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1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ppt/charts/chart2.xml" ContentType="application/vnd.openxmlformats-officedocument.drawingml.chart+xml"/>
  <Override PartName="/ppt/notesSlides/notesSlide10.xml" ContentType="application/vnd.openxmlformats-officedocument.presentationml.notesSlide+xml"/>
  <Override PartName="/ppt/charts/chart3.xml" ContentType="application/vnd.openxmlformats-officedocument.drawingml.chart+xml"/>
  <Override PartName="/ppt/drawings/drawing1.xml" ContentType="application/vnd.openxmlformats-officedocument.drawingml.chartshape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16.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17.xml" ContentType="application/vnd.openxmlformats-officedocument.presentationml.notesSlide+xml"/>
  <Override PartName="/ppt/tags/tag23.xml" ContentType="application/vnd.openxmlformats-officedocument.presentationml.tags+xml"/>
  <Override PartName="/ppt/notesSlides/notesSlide18.xml" ContentType="application/vnd.openxmlformats-officedocument.presentationml.notesSlide+xml"/>
  <Override PartName="/ppt/tags/tag24.xml" ContentType="application/vnd.openxmlformats-officedocument.presentationml.tags+xml"/>
  <Override PartName="/ppt/notesSlides/notesSlide19.xml" ContentType="application/vnd.openxmlformats-officedocument.presentationml.notesSlide+xml"/>
  <Override PartName="/ppt/tags/tag25.xml" ContentType="application/vnd.openxmlformats-officedocument.presentationml.tags+xml"/>
  <Override PartName="/ppt/notesSlides/notesSlide20.xml" ContentType="application/vnd.openxmlformats-officedocument.presentationml.notesSlide+xml"/>
  <Override PartName="/ppt/tags/tag26.xml" ContentType="application/vnd.openxmlformats-officedocument.presentationml.tags+xml"/>
  <Override PartName="/ppt/notesSlides/notesSlide21.xml" ContentType="application/vnd.openxmlformats-officedocument.presentationml.notesSlide+xml"/>
  <Override PartName="/ppt/tags/tag27.xml" ContentType="application/vnd.openxmlformats-officedocument.presentationml.tags+xml"/>
  <Override PartName="/ppt/notesSlides/notesSlide22.xml" ContentType="application/vnd.openxmlformats-officedocument.presentationml.notesSlide+xml"/>
  <Override PartName="/ppt/tags/tag28.xml" ContentType="application/vnd.openxmlformats-officedocument.presentationml.tags+xml"/>
  <Override PartName="/ppt/notesSlides/notesSlide23.xml" ContentType="application/vnd.openxmlformats-officedocument.presentationml.notesSlide+xml"/>
  <Override PartName="/ppt/tags/tag29.xml" ContentType="application/vnd.openxmlformats-officedocument.presentationml.tags+xml"/>
  <Override PartName="/ppt/notesSlides/notesSlide24.xml" ContentType="application/vnd.openxmlformats-officedocument.presentationml.notesSlide+xml"/>
  <Override PartName="/ppt/tags/tag30.xml" ContentType="application/vnd.openxmlformats-officedocument.presentationml.tags+xml"/>
  <Override PartName="/ppt/notesSlides/notesSlide25.xml" ContentType="application/vnd.openxmlformats-officedocument.presentationml.notesSlide+xml"/>
  <Override PartName="/ppt/tags/tag31.xml" ContentType="application/vnd.openxmlformats-officedocument.presentationml.tags+xml"/>
  <Override PartName="/ppt/notesSlides/notesSlide26.xml" ContentType="application/vnd.openxmlformats-officedocument.presentationml.notesSlide+xml"/>
  <Override PartName="/ppt/tags/tag32.xml" ContentType="application/vnd.openxmlformats-officedocument.presentationml.tags+xml"/>
  <Override PartName="/ppt/notesSlides/notesSlide27.xml" ContentType="application/vnd.openxmlformats-officedocument.presentationml.notesSlide+xml"/>
  <Override PartName="/ppt/charts/chart4.xml" ContentType="application/vnd.openxmlformats-officedocument.drawingml.chart+xml"/>
  <Override PartName="/ppt/charts/style1.xml" ContentType="application/vnd.ms-office.chartstyle+xml"/>
  <Override PartName="/ppt/charts/colors1.xml" ContentType="application/vnd.ms-office.chartcolorstyle+xml"/>
  <Override PartName="/ppt/tags/tag33.xml" ContentType="application/vnd.openxmlformats-officedocument.presentationml.tags+xml"/>
  <Override PartName="/ppt/notesSlides/notesSlide28.xml" ContentType="application/vnd.openxmlformats-officedocument.presentationml.notesSlide+xml"/>
  <Override PartName="/ppt/tags/tag34.xml" ContentType="application/vnd.openxmlformats-officedocument.presentationml.tags+xml"/>
  <Override PartName="/ppt/notesSlides/notesSlide29.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notesSlides/notesSlide30.xml" ContentType="application/vnd.openxmlformats-officedocument.presentationml.notesSlide+xml"/>
  <Override PartName="/ppt/tags/tag37.xml" ContentType="application/vnd.openxmlformats-officedocument.presentationml.tags+xml"/>
  <Override PartName="/ppt/notesSlides/notesSlide31.xml" ContentType="application/vnd.openxmlformats-officedocument.presentationml.notesSlide+xml"/>
  <Override PartName="/ppt/tags/tag38.xml" ContentType="application/vnd.openxmlformats-officedocument.presentationml.tags+xml"/>
  <Override PartName="/ppt/notesSlides/notesSlide32.xml" ContentType="application/vnd.openxmlformats-officedocument.presentationml.notesSlide+xml"/>
  <Override PartName="/ppt/tags/tag39.xml" ContentType="application/vnd.openxmlformats-officedocument.presentationml.tags+xml"/>
  <Override PartName="/ppt/notesSlides/notesSlide33.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notesSlides/notesSlide34.xml" ContentType="application/vnd.openxmlformats-officedocument.presentationml.notesSlide+xml"/>
  <Override PartName="/ppt/tags/tag42.xml" ContentType="application/vnd.openxmlformats-officedocument.presentationml.tags+xml"/>
  <Override PartName="/ppt/notesSlides/notesSlide35.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36.xml" ContentType="application/vnd.openxmlformats-officedocument.presentationml.notesSlide+xml"/>
  <Override PartName="/ppt/tags/tag46.xml" ContentType="application/vnd.openxmlformats-officedocument.presentationml.tags+xml"/>
  <Override PartName="/ppt/notesSlides/notesSlide37.xml" ContentType="application/vnd.openxmlformats-officedocument.presentationml.notesSlide+xml"/>
  <Override PartName="/ppt/tags/tag47.xml" ContentType="application/vnd.openxmlformats-officedocument.presentationml.tags+xml"/>
  <Override PartName="/ppt/notesSlides/notesSlide38.xml" ContentType="application/vnd.openxmlformats-officedocument.presentationml.notesSlide+xml"/>
  <Override PartName="/ppt/tags/tag48.xml" ContentType="application/vnd.openxmlformats-officedocument.presentationml.tags+xml"/>
  <Override PartName="/ppt/notesSlides/notesSlide39.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notesSlides/notesSlide40.xml" ContentType="application/vnd.openxmlformats-officedocument.presentationml.notesSlide+xml"/>
  <Override PartName="/ppt/tags/tag51.xml" ContentType="application/vnd.openxmlformats-officedocument.presentationml.tags+xml"/>
  <Override PartName="/ppt/notesSlides/notesSlide41.xml" ContentType="application/vnd.openxmlformats-officedocument.presentationml.notesSlide+xml"/>
  <Override PartName="/ppt/tags/tag52.xml" ContentType="application/vnd.openxmlformats-officedocument.presentationml.tags+xml"/>
  <Override PartName="/ppt/notesSlides/notesSlide42.xml" ContentType="application/vnd.openxmlformats-officedocument.presentationml.notesSlide+xml"/>
  <Override PartName="/ppt/tags/tag53.xml" ContentType="application/vnd.openxmlformats-officedocument.presentationml.tags+xml"/>
  <Override PartName="/ppt/notesSlides/notesSlide43.xml" ContentType="application/vnd.openxmlformats-officedocument.presentationml.notesSlide+xml"/>
  <Override PartName="/ppt/tags/tag54.xml" ContentType="application/vnd.openxmlformats-officedocument.presentationml.tags+xml"/>
  <Override PartName="/ppt/notesSlides/notesSlide44.xml" ContentType="application/vnd.openxmlformats-officedocument.presentationml.notesSlide+xml"/>
  <Override PartName="/ppt/tags/tag55.xml" ContentType="application/vnd.openxmlformats-officedocument.presentationml.tags+xml"/>
  <Override PartName="/ppt/notesSlides/notesSlide45.xml" ContentType="application/vnd.openxmlformats-officedocument.presentationml.notesSlide+xml"/>
  <Override PartName="/ppt/tags/tag56.xml" ContentType="application/vnd.openxmlformats-officedocument.presentationml.tags+xml"/>
  <Override PartName="/ppt/notesSlides/notesSlide46.xml" ContentType="application/vnd.openxmlformats-officedocument.presentationml.notesSlide+xml"/>
  <Override PartName="/ppt/tags/tag57.xml" ContentType="application/vnd.openxmlformats-officedocument.presentationml.tags+xml"/>
  <Override PartName="/ppt/notesSlides/notesSlide47.xml" ContentType="application/vnd.openxmlformats-officedocument.presentationml.notesSlide+xml"/>
  <Override PartName="/ppt/tags/tag58.xml" ContentType="application/vnd.openxmlformats-officedocument.presentationml.tags+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8" r:id="rId2"/>
    <p:sldMasterId id="2147483702" r:id="rId3"/>
  </p:sldMasterIdLst>
  <p:notesMasterIdLst>
    <p:notesMasterId r:id="rId68"/>
  </p:notesMasterIdLst>
  <p:handoutMasterIdLst>
    <p:handoutMasterId r:id="rId69"/>
  </p:handoutMasterIdLst>
  <p:sldIdLst>
    <p:sldId id="858" r:id="rId4"/>
    <p:sldId id="2277" r:id="rId5"/>
    <p:sldId id="2429" r:id="rId6"/>
    <p:sldId id="2361" r:id="rId7"/>
    <p:sldId id="2349" r:id="rId8"/>
    <p:sldId id="1046" r:id="rId9"/>
    <p:sldId id="1317" r:id="rId10"/>
    <p:sldId id="2316" r:id="rId11"/>
    <p:sldId id="2358" r:id="rId12"/>
    <p:sldId id="2302" r:id="rId13"/>
    <p:sldId id="2312" r:id="rId14"/>
    <p:sldId id="2424" r:id="rId15"/>
    <p:sldId id="2425" r:id="rId16"/>
    <p:sldId id="2427" r:id="rId17"/>
    <p:sldId id="2430" r:id="rId18"/>
    <p:sldId id="2213" r:id="rId19"/>
    <p:sldId id="873" r:id="rId20"/>
    <p:sldId id="854" r:id="rId21"/>
    <p:sldId id="904" r:id="rId22"/>
    <p:sldId id="857" r:id="rId23"/>
    <p:sldId id="791" r:id="rId24"/>
    <p:sldId id="859" r:id="rId25"/>
    <p:sldId id="921" r:id="rId26"/>
    <p:sldId id="927" r:id="rId27"/>
    <p:sldId id="876" r:id="rId28"/>
    <p:sldId id="877" r:id="rId29"/>
    <p:sldId id="868" r:id="rId30"/>
    <p:sldId id="907" r:id="rId31"/>
    <p:sldId id="870" r:id="rId32"/>
    <p:sldId id="871" r:id="rId33"/>
    <p:sldId id="902" r:id="rId34"/>
    <p:sldId id="878" r:id="rId35"/>
    <p:sldId id="881" r:id="rId36"/>
    <p:sldId id="885" r:id="rId37"/>
    <p:sldId id="883" r:id="rId38"/>
    <p:sldId id="934" r:id="rId39"/>
    <p:sldId id="933" r:id="rId40"/>
    <p:sldId id="935" r:id="rId41"/>
    <p:sldId id="910" r:id="rId42"/>
    <p:sldId id="928" r:id="rId43"/>
    <p:sldId id="890" r:id="rId44"/>
    <p:sldId id="911" r:id="rId45"/>
    <p:sldId id="892" r:id="rId46"/>
    <p:sldId id="893" r:id="rId47"/>
    <p:sldId id="929" r:id="rId48"/>
    <p:sldId id="912" r:id="rId49"/>
    <p:sldId id="936" r:id="rId50"/>
    <p:sldId id="930" r:id="rId51"/>
    <p:sldId id="931" r:id="rId52"/>
    <p:sldId id="913" r:id="rId53"/>
    <p:sldId id="895" r:id="rId54"/>
    <p:sldId id="898" r:id="rId55"/>
    <p:sldId id="922" r:id="rId56"/>
    <p:sldId id="2432" r:id="rId57"/>
    <p:sldId id="2433" r:id="rId58"/>
    <p:sldId id="2434" r:id="rId59"/>
    <p:sldId id="2441" r:id="rId60"/>
    <p:sldId id="908" r:id="rId61"/>
    <p:sldId id="909" r:id="rId62"/>
    <p:sldId id="2442" r:id="rId63"/>
    <p:sldId id="2437" r:id="rId64"/>
    <p:sldId id="2438" r:id="rId65"/>
    <p:sldId id="2439" r:id="rId66"/>
    <p:sldId id="2444" r:id="rId67"/>
  </p:sldIdLst>
  <p:sldSz cx="12192000" cy="6858000"/>
  <p:notesSz cx="6858000" cy="9144000"/>
  <p:embeddedFontLst>
    <p:embeddedFont>
      <p:font typeface="Arial Narrow" panose="020B0604020202020204" pitchFamily="34" charset="0"/>
      <p:regular r:id="rId70"/>
      <p:bold r:id="rId71"/>
      <p:italic r:id="rId72"/>
      <p:boldItalic r:id="rId73"/>
    </p:embeddedFont>
    <p:embeddedFont>
      <p:font typeface="Calibri" panose="020F0502020204030204" pitchFamily="34" charset="0"/>
      <p:regular r:id="rId74"/>
      <p:bold r:id="rId75"/>
      <p:italic r:id="rId76"/>
      <p:boldItalic r:id="rId77"/>
    </p:embeddedFont>
    <p:embeddedFont>
      <p:font typeface="Calibri Light" panose="020F0302020204030204" pitchFamily="34" charset="0"/>
      <p:regular r:id="rId78"/>
      <p:italic r:id="rId79"/>
    </p:embeddedFont>
    <p:embeddedFont>
      <p:font typeface="Franklin Gothic Book" panose="020B0503020102020204" pitchFamily="34" charset="0"/>
      <p:regular r:id="rId80"/>
      <p:italic r:id="rId81"/>
    </p:embeddedFont>
    <p:embeddedFont>
      <p:font typeface="Franklin Gothic Demi" panose="020B0603020102020204" pitchFamily="34" charset="0"/>
      <p:regular r:id="rId82"/>
      <p:bold r:id="rId83"/>
      <p:italic r:id="rId84"/>
      <p:boldItalic r:id="rId85"/>
    </p:embeddedFont>
    <p:embeddedFont>
      <p:font typeface="Franklin Gothic Medium" panose="020B0603020102020204" pitchFamily="34" charset="0"/>
      <p:regular r:id="rId86"/>
      <p:italic r:id="rId87"/>
    </p:embeddedFont>
    <p:embeddedFont>
      <p:font typeface="Raleway" panose="020B0003030101060003" pitchFamily="34" charset="0"/>
      <p:regular r:id="rId88"/>
      <p:bold r:id="rId89"/>
    </p:embeddedFont>
    <p:embeddedFont>
      <p:font typeface="Roboto" panose="02000000000000000000" pitchFamily="2" charset="0"/>
      <p:regular r:id="rId90"/>
      <p:bold r:id="rId91"/>
      <p:italic r:id="rId92"/>
      <p:boldItalic r:id="rId93"/>
    </p:embeddedFont>
    <p:embeddedFont>
      <p:font typeface="Roboto Bold" panose="02000000000000000000" pitchFamily="2" charset="0"/>
      <p:bold r:id="rId94"/>
      <p:italic r:id="rId95"/>
      <p:boldItalic r:id="rId96"/>
    </p:embeddedFont>
    <p:embeddedFont>
      <p:font typeface="Roboto Light" panose="02000000000000000000" pitchFamily="2" charset="0"/>
      <p:regular r:id="rId97"/>
      <p:italic r:id="rId98"/>
    </p:embeddedFont>
    <p:embeddedFont>
      <p:font typeface="Roboto Medium" panose="02000000000000000000" pitchFamily="2" charset="0"/>
      <p:regular r:id="rId99"/>
      <p:bold r:id="rId100"/>
      <p:italic r:id="rId101"/>
    </p:embeddedFont>
    <p:embeddedFont>
      <p:font typeface="Segoe UI" panose="020F0502020204030204" pitchFamily="34" charset="0"/>
      <p:regular r:id="rId102"/>
      <p:bold r:id="rId103"/>
      <p:italic r:id="rId104"/>
      <p:boldItalic r:id="rId105"/>
    </p:embeddedFont>
  </p:embeddedFontLst>
  <p:custDataLst>
    <p:tags r:id="rId10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64" userDrawn="1">
          <p15:clr>
            <a:srgbClr val="A4A3A4"/>
          </p15:clr>
        </p15:guide>
        <p15:guide id="3" pos="2016" userDrawn="1">
          <p15:clr>
            <a:srgbClr val="A4A3A4"/>
          </p15:clr>
        </p15:guide>
        <p15:guide id="6" orient="horz" pos="100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1C2C"/>
    <a:srgbClr val="072238"/>
    <a:srgbClr val="E6E6E6"/>
    <a:srgbClr val="021E32"/>
    <a:srgbClr val="F2F1ED"/>
    <a:srgbClr val="F6F5F2"/>
    <a:srgbClr val="E4E3DF"/>
    <a:srgbClr val="ECEBE7"/>
    <a:srgbClr val="000000"/>
    <a:srgbClr val="0327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198" autoAdjust="0"/>
    <p:restoredTop sz="91656" autoAdjust="0"/>
  </p:normalViewPr>
  <p:slideViewPr>
    <p:cSldViewPr snapToGrid="0" showGuides="1">
      <p:cViewPr varScale="1">
        <p:scale>
          <a:sx n="64" d="100"/>
          <a:sy n="64" d="100"/>
        </p:scale>
        <p:origin x="208" y="1368"/>
      </p:cViewPr>
      <p:guideLst>
        <p:guide pos="3864"/>
        <p:guide pos="2016"/>
        <p:guide orient="horz" pos="1008"/>
      </p:guideLst>
    </p:cSldViewPr>
  </p:slideViewPr>
  <p:notesTextViewPr>
    <p:cViewPr>
      <p:scale>
        <a:sx n="75" d="100"/>
        <a:sy n="75" d="100"/>
      </p:scale>
      <p:origin x="0" y="0"/>
    </p:cViewPr>
  </p:notesTextViewPr>
  <p:notesViewPr>
    <p:cSldViewPr snapToGrid="0" showGuides="1">
      <p:cViewPr varScale="1">
        <p:scale>
          <a:sx n="77" d="100"/>
          <a:sy n="77" d="100"/>
        </p:scale>
        <p:origin x="3132" y="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notesMaster" Target="notesMasters/notesMaster1.xml"/><Relationship Id="rId84" Type="http://schemas.openxmlformats.org/officeDocument/2006/relationships/font" Target="fonts/font15.fntdata"/><Relationship Id="rId89" Type="http://schemas.openxmlformats.org/officeDocument/2006/relationships/font" Target="fonts/font20.fntdata"/><Relationship Id="rId16" Type="http://schemas.openxmlformats.org/officeDocument/2006/relationships/slide" Target="slides/slide13.xml"/><Relationship Id="rId107" Type="http://schemas.openxmlformats.org/officeDocument/2006/relationships/presProps" Target="presProps.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font" Target="fonts/font5.fntdata"/><Relationship Id="rId79" Type="http://schemas.openxmlformats.org/officeDocument/2006/relationships/font" Target="fonts/font10.fntdata"/><Relationship Id="rId102" Type="http://schemas.openxmlformats.org/officeDocument/2006/relationships/font" Target="fonts/font33.fntdata"/><Relationship Id="rId5" Type="http://schemas.openxmlformats.org/officeDocument/2006/relationships/slide" Target="slides/slide2.xml"/><Relationship Id="rId90" Type="http://schemas.openxmlformats.org/officeDocument/2006/relationships/font" Target="fonts/font21.fntdata"/><Relationship Id="rId95" Type="http://schemas.openxmlformats.org/officeDocument/2006/relationships/font" Target="fonts/font26.fntdata"/><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handoutMaster" Target="handoutMasters/handoutMaster1.xml"/><Relationship Id="rId80" Type="http://schemas.openxmlformats.org/officeDocument/2006/relationships/font" Target="fonts/font11.fntdata"/><Relationship Id="rId85" Type="http://schemas.openxmlformats.org/officeDocument/2006/relationships/font" Target="fonts/font16.fntdata"/><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font" Target="fonts/font34.fntdata"/><Relationship Id="rId108" Type="http://schemas.openxmlformats.org/officeDocument/2006/relationships/viewProps" Target="viewProps.xml"/><Relationship Id="rId54" Type="http://schemas.openxmlformats.org/officeDocument/2006/relationships/slide" Target="slides/slide51.xml"/><Relationship Id="rId70" Type="http://schemas.openxmlformats.org/officeDocument/2006/relationships/font" Target="fonts/font1.fntdata"/><Relationship Id="rId75" Type="http://schemas.openxmlformats.org/officeDocument/2006/relationships/font" Target="fonts/font6.fntdata"/><Relationship Id="rId91" Type="http://schemas.openxmlformats.org/officeDocument/2006/relationships/font" Target="fonts/font22.fntdata"/><Relationship Id="rId96" Type="http://schemas.openxmlformats.org/officeDocument/2006/relationships/font" Target="fonts/font27.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tags" Target="tags/tag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font" Target="fonts/font4.fntdata"/><Relationship Id="rId78" Type="http://schemas.openxmlformats.org/officeDocument/2006/relationships/font" Target="fonts/font9.fntdata"/><Relationship Id="rId81" Type="http://schemas.openxmlformats.org/officeDocument/2006/relationships/font" Target="fonts/font12.fntdata"/><Relationship Id="rId86" Type="http://schemas.openxmlformats.org/officeDocument/2006/relationships/font" Target="fonts/font17.fntdata"/><Relationship Id="rId94" Type="http://schemas.openxmlformats.org/officeDocument/2006/relationships/font" Target="fonts/font25.fntdata"/><Relationship Id="rId99" Type="http://schemas.openxmlformats.org/officeDocument/2006/relationships/font" Target="fonts/font30.fntdata"/><Relationship Id="rId101" Type="http://schemas.openxmlformats.org/officeDocument/2006/relationships/font" Target="fonts/font32.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theme" Target="theme/theme1.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font" Target="fonts/font7.fntdata"/><Relationship Id="rId97" Type="http://schemas.openxmlformats.org/officeDocument/2006/relationships/font" Target="fonts/font28.fntdata"/><Relationship Id="rId104" Type="http://schemas.openxmlformats.org/officeDocument/2006/relationships/font" Target="fonts/font35.fntdata"/><Relationship Id="rId7" Type="http://schemas.openxmlformats.org/officeDocument/2006/relationships/slide" Target="slides/slide4.xml"/><Relationship Id="rId71" Type="http://schemas.openxmlformats.org/officeDocument/2006/relationships/font" Target="fonts/font2.fntdata"/><Relationship Id="rId92" Type="http://schemas.openxmlformats.org/officeDocument/2006/relationships/font" Target="fonts/font23.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font" Target="fonts/font18.fntdata"/><Relationship Id="rId110" Type="http://schemas.openxmlformats.org/officeDocument/2006/relationships/tableStyles" Target="tableStyles.xml"/><Relationship Id="rId61" Type="http://schemas.openxmlformats.org/officeDocument/2006/relationships/slide" Target="slides/slide58.xml"/><Relationship Id="rId82" Type="http://schemas.openxmlformats.org/officeDocument/2006/relationships/font" Target="fonts/font13.fntdata"/><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font" Target="fonts/font8.fntdata"/><Relationship Id="rId100" Type="http://schemas.openxmlformats.org/officeDocument/2006/relationships/font" Target="fonts/font31.fntdata"/><Relationship Id="rId105" Type="http://schemas.openxmlformats.org/officeDocument/2006/relationships/font" Target="fonts/font36.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3.fntdata"/><Relationship Id="rId93" Type="http://schemas.openxmlformats.org/officeDocument/2006/relationships/font" Target="fonts/font24.fntdata"/><Relationship Id="rId98" Type="http://schemas.openxmlformats.org/officeDocument/2006/relationships/font" Target="fonts/font29.fntdata"/><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font" Target="fonts/font14.fntdata"/><Relationship Id="rId88" Type="http://schemas.openxmlformats.org/officeDocument/2006/relationships/font" Target="fonts/font19.fntdata"/></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556768425925254"/>
          <c:y val="4.1844928358725948E-2"/>
          <c:w val="0.37224271066310549"/>
          <c:h val="0.94059518380306129"/>
        </c:manualLayout>
      </c:layout>
      <c:barChart>
        <c:barDir val="bar"/>
        <c:grouping val="clustered"/>
        <c:varyColors val="0"/>
        <c:ser>
          <c:idx val="0"/>
          <c:order val="0"/>
          <c:tx>
            <c:strRef>
              <c:f>Sheet1!$B$1</c:f>
              <c:strCache>
                <c:ptCount val="1"/>
                <c:pt idx="0">
                  <c:v>Column1</c:v>
                </c:pt>
              </c:strCache>
            </c:strRef>
          </c:tx>
          <c:spPr>
            <a:ln>
              <a:solidFill>
                <a:schemeClr val="bg1"/>
              </a:solidFill>
            </a:ln>
          </c:spPr>
          <c:invertIfNegative val="0"/>
          <c:dPt>
            <c:idx val="0"/>
            <c:invertIfNegative val="0"/>
            <c:bubble3D val="0"/>
            <c:spPr>
              <a:solidFill>
                <a:schemeClr val="tx2"/>
              </a:solidFill>
              <a:ln>
                <a:solidFill>
                  <a:schemeClr val="bg1"/>
                </a:solidFill>
              </a:ln>
            </c:spPr>
            <c:extLst>
              <c:ext xmlns:c16="http://schemas.microsoft.com/office/drawing/2014/chart" uri="{C3380CC4-5D6E-409C-BE32-E72D297353CC}">
                <c16:uniqueId val="{00000002-48E6-4164-B157-FE3D26211B0A}"/>
              </c:ext>
            </c:extLst>
          </c:dPt>
          <c:dPt>
            <c:idx val="13"/>
            <c:invertIfNegative val="0"/>
            <c:bubble3D val="0"/>
            <c:spPr>
              <a:solidFill>
                <a:schemeClr val="accent5"/>
              </a:solidFill>
              <a:ln>
                <a:solidFill>
                  <a:schemeClr val="bg1"/>
                </a:solidFill>
              </a:ln>
            </c:spPr>
            <c:extLst>
              <c:ext xmlns:c16="http://schemas.microsoft.com/office/drawing/2014/chart" uri="{C3380CC4-5D6E-409C-BE32-E72D297353CC}">
                <c16:uniqueId val="{00000001-48E6-4164-B157-FE3D26211B0A}"/>
              </c:ext>
            </c:extLst>
          </c:dPt>
          <c:dLbls>
            <c:numFmt formatCode="###0%" sourceLinked="0"/>
            <c:spPr>
              <a:noFill/>
              <a:ln>
                <a:noFill/>
              </a:ln>
              <a:effectLst/>
            </c:spPr>
            <c:txPr>
              <a:bodyPr wrap="square" lIns="38100" tIns="19050" rIns="38100" bIns="19050" anchor="ctr">
                <a:spAutoFit/>
              </a:bodyPr>
              <a:lstStyle/>
              <a:p>
                <a:pPr>
                  <a:defRPr>
                    <a:solidFill>
                      <a:schemeClr val="bg1"/>
                    </a:solidFill>
                    <a:latin typeface="+mj-lt"/>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Sheet1!$A$2:$A$15</c:f>
              <c:strCache>
                <c:ptCount val="14"/>
                <c:pt idx="0">
                  <c:v>Machine learning</c:v>
                </c:pt>
                <c:pt idx="1">
                  <c:v>Containers</c:v>
                </c:pt>
                <c:pt idx="2">
                  <c:v>Data/business analytics</c:v>
                </c:pt>
                <c:pt idx="3">
                  <c:v>Serverless compute/function as a service</c:v>
                </c:pt>
                <c:pt idx="4">
                  <c:v>Real-time/streaming data processing</c:v>
                </c:pt>
                <c:pt idx="5">
                  <c:v>Auto-scaling</c:v>
                </c:pt>
                <c:pt idx="6">
                  <c:v>IoT platform</c:v>
                </c:pt>
                <c:pt idx="7">
                  <c:v>Relational database</c:v>
                </c:pt>
                <c:pt idx="8">
                  <c:v>Data warehouse</c:v>
                </c:pt>
                <c:pt idx="9">
                  <c:v>Mobile services</c:v>
                </c:pt>
                <c:pt idx="10">
                  <c:v>NoSQL database</c:v>
                </c:pt>
                <c:pt idx="11">
                  <c:v>Large-scale/batch data transfer</c:v>
                </c:pt>
                <c:pt idx="12">
                  <c:v>Other</c:v>
                </c:pt>
                <c:pt idx="13">
                  <c:v>None</c:v>
                </c:pt>
              </c:strCache>
            </c:strRef>
          </c:cat>
          <c:val>
            <c:numRef>
              <c:f>Sheet1!$B$2:$B$15</c:f>
              <c:numCache>
                <c:formatCode>###0%</c:formatCode>
                <c:ptCount val="14"/>
                <c:pt idx="0">
                  <c:v>0.26865671641791045</c:v>
                </c:pt>
                <c:pt idx="1">
                  <c:v>0.19029850746268656</c:v>
                </c:pt>
                <c:pt idx="2">
                  <c:v>0.18283582089552242</c:v>
                </c:pt>
                <c:pt idx="3">
                  <c:v>0.16044776119402987</c:v>
                </c:pt>
                <c:pt idx="4">
                  <c:v>0.16044776119402987</c:v>
                </c:pt>
                <c:pt idx="5">
                  <c:v>0.1492537313432836</c:v>
                </c:pt>
                <c:pt idx="6">
                  <c:v>0.1492537313432836</c:v>
                </c:pt>
                <c:pt idx="7">
                  <c:v>0.12686567164179105</c:v>
                </c:pt>
                <c:pt idx="8">
                  <c:v>0.12313432835820896</c:v>
                </c:pt>
                <c:pt idx="9">
                  <c:v>0.12313432835820896</c:v>
                </c:pt>
                <c:pt idx="10">
                  <c:v>0.11940298507462688</c:v>
                </c:pt>
                <c:pt idx="11">
                  <c:v>0.10447761194029852</c:v>
                </c:pt>
                <c:pt idx="12">
                  <c:v>2.2388059701492536E-2</c:v>
                </c:pt>
                <c:pt idx="13">
                  <c:v>0.18283582089552242</c:v>
                </c:pt>
              </c:numCache>
            </c:numRef>
          </c:val>
          <c:extLst>
            <c:ext xmlns:c16="http://schemas.microsoft.com/office/drawing/2014/chart" uri="{C3380CC4-5D6E-409C-BE32-E72D297353CC}">
              <c16:uniqueId val="{00000000-48E6-4164-B157-FE3D26211B0A}"/>
            </c:ext>
          </c:extLst>
        </c:ser>
        <c:dLbls>
          <c:showLegendKey val="0"/>
          <c:showVal val="0"/>
          <c:showCatName val="0"/>
          <c:showSerName val="0"/>
          <c:showPercent val="0"/>
          <c:showBubbleSize val="0"/>
        </c:dLbls>
        <c:gapWidth val="20"/>
        <c:axId val="1723520816"/>
        <c:axId val="1723529520"/>
      </c:barChart>
      <c:catAx>
        <c:axId val="1723520816"/>
        <c:scaling>
          <c:orientation val="maxMin"/>
        </c:scaling>
        <c:delete val="0"/>
        <c:axPos val="l"/>
        <c:numFmt formatCode="General" sourceLinked="1"/>
        <c:majorTickMark val="none"/>
        <c:minorTickMark val="none"/>
        <c:tickLblPos val="nextTo"/>
        <c:spPr>
          <a:ln>
            <a:noFill/>
          </a:ln>
        </c:spPr>
        <c:txPr>
          <a:bodyPr/>
          <a:lstStyle/>
          <a:p>
            <a:pPr>
              <a:defRPr sz="1600">
                <a:latin typeface="+mn-lt"/>
              </a:defRPr>
            </a:pPr>
            <a:endParaRPr lang="en-US"/>
          </a:p>
        </c:txPr>
        <c:crossAx val="1723529520"/>
        <c:crosses val="autoZero"/>
        <c:auto val="1"/>
        <c:lblAlgn val="ctr"/>
        <c:lblOffset val="100"/>
        <c:tickLblSkip val="1"/>
        <c:noMultiLvlLbl val="0"/>
      </c:catAx>
      <c:valAx>
        <c:axId val="1723529520"/>
        <c:scaling>
          <c:orientation val="minMax"/>
        </c:scaling>
        <c:delete val="0"/>
        <c:axPos val="b"/>
        <c:majorGridlines>
          <c:spPr>
            <a:ln w="9525" cap="flat" cmpd="sng" algn="ctr">
              <a:noFill/>
              <a:prstDash val="solid"/>
              <a:round/>
            </a:ln>
            <a:effectLst/>
            <a:extLst>
              <a:ext uri="{91240B29-F687-4F45-9708-019B960494DF}">
                <a14:hiddenLine xmlns:a14="http://schemas.microsoft.com/office/drawing/2010/main" w="9525" cap="flat" cmpd="sng" algn="ctr">
                  <a:solidFill>
                    <a:prstClr val="black">
                      <a:tint val="75000"/>
                      <a:shade val="95000"/>
                      <a:satMod val="105000"/>
                    </a:prstClr>
                  </a:solidFill>
                  <a:prstDash val="solid"/>
                  <a:round/>
                </a14:hiddenLine>
              </a:ext>
            </a:extLst>
          </c:spPr>
        </c:majorGridlines>
        <c:numFmt formatCode="###0%" sourceLinked="1"/>
        <c:majorTickMark val="out"/>
        <c:minorTickMark val="none"/>
        <c:tickLblPos val="none"/>
        <c:spPr>
          <a:noFill/>
          <a:ln w="9525" cap="flat" cmpd="sng" algn="ctr">
            <a:noFill/>
            <a:prstDash val="solid"/>
            <a:round/>
          </a:ln>
          <a:effectLst/>
          <a:extLst>
            <a:ext uri="{91240B29-F687-4F45-9708-019B960494DF}">
              <a14:hiddenLine xmlns:a14="http://schemas.microsoft.com/office/drawing/2010/main" w="9525" cap="flat" cmpd="sng" algn="ctr">
                <a:solidFill>
                  <a:prstClr val="black">
                    <a:tint val="75000"/>
                    <a:shade val="95000"/>
                    <a:satMod val="105000"/>
                  </a:prstClr>
                </a:solidFill>
                <a:prstDash val="solid"/>
                <a:round/>
              </a14:hiddenLine>
            </a:ext>
          </a:extLst>
        </c:spPr>
        <c:crossAx val="1723520816"/>
        <c:crosses val="max"/>
        <c:crossBetween val="between"/>
      </c:valAx>
    </c:plotArea>
    <c:plotVisOnly val="1"/>
    <c:dispBlanksAs val="gap"/>
    <c:showDLblsOverMax val="0"/>
  </c:chart>
  <c:txPr>
    <a:bodyPr/>
    <a:lstStyle/>
    <a:p>
      <a:pPr>
        <a:defRPr sz="1100">
          <a:solidFill>
            <a:schemeClr val="tx1">
              <a:lumMod val="65000"/>
              <a:lumOff val="35000"/>
            </a:schemeClr>
          </a:solidFill>
          <a:latin typeface="Segoe UI Semibold" panose="020B0702040204020203" pitchFamily="34"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374785782417128"/>
          <c:y val="4.1845113268520785E-2"/>
          <c:w val="0.52572715627463662"/>
          <c:h val="0.92401703812123903"/>
        </c:manualLayout>
      </c:layout>
      <c:barChart>
        <c:barDir val="bar"/>
        <c:grouping val="clustered"/>
        <c:varyColors val="0"/>
        <c:ser>
          <c:idx val="0"/>
          <c:order val="0"/>
          <c:tx>
            <c:strRef>
              <c:f>Sheet1!$B$1</c:f>
              <c:strCache>
                <c:ptCount val="1"/>
                <c:pt idx="0">
                  <c:v>Column1</c:v>
                </c:pt>
              </c:strCache>
            </c:strRef>
          </c:tx>
          <c:spPr>
            <a:solidFill>
              <a:schemeClr val="accent2"/>
            </a:solidFill>
            <a:ln>
              <a:solidFill>
                <a:schemeClr val="bg1"/>
              </a:solidFill>
            </a:ln>
          </c:spPr>
          <c:invertIfNegative val="0"/>
          <c:dPt>
            <c:idx val="0"/>
            <c:invertIfNegative val="0"/>
            <c:bubble3D val="0"/>
            <c:spPr>
              <a:solidFill>
                <a:schemeClr val="tx2"/>
              </a:solidFill>
              <a:ln>
                <a:solidFill>
                  <a:schemeClr val="bg1"/>
                </a:solidFill>
              </a:ln>
            </c:spPr>
            <c:extLst>
              <c:ext xmlns:c16="http://schemas.microsoft.com/office/drawing/2014/chart" uri="{C3380CC4-5D6E-409C-BE32-E72D297353CC}">
                <c16:uniqueId val="{00000003-894E-4269-802E-8EA3C5C5D9E8}"/>
              </c:ext>
            </c:extLst>
          </c:dPt>
          <c:dPt>
            <c:idx val="13"/>
            <c:invertIfNegative val="0"/>
            <c:bubble3D val="0"/>
            <c:spPr>
              <a:solidFill>
                <a:schemeClr val="accent5"/>
              </a:solidFill>
              <a:ln>
                <a:solidFill>
                  <a:schemeClr val="bg1"/>
                </a:solidFill>
              </a:ln>
            </c:spPr>
            <c:extLst>
              <c:ext xmlns:c16="http://schemas.microsoft.com/office/drawing/2014/chart" uri="{C3380CC4-5D6E-409C-BE32-E72D297353CC}">
                <c16:uniqueId val="{00000001-894E-4269-802E-8EA3C5C5D9E8}"/>
              </c:ext>
            </c:extLst>
          </c:dPt>
          <c:dPt>
            <c:idx val="14"/>
            <c:invertIfNegative val="0"/>
            <c:bubble3D val="0"/>
            <c:spPr>
              <a:solidFill>
                <a:schemeClr val="accent3">
                  <a:lumMod val="50000"/>
                </a:schemeClr>
              </a:solidFill>
              <a:ln>
                <a:solidFill>
                  <a:schemeClr val="bg1"/>
                </a:solidFill>
              </a:ln>
            </c:spPr>
            <c:extLst>
              <c:ext xmlns:c16="http://schemas.microsoft.com/office/drawing/2014/chart" uri="{C3380CC4-5D6E-409C-BE32-E72D297353CC}">
                <c16:uniqueId val="{00000002-894E-4269-802E-8EA3C5C5D9E8}"/>
              </c:ext>
            </c:extLst>
          </c:dPt>
          <c:dLbls>
            <c:dLbl>
              <c:idx val="13"/>
              <c:layout>
                <c:manualLayout>
                  <c:x val="-2.7256392641220595E-3"/>
                  <c:y val="-1.1878541756730077E-16"/>
                </c:manualLayout>
              </c:layout>
              <c:tx>
                <c:rich>
                  <a:bodyPr/>
                  <a:lstStyle/>
                  <a:p>
                    <a:fld id="{763A2296-758E-4634-906D-2BC821595620}" type="VALUE">
                      <a:rPr lang="en-US">
                        <a:solidFill>
                          <a:schemeClr val="accent5"/>
                        </a:solidFill>
                      </a:rPr>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894E-4269-802E-8EA3C5C5D9E8}"/>
                </c:ext>
              </c:extLst>
            </c:dLbl>
            <c:numFmt formatCode="###0%" sourceLinked="0"/>
            <c:spPr>
              <a:noFill/>
              <a:ln>
                <a:noFill/>
              </a:ln>
              <a:effectLst/>
            </c:spPr>
            <c:txPr>
              <a:bodyPr wrap="square" lIns="38100" tIns="19050" rIns="38100" bIns="19050" anchor="ctr" anchorCtr="0">
                <a:spAutoFit/>
              </a:bodyPr>
              <a:lstStyle/>
              <a:p>
                <a:pPr algn="ctr">
                  <a:defRPr lang="en-US" sz="1100" b="0" i="0" u="none" strike="noStrike" kern="1200" baseline="0">
                    <a:solidFill>
                      <a:schemeClr val="bg1"/>
                    </a:solidFill>
                    <a:latin typeface="+mj-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Sheet1!$A$2:$A$16</c:f>
              <c:strCache>
                <c:ptCount val="15"/>
                <c:pt idx="0">
                  <c:v>Security expertise</c:v>
                </c:pt>
                <c:pt idx="1">
                  <c:v>Cloud platform expertise</c:v>
                </c:pt>
                <c:pt idx="2">
                  <c:v>DevOps</c:v>
                </c:pt>
                <c:pt idx="3">
                  <c:v>Cloud architect</c:v>
                </c:pt>
                <c:pt idx="4">
                  <c:v>Cloud server/storage administration</c:v>
                </c:pt>
                <c:pt idx="5">
                  <c:v>Compliance/governance</c:v>
                </c:pt>
                <c:pt idx="6">
                  <c:v>Cloud orchestration and management</c:v>
                </c:pt>
                <c:pt idx="7">
                  <c:v>Cloud provider management</c:v>
                </c:pt>
                <c:pt idx="8">
                  <c:v>Database administration</c:v>
                </c:pt>
                <c:pt idx="9">
                  <c:v>Cloud-native programming </c:v>
                </c:pt>
                <c:pt idx="10">
                  <c:v>Software-defined networking</c:v>
                </c:pt>
                <c:pt idx="11">
                  <c:v>Machine or deep learning </c:v>
                </c:pt>
                <c:pt idx="12">
                  <c:v>Open source software development</c:v>
                </c:pt>
                <c:pt idx="13">
                  <c:v>Other</c:v>
                </c:pt>
                <c:pt idx="14">
                  <c:v>None of the above</c:v>
                </c:pt>
              </c:strCache>
            </c:strRef>
          </c:cat>
          <c:val>
            <c:numRef>
              <c:f>Sheet1!$B$2:$B$16</c:f>
              <c:numCache>
                <c:formatCode>###0.0%</c:formatCode>
                <c:ptCount val="15"/>
                <c:pt idx="0">
                  <c:v>0.55805892547660318</c:v>
                </c:pt>
                <c:pt idx="1">
                  <c:v>0.49220103986135177</c:v>
                </c:pt>
                <c:pt idx="2">
                  <c:v>0.39861351819757368</c:v>
                </c:pt>
                <c:pt idx="3">
                  <c:v>0.3847487001733102</c:v>
                </c:pt>
                <c:pt idx="4">
                  <c:v>0.36915077989601386</c:v>
                </c:pt>
                <c:pt idx="5">
                  <c:v>0.35875216637781626</c:v>
                </c:pt>
                <c:pt idx="6">
                  <c:v>0.3518197573656846</c:v>
                </c:pt>
                <c:pt idx="7">
                  <c:v>0.29116117850953205</c:v>
                </c:pt>
                <c:pt idx="8">
                  <c:v>0.2391681109185442</c:v>
                </c:pt>
                <c:pt idx="9">
                  <c:v>0.1975736568457539</c:v>
                </c:pt>
                <c:pt idx="10">
                  <c:v>0.18197573656845756</c:v>
                </c:pt>
                <c:pt idx="11">
                  <c:v>0.13864818024263431</c:v>
                </c:pt>
                <c:pt idx="12">
                  <c:v>0.13344887348353551</c:v>
                </c:pt>
                <c:pt idx="13">
                  <c:v>2.2530329289428077E-2</c:v>
                </c:pt>
                <c:pt idx="14">
                  <c:v>4.6793760831889075E-2</c:v>
                </c:pt>
              </c:numCache>
            </c:numRef>
          </c:val>
          <c:extLst>
            <c:ext xmlns:c16="http://schemas.microsoft.com/office/drawing/2014/chart" uri="{C3380CC4-5D6E-409C-BE32-E72D297353CC}">
              <c16:uniqueId val="{00000000-894E-4269-802E-8EA3C5C5D9E8}"/>
            </c:ext>
          </c:extLst>
        </c:ser>
        <c:dLbls>
          <c:showLegendKey val="0"/>
          <c:showVal val="0"/>
          <c:showCatName val="0"/>
          <c:showSerName val="0"/>
          <c:showPercent val="0"/>
          <c:showBubbleSize val="0"/>
        </c:dLbls>
        <c:gapWidth val="20"/>
        <c:axId val="1723520816"/>
        <c:axId val="1723529520"/>
      </c:barChart>
      <c:catAx>
        <c:axId val="1723520816"/>
        <c:scaling>
          <c:orientation val="maxMin"/>
        </c:scaling>
        <c:delete val="0"/>
        <c:axPos val="l"/>
        <c:numFmt formatCode="General" sourceLinked="1"/>
        <c:majorTickMark val="none"/>
        <c:minorTickMark val="none"/>
        <c:tickLblPos val="nextTo"/>
        <c:spPr>
          <a:ln>
            <a:noFill/>
          </a:ln>
        </c:spPr>
        <c:txPr>
          <a:bodyPr/>
          <a:lstStyle/>
          <a:p>
            <a:pPr algn="ctr">
              <a:lnSpc>
                <a:spcPct val="90000"/>
              </a:lnSpc>
              <a:defRPr lang="en-US" sz="1600" b="0" i="0" u="none" strike="noStrike" kern="1200" baseline="0">
                <a:solidFill>
                  <a:schemeClr val="tx1">
                    <a:lumMod val="65000"/>
                    <a:lumOff val="35000"/>
                  </a:schemeClr>
                </a:solidFill>
                <a:latin typeface="+mn-lt"/>
                <a:ea typeface="+mn-ea"/>
                <a:cs typeface="+mn-cs"/>
              </a:defRPr>
            </a:pPr>
            <a:endParaRPr lang="en-US"/>
          </a:p>
        </c:txPr>
        <c:crossAx val="1723529520"/>
        <c:crosses val="autoZero"/>
        <c:auto val="1"/>
        <c:lblAlgn val="ctr"/>
        <c:lblOffset val="100"/>
        <c:tickLblSkip val="1"/>
        <c:noMultiLvlLbl val="0"/>
      </c:catAx>
      <c:valAx>
        <c:axId val="1723529520"/>
        <c:scaling>
          <c:orientation val="minMax"/>
        </c:scaling>
        <c:delete val="0"/>
        <c:axPos val="b"/>
        <c:majorGridlines>
          <c:spPr>
            <a:ln w="9525" cap="flat" cmpd="sng" algn="ctr">
              <a:noFill/>
              <a:prstDash val="solid"/>
              <a:round/>
            </a:ln>
            <a:effectLst/>
            <a:extLst>
              <a:ext uri="{91240B29-F687-4F45-9708-019B960494DF}">
                <a14:hiddenLine xmlns:a14="http://schemas.microsoft.com/office/drawing/2010/main" w="9525" cap="flat" cmpd="sng" algn="ctr">
                  <a:solidFill>
                    <a:prstClr val="black">
                      <a:tint val="75000"/>
                      <a:shade val="95000"/>
                      <a:satMod val="105000"/>
                    </a:prstClr>
                  </a:solidFill>
                  <a:prstDash val="solid"/>
                  <a:round/>
                </a14:hiddenLine>
              </a:ext>
            </a:extLst>
          </c:spPr>
        </c:majorGridlines>
        <c:numFmt formatCode="###0.0%" sourceLinked="1"/>
        <c:majorTickMark val="out"/>
        <c:minorTickMark val="none"/>
        <c:tickLblPos val="none"/>
        <c:spPr>
          <a:noFill/>
          <a:ln w="9525" cap="flat" cmpd="sng" algn="ctr">
            <a:noFill/>
            <a:prstDash val="solid"/>
            <a:round/>
          </a:ln>
          <a:effectLst/>
          <a:extLst>
            <a:ext uri="{91240B29-F687-4F45-9708-019B960494DF}">
              <a14:hiddenLine xmlns:a14="http://schemas.microsoft.com/office/drawing/2010/main" w="9525" cap="flat" cmpd="sng" algn="ctr">
                <a:solidFill>
                  <a:prstClr val="black">
                    <a:tint val="75000"/>
                    <a:shade val="95000"/>
                    <a:satMod val="105000"/>
                  </a:prstClr>
                </a:solidFill>
                <a:prstDash val="solid"/>
                <a:round/>
              </a14:hiddenLine>
            </a:ext>
          </a:extLst>
        </c:spPr>
        <c:crossAx val="1723520816"/>
        <c:crosses val="max"/>
        <c:crossBetween val="between"/>
      </c:valAx>
    </c:plotArea>
    <c:plotVisOnly val="1"/>
    <c:dispBlanksAs val="gap"/>
    <c:showDLblsOverMax val="0"/>
  </c:chart>
  <c:txPr>
    <a:bodyPr/>
    <a:lstStyle/>
    <a:p>
      <a:pPr>
        <a:defRPr sz="1100">
          <a:solidFill>
            <a:schemeClr val="tx1">
              <a:lumMod val="65000"/>
              <a:lumOff val="35000"/>
            </a:schemeClr>
          </a:solidFill>
          <a:latin typeface="Segoe UI Semibold" panose="020B0702040204020203" pitchFamily="34" charset="0"/>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4705120046650898"/>
          <c:y val="4.1844977090099697E-2"/>
          <c:w val="0.39715937870277918"/>
          <c:h val="0.91631004581980058"/>
        </c:manualLayout>
      </c:layout>
      <c:barChart>
        <c:barDir val="bar"/>
        <c:grouping val="clustered"/>
        <c:varyColors val="0"/>
        <c:ser>
          <c:idx val="0"/>
          <c:order val="0"/>
          <c:tx>
            <c:strRef>
              <c:f>Sheet1!$B$1</c:f>
              <c:strCache>
                <c:ptCount val="1"/>
                <c:pt idx="0">
                  <c:v>Column1</c:v>
                </c:pt>
              </c:strCache>
            </c:strRef>
          </c:tx>
          <c:spPr>
            <a:ln>
              <a:solidFill>
                <a:schemeClr val="bg1"/>
              </a:solidFill>
            </a:ln>
          </c:spPr>
          <c:invertIfNegative val="0"/>
          <c:dPt>
            <c:idx val="0"/>
            <c:invertIfNegative val="0"/>
            <c:bubble3D val="0"/>
            <c:spPr>
              <a:solidFill>
                <a:schemeClr val="tx2"/>
              </a:solidFill>
              <a:ln>
                <a:solidFill>
                  <a:schemeClr val="bg1"/>
                </a:solidFill>
              </a:ln>
            </c:spPr>
            <c:extLst>
              <c:ext xmlns:c16="http://schemas.microsoft.com/office/drawing/2014/chart" uri="{C3380CC4-5D6E-409C-BE32-E72D297353CC}">
                <c16:uniqueId val="{00000001-EAE5-48B6-9215-E66F5887F9D3}"/>
              </c:ext>
            </c:extLst>
          </c:dPt>
          <c:dLbls>
            <c:numFmt formatCode="###0%" sourceLinked="0"/>
            <c:spPr>
              <a:noFill/>
              <a:ln>
                <a:noFill/>
              </a:ln>
              <a:effectLst/>
            </c:spPr>
            <c:txPr>
              <a:bodyPr anchorCtr="0"/>
              <a:lstStyle/>
              <a:p>
                <a:pPr algn="ctr">
                  <a:defRPr lang="en-US" sz="1600" b="0" i="0" u="none" strike="noStrike" kern="1200" baseline="0">
                    <a:solidFill>
                      <a:schemeClr val="bg1"/>
                    </a:solidFill>
                    <a:latin typeface="+mj-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Security concerns</c:v>
                </c:pt>
                <c:pt idx="1">
                  <c:v>Technology deployment challenges</c:v>
                </c:pt>
                <c:pt idx="2">
                  <c:v>Lack of budget</c:v>
                </c:pt>
                <c:pt idx="3">
                  <c:v>Uncertain ROI</c:v>
                </c:pt>
                <c:pt idx="4">
                  <c:v>Issues integrating with existing infrastructure</c:v>
                </c:pt>
                <c:pt idx="5">
                  <c:v>Lack of in-house IoT skills</c:v>
                </c:pt>
                <c:pt idx="6">
                  <c:v>Lack of demand for IoT data insights</c:v>
                </c:pt>
                <c:pt idx="7">
                  <c:v>Difficulty making business case</c:v>
                </c:pt>
                <c:pt idx="8">
                  <c:v>Data sovereignty concerns</c:v>
                </c:pt>
                <c:pt idx="9">
                  <c:v>Corporate resistance</c:v>
                </c:pt>
              </c:strCache>
            </c:strRef>
          </c:cat>
          <c:val>
            <c:numRef>
              <c:f>Sheet1!$B$2:$B$11</c:f>
              <c:numCache>
                <c:formatCode>0%</c:formatCode>
                <c:ptCount val="10"/>
                <c:pt idx="0">
                  <c:v>0.44</c:v>
                </c:pt>
                <c:pt idx="1">
                  <c:v>0.32</c:v>
                </c:pt>
                <c:pt idx="2">
                  <c:v>0.32</c:v>
                </c:pt>
                <c:pt idx="3">
                  <c:v>0.28000000000000003</c:v>
                </c:pt>
                <c:pt idx="4">
                  <c:v>0.24</c:v>
                </c:pt>
                <c:pt idx="5">
                  <c:v>0.23</c:v>
                </c:pt>
                <c:pt idx="6">
                  <c:v>0.22</c:v>
                </c:pt>
                <c:pt idx="7">
                  <c:v>0.21</c:v>
                </c:pt>
                <c:pt idx="8">
                  <c:v>0.19</c:v>
                </c:pt>
                <c:pt idx="9">
                  <c:v>0.14000000000000001</c:v>
                </c:pt>
              </c:numCache>
            </c:numRef>
          </c:val>
          <c:extLst>
            <c:ext xmlns:c16="http://schemas.microsoft.com/office/drawing/2014/chart" uri="{C3380CC4-5D6E-409C-BE32-E72D297353CC}">
              <c16:uniqueId val="{00000000-EAE5-48B6-9215-E66F5887F9D3}"/>
            </c:ext>
          </c:extLst>
        </c:ser>
        <c:dLbls>
          <c:showLegendKey val="0"/>
          <c:showVal val="0"/>
          <c:showCatName val="0"/>
          <c:showSerName val="0"/>
          <c:showPercent val="0"/>
          <c:showBubbleSize val="0"/>
        </c:dLbls>
        <c:gapWidth val="20"/>
        <c:axId val="-682159216"/>
        <c:axId val="-682161392"/>
      </c:barChart>
      <c:catAx>
        <c:axId val="-682159216"/>
        <c:scaling>
          <c:orientation val="maxMin"/>
        </c:scaling>
        <c:delete val="0"/>
        <c:axPos val="l"/>
        <c:numFmt formatCode="General" sourceLinked="1"/>
        <c:majorTickMark val="none"/>
        <c:minorTickMark val="none"/>
        <c:tickLblPos val="nextTo"/>
        <c:spPr>
          <a:ln>
            <a:noFill/>
          </a:ln>
        </c:spPr>
        <c:crossAx val="-682161392"/>
        <c:crosses val="autoZero"/>
        <c:auto val="1"/>
        <c:lblAlgn val="ctr"/>
        <c:lblOffset val="100"/>
        <c:tickLblSkip val="1"/>
        <c:noMultiLvlLbl val="0"/>
      </c:catAx>
      <c:valAx>
        <c:axId val="-682161392"/>
        <c:scaling>
          <c:orientation val="minMax"/>
          <c:min val="0"/>
        </c:scaling>
        <c:delete val="0"/>
        <c:axPos val="b"/>
        <c:majorGridlines>
          <c:spPr>
            <a:ln w="9525" cap="flat" cmpd="sng" algn="ctr">
              <a:noFill/>
              <a:prstDash val="solid"/>
              <a:round/>
            </a:ln>
            <a:effectLst/>
            <a:extLst>
              <a:ext uri="{91240B29-F687-4F45-9708-019B960494DF}">
                <a14:hiddenLine xmlns:a14="http://schemas.microsoft.com/office/drawing/2010/main" w="9525" cap="flat" cmpd="sng" algn="ctr">
                  <a:solidFill>
                    <a:prstClr val="black">
                      <a:tint val="75000"/>
                      <a:shade val="95000"/>
                      <a:satMod val="105000"/>
                    </a:prstClr>
                  </a:solidFill>
                  <a:prstDash val="solid"/>
                  <a:round/>
                </a14:hiddenLine>
              </a:ext>
            </a:extLst>
          </c:spPr>
        </c:majorGridlines>
        <c:numFmt formatCode="0%" sourceLinked="1"/>
        <c:majorTickMark val="out"/>
        <c:minorTickMark val="none"/>
        <c:tickLblPos val="none"/>
        <c:spPr>
          <a:noFill/>
          <a:ln w="9525" cap="flat" cmpd="sng" algn="ctr">
            <a:noFill/>
            <a:prstDash val="solid"/>
            <a:round/>
          </a:ln>
          <a:effectLst/>
          <a:extLst>
            <a:ext uri="{91240B29-F687-4F45-9708-019B960494DF}">
              <a14:hiddenLine xmlns:a14="http://schemas.microsoft.com/office/drawing/2010/main" w="9525" cap="flat" cmpd="sng" algn="ctr">
                <a:solidFill>
                  <a:prstClr val="black">
                    <a:tint val="75000"/>
                    <a:shade val="95000"/>
                    <a:satMod val="105000"/>
                  </a:prstClr>
                </a:solidFill>
                <a:prstDash val="solid"/>
                <a:round/>
              </a14:hiddenLine>
            </a:ext>
          </a:extLst>
        </c:spPr>
        <c:crossAx val="-682159216"/>
        <c:crosses val="max"/>
        <c:crossBetween val="between"/>
      </c:valAx>
    </c:plotArea>
    <c:plotVisOnly val="1"/>
    <c:dispBlanksAs val="gap"/>
    <c:showDLblsOverMax val="0"/>
  </c:chart>
  <c:txPr>
    <a:bodyPr/>
    <a:lstStyle/>
    <a:p>
      <a:pPr algn="ctr">
        <a:lnSpc>
          <a:spcPct val="90000"/>
        </a:lnSpc>
        <a:defRPr lang="en-US" sz="1600" b="0" i="0" u="none" strike="noStrike" kern="1200" baseline="0">
          <a:solidFill>
            <a:schemeClr val="tx1">
              <a:lumMod val="65000"/>
              <a:lumOff val="35000"/>
            </a:schemeClr>
          </a:solidFill>
          <a:latin typeface="+mn-lt"/>
          <a:ea typeface="+mn-ea"/>
          <a:cs typeface="+mn-cs"/>
        </a:defRPr>
      </a:pPr>
      <a:endParaRPr lang="en-US"/>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309936558077235"/>
          <c:y val="1.4859959810983479E-2"/>
          <c:w val="0.69465681475256635"/>
          <c:h val="0.98213016408006693"/>
        </c:manualLayout>
      </c:layout>
      <c:doughnutChart>
        <c:varyColors val="1"/>
        <c:ser>
          <c:idx val="0"/>
          <c:order val="0"/>
          <c:tx>
            <c:strRef>
              <c:f>Sheet1!$B$1</c:f>
              <c:strCache>
                <c:ptCount val="1"/>
                <c:pt idx="0">
                  <c:v>Share</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ED0F-4691-BF73-D5E100AC5411}"/>
              </c:ext>
            </c:extLst>
          </c:dPt>
          <c:dPt>
            <c:idx val="1"/>
            <c:bubble3D val="0"/>
            <c:spPr>
              <a:solidFill>
                <a:schemeClr val="accent4">
                  <a:alpha val="97000"/>
                </a:schemeClr>
              </a:solidFill>
              <a:ln w="19050">
                <a:noFill/>
              </a:ln>
              <a:effectLst/>
            </c:spPr>
            <c:extLst>
              <c:ext xmlns:c16="http://schemas.microsoft.com/office/drawing/2014/chart" uri="{C3380CC4-5D6E-409C-BE32-E72D297353CC}">
                <c16:uniqueId val="{00000003-ED0F-4691-BF73-D5E100AC5411}"/>
              </c:ext>
            </c:extLst>
          </c:dPt>
          <c:dPt>
            <c:idx val="2"/>
            <c:bubble3D val="0"/>
            <c:spPr>
              <a:solidFill>
                <a:srgbClr val="7204B9"/>
              </a:solidFill>
              <a:ln w="19050">
                <a:noFill/>
              </a:ln>
              <a:effectLst/>
            </c:spPr>
            <c:extLst>
              <c:ext xmlns:c16="http://schemas.microsoft.com/office/drawing/2014/chart" uri="{C3380CC4-5D6E-409C-BE32-E72D297353CC}">
                <c16:uniqueId val="{00000005-ED0F-4691-BF73-D5E100AC5411}"/>
              </c:ext>
            </c:extLst>
          </c:dPt>
          <c:dPt>
            <c:idx val="3"/>
            <c:bubble3D val="0"/>
            <c:spPr>
              <a:solidFill>
                <a:schemeClr val="accent5"/>
              </a:solidFill>
              <a:ln w="19050">
                <a:noFill/>
              </a:ln>
              <a:effectLst/>
            </c:spPr>
            <c:extLst>
              <c:ext xmlns:c16="http://schemas.microsoft.com/office/drawing/2014/chart" uri="{C3380CC4-5D6E-409C-BE32-E72D297353CC}">
                <c16:uniqueId val="{00000007-ED0F-4691-BF73-D5E100AC5411}"/>
              </c:ext>
            </c:extLst>
          </c:dPt>
          <c:dPt>
            <c:idx val="4"/>
            <c:bubble3D val="0"/>
            <c:spPr>
              <a:solidFill>
                <a:schemeClr val="accent3">
                  <a:lumMod val="50000"/>
                </a:schemeClr>
              </a:solidFill>
              <a:ln w="19050">
                <a:noFill/>
              </a:ln>
              <a:effectLst/>
            </c:spPr>
            <c:extLst>
              <c:ext xmlns:c16="http://schemas.microsoft.com/office/drawing/2014/chart" uri="{C3380CC4-5D6E-409C-BE32-E72D297353CC}">
                <c16:uniqueId val="{00000009-ED0F-4691-BF73-D5E100AC5411}"/>
              </c:ext>
            </c:extLst>
          </c:dPt>
          <c:cat>
            <c:strRef>
              <c:f>Sheet1!$A$2:$A$6</c:f>
              <c:strCache>
                <c:ptCount val="5"/>
                <c:pt idx="0">
                  <c:v>Android</c:v>
                </c:pt>
                <c:pt idx="1">
                  <c:v>iOS</c:v>
                </c:pt>
                <c:pt idx="2">
                  <c:v>KaiOS</c:v>
                </c:pt>
                <c:pt idx="3">
                  <c:v>Windows</c:v>
                </c:pt>
                <c:pt idx="4">
                  <c:v>Other</c:v>
                </c:pt>
              </c:strCache>
            </c:strRef>
          </c:cat>
          <c:val>
            <c:numRef>
              <c:f>Sheet1!$B$2:$B$6</c:f>
              <c:numCache>
                <c:formatCode>0.00%</c:formatCode>
                <c:ptCount val="5"/>
                <c:pt idx="0">
                  <c:v>0.748</c:v>
                </c:pt>
                <c:pt idx="1">
                  <c:v>0.22800000000000001</c:v>
                </c:pt>
                <c:pt idx="2">
                  <c:v>8.9999999999999993E-3</c:v>
                </c:pt>
                <c:pt idx="3">
                  <c:v>3.0000000000000001E-3</c:v>
                </c:pt>
                <c:pt idx="4">
                  <c:v>1.2E-2</c:v>
                </c:pt>
              </c:numCache>
            </c:numRef>
          </c:val>
          <c:extLst>
            <c:ext xmlns:c16="http://schemas.microsoft.com/office/drawing/2014/chart" uri="{C3380CC4-5D6E-409C-BE32-E72D297353CC}">
              <c16:uniqueId val="{0000000A-ED0F-4691-BF73-D5E100AC5411}"/>
            </c:ext>
          </c:extLst>
        </c:ser>
        <c:dLbls>
          <c:showLegendKey val="0"/>
          <c:showVal val="0"/>
          <c:showCatName val="0"/>
          <c:showSerName val="0"/>
          <c:showPercent val="0"/>
          <c:showBubbleSize val="0"/>
          <c:showLeaderLines val="1"/>
        </c:dLbls>
        <c:firstSliceAng val="180"/>
        <c:holeSize val="69"/>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0.00296</cdr:x>
      <cdr:y>0.92392</cdr:y>
    </cdr:from>
    <cdr:to>
      <cdr:x>0.99704</cdr:x>
      <cdr:y>0.98845</cdr:y>
    </cdr:to>
    <cdr:sp macro="" textlink="">
      <cdr:nvSpPr>
        <cdr:cNvPr id="2" name="TextBox 1"/>
        <cdr:cNvSpPr txBox="1"/>
      </cdr:nvSpPr>
      <cdr:spPr>
        <a:xfrm xmlns:a="http://schemas.openxmlformats.org/drawingml/2006/main">
          <a:off x="25400" y="3084513"/>
          <a:ext cx="8516937" cy="215444"/>
        </a:xfrm>
        <a:prstGeom xmlns:a="http://schemas.openxmlformats.org/drawingml/2006/main" prst="rect">
          <a:avLst/>
        </a:prstGeom>
      </cdr:spPr>
      <cdr:txBody>
        <a:bodyPr xmlns:a="http://schemas.openxmlformats.org/drawingml/2006/main" vertOverflow="clip" vert="horz" wrap="square" rtlCol="0">
          <a:spAutoFit/>
        </a:bodyPr>
        <a:lstStyle xmlns:a="http://schemas.openxmlformats.org/drawingml/2006/main"/>
        <a:p xmlns:a="http://schemas.openxmlformats.org/drawingml/2006/main">
          <a:pPr algn="l" eaLnBrk="1"/>
          <a:endParaRPr lang="en-US" sz="800" dirty="0">
            <a:solidFill>
              <a:schemeClr val="tx1">
                <a:lumMod val="65000"/>
                <a:lumOff val="35000"/>
              </a:schemeClr>
            </a:solidFill>
            <a:latin typeface="Segoe UI" panose="020B0502040204020203"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4F66955-C346-48C8-87DC-BB379295E38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64B50E65-9BCB-479E-8C6D-C01F381700E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BD67D86-5D40-4CF1-A05E-37398D7906F2}" type="datetimeFigureOut">
              <a:rPr lang="en-GB" smtClean="0"/>
              <a:t>29/08/2019</a:t>
            </a:fld>
            <a:endParaRPr lang="en-GB"/>
          </a:p>
        </p:txBody>
      </p:sp>
      <p:sp>
        <p:nvSpPr>
          <p:cNvPr id="4" name="Footer Placeholder 3">
            <a:extLst>
              <a:ext uri="{FF2B5EF4-FFF2-40B4-BE49-F238E27FC236}">
                <a16:creationId xmlns:a16="http://schemas.microsoft.com/office/drawing/2014/main" id="{89C56010-D897-4C04-B900-F5EE7A828FA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E564E82F-6060-4BE1-A186-F5E80A6084D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8EFC170-C5BB-4E29-AF70-2B63FCBBF789}" type="slidenum">
              <a:rPr lang="en-GB" smtClean="0"/>
              <a:t>‹#›</a:t>
            </a:fld>
            <a:endParaRPr lang="en-GB"/>
          </a:p>
        </p:txBody>
      </p:sp>
    </p:spTree>
    <p:extLst>
      <p:ext uri="{BB962C8B-B14F-4D97-AF65-F5344CB8AC3E}">
        <p14:creationId xmlns:p14="http://schemas.microsoft.com/office/powerpoint/2010/main" val="33852143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A58EDB-26BE-4CF9-9D63-517EDEA08EFC}" type="datetimeFigureOut">
              <a:rPr lang="en-GB" smtClean="0"/>
              <a:t>29/08/2019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F14BE4-6407-4AFD-A8C9-585AF8C413AD}" type="slidenum">
              <a:rPr lang="en-GB" smtClean="0"/>
              <a:t>‹#›</a:t>
            </a:fld>
            <a:endParaRPr lang="en-GB"/>
          </a:p>
        </p:txBody>
      </p:sp>
    </p:spTree>
    <p:extLst>
      <p:ext uri="{BB962C8B-B14F-4D97-AF65-F5344CB8AC3E}">
        <p14:creationId xmlns:p14="http://schemas.microsoft.com/office/powerpoint/2010/main" val="581682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9F14BE4-6407-4AFD-A8C9-585AF8C413AD}" type="slidenum">
              <a:rPr lang="en-GB" smtClean="0"/>
              <a:t>1</a:t>
            </a:fld>
            <a:endParaRPr lang="en-GB"/>
          </a:p>
        </p:txBody>
      </p:sp>
    </p:spTree>
    <p:extLst>
      <p:ext uri="{BB962C8B-B14F-4D97-AF65-F5344CB8AC3E}">
        <p14:creationId xmlns:p14="http://schemas.microsoft.com/office/powerpoint/2010/main" val="21319531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85663"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Calibri Light"/>
                <a:ea typeface="+mn-ea"/>
                <a:cs typeface="+mn-cs"/>
              </a:rPr>
              <a:pPr marL="0" marR="0" lvl="0" indent="0" algn="r" defTabSz="685663"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6703384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85663"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Calibri Light"/>
                <a:ea typeface="+mn-ea"/>
                <a:cs typeface="+mn-cs"/>
              </a:rPr>
              <a:pPr marL="0" marR="0" lvl="0" indent="0" algn="r" defTabSz="685663"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14277709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Feel free to customize this slide with your personal</a:t>
            </a:r>
            <a:r>
              <a:rPr lang="en-US" baseline="0" dirty="0"/>
              <a:t> contact information</a:t>
            </a:r>
            <a:endParaRPr lang="en-US" dirty="0"/>
          </a:p>
        </p:txBody>
      </p:sp>
      <p:sp>
        <p:nvSpPr>
          <p:cNvPr id="4" name="Slide Number Placeholder 3"/>
          <p:cNvSpPr>
            <a:spLocks noGrp="1"/>
          </p:cNvSpPr>
          <p:nvPr>
            <p:ph type="sldNum" sz="quarter" idx="10"/>
          </p:nvPr>
        </p:nvSpPr>
        <p:spPr/>
        <p:txBody>
          <a:bodyPr/>
          <a:lstStyle/>
          <a:p>
            <a:pPr marL="0" marR="0" lvl="0" indent="0" algn="r" defTabSz="685663"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Calibri Light"/>
                <a:ea typeface="+mn-ea"/>
                <a:cs typeface="+mn-cs"/>
              </a:rPr>
              <a:pPr marL="0" marR="0" lvl="0" indent="0" algn="r" defTabSz="685663"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31256105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9F14BE4-6407-4AFD-A8C9-585AF8C413AD}" type="slidenum">
              <a:rPr lang="en-GB" smtClean="0"/>
              <a:t>17</a:t>
            </a:fld>
            <a:endParaRPr lang="en-GB"/>
          </a:p>
        </p:txBody>
      </p:sp>
    </p:spTree>
    <p:extLst>
      <p:ext uri="{BB962C8B-B14F-4D97-AF65-F5344CB8AC3E}">
        <p14:creationId xmlns:p14="http://schemas.microsoft.com/office/powerpoint/2010/main" val="40740417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chemeClr val="bg1"/>
                </a:solidFill>
                <a:latin typeface="Roboto Light" panose="02000000000000000000" pitchFamily="2" charset="0"/>
                <a:ea typeface="Roboto Light" panose="02000000000000000000" pitchFamily="2" charset="0"/>
              </a:rPr>
              <a:t>Founding member of CA/Browser Forum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solidFill>
                <a:schemeClr val="bg1"/>
              </a:solidFill>
              <a:latin typeface="Roboto Light" panose="02000000000000000000" pitchFamily="2" charset="0"/>
              <a:ea typeface="Roboto Light"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chemeClr val="bg1"/>
                </a:solidFill>
                <a:latin typeface="Roboto Light" panose="02000000000000000000" pitchFamily="2" charset="0"/>
                <a:ea typeface="Roboto Light" panose="02000000000000000000" pitchFamily="2" charset="0"/>
              </a:rPr>
              <a:t>Leader in establishing CA baseline requirements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bg1"/>
              </a:solidFill>
              <a:latin typeface="Roboto Light" panose="02000000000000000000" pitchFamily="2" charset="0"/>
              <a:ea typeface="Roboto Light" panose="02000000000000000000" pitchFamily="2" charset="0"/>
            </a:endParaRPr>
          </a:p>
          <a:p>
            <a:endParaRPr lang="en-GB" dirty="0"/>
          </a:p>
        </p:txBody>
      </p:sp>
      <p:sp>
        <p:nvSpPr>
          <p:cNvPr id="4" name="Slide Number Placeholder 3"/>
          <p:cNvSpPr>
            <a:spLocks noGrp="1"/>
          </p:cNvSpPr>
          <p:nvPr>
            <p:ph type="sldNum" sz="quarter" idx="5"/>
          </p:nvPr>
        </p:nvSpPr>
        <p:spPr/>
        <p:txBody>
          <a:bodyPr/>
          <a:lstStyle/>
          <a:p>
            <a:fld id="{89F14BE4-6407-4AFD-A8C9-585AF8C413AD}" type="slidenum">
              <a:rPr lang="en-GB" smtClean="0"/>
              <a:t>19</a:t>
            </a:fld>
            <a:endParaRPr lang="en-GB"/>
          </a:p>
        </p:txBody>
      </p:sp>
    </p:spTree>
    <p:extLst>
      <p:ext uri="{BB962C8B-B14F-4D97-AF65-F5344CB8AC3E}">
        <p14:creationId xmlns:p14="http://schemas.microsoft.com/office/powerpoint/2010/main" val="31827496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9F14BE4-6407-4AFD-A8C9-585AF8C413AD}" type="slidenum">
              <a:rPr lang="en-GB" smtClean="0"/>
              <a:t>21</a:t>
            </a:fld>
            <a:endParaRPr lang="en-GB"/>
          </a:p>
        </p:txBody>
      </p:sp>
    </p:spTree>
    <p:extLst>
      <p:ext uri="{BB962C8B-B14F-4D97-AF65-F5344CB8AC3E}">
        <p14:creationId xmlns:p14="http://schemas.microsoft.com/office/powerpoint/2010/main" val="21202222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9F14BE4-6407-4AFD-A8C9-585AF8C413AD}" type="slidenum">
              <a:rPr lang="en-GB" smtClean="0"/>
              <a:t>25</a:t>
            </a:fld>
            <a:endParaRPr lang="en-GB"/>
          </a:p>
        </p:txBody>
      </p:sp>
    </p:spTree>
    <p:extLst>
      <p:ext uri="{BB962C8B-B14F-4D97-AF65-F5344CB8AC3E}">
        <p14:creationId xmlns:p14="http://schemas.microsoft.com/office/powerpoint/2010/main" val="452783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9F14BE4-6407-4AFD-A8C9-585AF8C413AD}" type="slidenum">
              <a:rPr lang="en-GB" smtClean="0"/>
              <a:t>27</a:t>
            </a:fld>
            <a:endParaRPr lang="en-GB"/>
          </a:p>
        </p:txBody>
      </p:sp>
    </p:spTree>
    <p:extLst>
      <p:ext uri="{BB962C8B-B14F-4D97-AF65-F5344CB8AC3E}">
        <p14:creationId xmlns:p14="http://schemas.microsoft.com/office/powerpoint/2010/main" val="12932675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9F14BE4-6407-4AFD-A8C9-585AF8C413AD}" type="slidenum">
              <a:rPr lang="en-GB" smtClean="0"/>
              <a:t>28</a:t>
            </a:fld>
            <a:endParaRPr lang="en-GB"/>
          </a:p>
        </p:txBody>
      </p:sp>
    </p:spTree>
    <p:extLst>
      <p:ext uri="{BB962C8B-B14F-4D97-AF65-F5344CB8AC3E}">
        <p14:creationId xmlns:p14="http://schemas.microsoft.com/office/powerpoint/2010/main" val="11236878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9F14BE4-6407-4AFD-A8C9-585AF8C413AD}" type="slidenum">
              <a:rPr lang="en-GB" smtClean="0"/>
              <a:t>29</a:t>
            </a:fld>
            <a:endParaRPr lang="en-GB"/>
          </a:p>
        </p:txBody>
      </p:sp>
    </p:spTree>
    <p:extLst>
      <p:ext uri="{BB962C8B-B14F-4D97-AF65-F5344CB8AC3E}">
        <p14:creationId xmlns:p14="http://schemas.microsoft.com/office/powerpoint/2010/main" val="1833401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Photos can be added to all frames by clicking the icon and selecting from your computer. To remove the photo but keep the frame, simply select it and hit the ‘Delete’ key. To move</a:t>
            </a:r>
            <a:r>
              <a:rPr lang="en-US" baseline="0" dirty="0"/>
              <a:t> the photo around inside the frame, select Picture Tools/Format/Crop and drag the placed image. Once image is placed, right click on it and select “Send to back” to expose the name box. ***If your photo looks pixelated using this layout, please pick a layout from the next 2 slides and tweak accordingly***</a:t>
            </a:r>
            <a:endParaRPr lang="en-US" dirty="0"/>
          </a:p>
        </p:txBody>
      </p:sp>
      <p:sp>
        <p:nvSpPr>
          <p:cNvPr id="4" name="Slide Number Placeholder 3"/>
          <p:cNvSpPr>
            <a:spLocks noGrp="1"/>
          </p:cNvSpPr>
          <p:nvPr>
            <p:ph type="sldNum" sz="quarter" idx="10"/>
          </p:nvPr>
        </p:nvSpPr>
        <p:spPr/>
        <p:txBody>
          <a:bodyPr/>
          <a:lstStyle/>
          <a:p>
            <a:pPr marL="0" marR="0" lvl="0" indent="0" algn="r" defTabSz="685663"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Calibri Light"/>
                <a:ea typeface="+mn-ea"/>
                <a:cs typeface="+mn-cs"/>
              </a:rPr>
              <a:pPr marL="0" marR="0" lvl="0" indent="0" algn="r" defTabSz="685663"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39660566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9F14BE4-6407-4AFD-A8C9-585AF8C413AD}" type="slidenum">
              <a:rPr lang="en-GB" smtClean="0"/>
              <a:t>30</a:t>
            </a:fld>
            <a:endParaRPr lang="en-GB"/>
          </a:p>
        </p:txBody>
      </p:sp>
    </p:spTree>
    <p:extLst>
      <p:ext uri="{BB962C8B-B14F-4D97-AF65-F5344CB8AC3E}">
        <p14:creationId xmlns:p14="http://schemas.microsoft.com/office/powerpoint/2010/main" val="34093672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9F14BE4-6407-4AFD-A8C9-585AF8C413AD}" type="slidenum">
              <a:rPr lang="en-GB" smtClean="0"/>
              <a:t>31</a:t>
            </a:fld>
            <a:endParaRPr lang="en-GB"/>
          </a:p>
        </p:txBody>
      </p:sp>
    </p:spTree>
    <p:extLst>
      <p:ext uri="{BB962C8B-B14F-4D97-AF65-F5344CB8AC3E}">
        <p14:creationId xmlns:p14="http://schemas.microsoft.com/office/powerpoint/2010/main" val="2584109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9F14BE4-6407-4AFD-A8C9-585AF8C413AD}" type="slidenum">
              <a:rPr lang="en-GB" smtClean="0"/>
              <a:t>32</a:t>
            </a:fld>
            <a:endParaRPr lang="en-GB"/>
          </a:p>
        </p:txBody>
      </p:sp>
    </p:spTree>
    <p:extLst>
      <p:ext uri="{BB962C8B-B14F-4D97-AF65-F5344CB8AC3E}">
        <p14:creationId xmlns:p14="http://schemas.microsoft.com/office/powerpoint/2010/main" val="26370843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9F14BE4-6407-4AFD-A8C9-585AF8C413AD}" type="slidenum">
              <a:rPr lang="en-GB" smtClean="0"/>
              <a:t>33</a:t>
            </a:fld>
            <a:endParaRPr lang="en-GB"/>
          </a:p>
        </p:txBody>
      </p:sp>
    </p:spTree>
    <p:extLst>
      <p:ext uri="{BB962C8B-B14F-4D97-AF65-F5344CB8AC3E}">
        <p14:creationId xmlns:p14="http://schemas.microsoft.com/office/powerpoint/2010/main" val="34117150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9F14BE4-6407-4AFD-A8C9-585AF8C413AD}" type="slidenum">
              <a:rPr lang="en-GB" smtClean="0"/>
              <a:t>34</a:t>
            </a:fld>
            <a:endParaRPr lang="en-GB"/>
          </a:p>
        </p:txBody>
      </p:sp>
    </p:spTree>
    <p:extLst>
      <p:ext uri="{BB962C8B-B14F-4D97-AF65-F5344CB8AC3E}">
        <p14:creationId xmlns:p14="http://schemas.microsoft.com/office/powerpoint/2010/main" val="27681039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9F14BE4-6407-4AFD-A8C9-585AF8C413AD}" type="slidenum">
              <a:rPr lang="en-GB" smtClean="0"/>
              <a:t>35</a:t>
            </a:fld>
            <a:endParaRPr lang="en-GB"/>
          </a:p>
        </p:txBody>
      </p:sp>
    </p:spTree>
    <p:extLst>
      <p:ext uri="{BB962C8B-B14F-4D97-AF65-F5344CB8AC3E}">
        <p14:creationId xmlns:p14="http://schemas.microsoft.com/office/powerpoint/2010/main" val="29158863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Roboto" panose="02000000000000000000" pitchFamily="2" charset="0"/>
                <a:ea typeface="Roboto" panose="02000000000000000000" pitchFamily="2" charset="0"/>
                <a:cs typeface="Calibri" panose="020F0502020204030204" pitchFamily="34" charset="0"/>
              </a:rPr>
              <a:t>Automated encryption key escrow</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Roboto" panose="02000000000000000000" pitchFamily="2" charset="0"/>
                <a:ea typeface="Roboto" panose="02000000000000000000" pitchFamily="2" charset="0"/>
                <a:cs typeface="Calibri" panose="020F0502020204030204" pitchFamily="34" charset="0"/>
              </a:rPr>
              <a:t>So easy to use, near 100% encryption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latin typeface="Roboto" panose="02000000000000000000" pitchFamily="2" charset="0"/>
              <a:ea typeface="Roboto" panose="02000000000000000000" pitchFamily="2"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Roboto" panose="02000000000000000000" pitchFamily="2" charset="0"/>
                <a:ea typeface="Roboto" panose="02000000000000000000" pitchFamily="2" charset="0"/>
                <a:cs typeface="Calibri" panose="020F0502020204030204" pitchFamily="34" charset="0"/>
              </a:rPr>
              <a:t>Automated certificate provisioning, with no employee intervention.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latin typeface="Roboto" panose="02000000000000000000" pitchFamily="2" charset="0"/>
              <a:ea typeface="Roboto" panose="02000000000000000000" pitchFamily="2"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Roboto" panose="02000000000000000000" pitchFamily="2" charset="0"/>
                <a:ea typeface="Roboto" panose="02000000000000000000" pitchFamily="2" charset="0"/>
                <a:cs typeface="Calibri" panose="020F0502020204030204" pitchFamily="34" charset="0"/>
              </a:rPr>
              <a:t>Utilize the encryption/decryption/sign built in to popular mail applications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latin typeface="Roboto" panose="02000000000000000000" pitchFamily="2" charset="0"/>
              <a:ea typeface="Roboto" panose="02000000000000000000" pitchFamily="2"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5"/>
                </a:solidFill>
                <a:latin typeface="Roboto" panose="02000000000000000000" pitchFamily="2" charset="0"/>
                <a:ea typeface="Roboto" panose="02000000000000000000" pitchFamily="2" charset="0"/>
                <a:cs typeface="Calibri" panose="020F0502020204030204" pitchFamily="34" charset="0"/>
              </a:rPr>
              <a:t>Only vendor that delivers this capability, using publicly trusted digital signatures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latin typeface="Roboto" panose="02000000000000000000" pitchFamily="2" charset="0"/>
              <a:ea typeface="Roboto" panose="02000000000000000000" pitchFamily="2"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latin typeface="Roboto" panose="02000000000000000000" pitchFamily="2" charset="0"/>
              <a:ea typeface="Roboto" panose="02000000000000000000" pitchFamily="2" charset="0"/>
              <a:cs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89F14BE4-6407-4AFD-A8C9-585AF8C413AD}" type="slidenum">
              <a:rPr lang="en-GB" smtClean="0"/>
              <a:t>36</a:t>
            </a:fld>
            <a:endParaRPr lang="en-GB"/>
          </a:p>
        </p:txBody>
      </p:sp>
    </p:spTree>
    <p:extLst>
      <p:ext uri="{BB962C8B-B14F-4D97-AF65-F5344CB8AC3E}">
        <p14:creationId xmlns:p14="http://schemas.microsoft.com/office/powerpoint/2010/main" val="35567557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of these transformational use cases, your old PKI won’t make it any more.  Non-Microsoft.  Provisioning certificates to these things is a challenge with traditional PKI approaches.</a:t>
            </a:r>
          </a:p>
          <a:p>
            <a:endParaRPr lang="en-GB" dirty="0"/>
          </a:p>
        </p:txBody>
      </p:sp>
      <p:sp>
        <p:nvSpPr>
          <p:cNvPr id="4" name="Slide Number Placeholder 3"/>
          <p:cNvSpPr>
            <a:spLocks noGrp="1"/>
          </p:cNvSpPr>
          <p:nvPr>
            <p:ph type="sldNum" sz="quarter" idx="5"/>
          </p:nvPr>
        </p:nvSpPr>
        <p:spPr/>
        <p:txBody>
          <a:bodyPr/>
          <a:lstStyle/>
          <a:p>
            <a:fld id="{89F14BE4-6407-4AFD-A8C9-585AF8C413AD}" type="slidenum">
              <a:rPr lang="en-GB" smtClean="0"/>
              <a:t>37</a:t>
            </a:fld>
            <a:endParaRPr lang="en-GB"/>
          </a:p>
        </p:txBody>
      </p:sp>
    </p:spTree>
    <p:extLst>
      <p:ext uri="{BB962C8B-B14F-4D97-AF65-F5344CB8AC3E}">
        <p14:creationId xmlns:p14="http://schemas.microsoft.com/office/powerpoint/2010/main" val="33928865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9F14BE4-6407-4AFD-A8C9-585AF8C413AD}" type="slidenum">
              <a:rPr lang="en-GB" smtClean="0"/>
              <a:t>39</a:t>
            </a:fld>
            <a:endParaRPr lang="en-GB"/>
          </a:p>
        </p:txBody>
      </p:sp>
    </p:spTree>
    <p:extLst>
      <p:ext uri="{BB962C8B-B14F-4D97-AF65-F5344CB8AC3E}">
        <p14:creationId xmlns:p14="http://schemas.microsoft.com/office/powerpoint/2010/main" val="4126503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3075" y="696913"/>
            <a:ext cx="6197600" cy="3486150"/>
          </a:xfrm>
        </p:spPr>
      </p:sp>
      <p:sp>
        <p:nvSpPr>
          <p:cNvPr id="3" name="Notes Placeholder 2"/>
          <p:cNvSpPr>
            <a:spLocks noGrp="1"/>
          </p:cNvSpPr>
          <p:nvPr>
            <p:ph type="body" idx="1"/>
          </p:nvPr>
        </p:nvSpPr>
        <p:spPr/>
        <p:txBody>
          <a:bodyPr>
            <a:normAutofit fontScale="92500" lnSpcReduction="10000"/>
          </a:bodyPr>
          <a:lstStyle/>
          <a:p>
            <a:r>
              <a:rPr lang="en-US" sz="1400" dirty="0"/>
              <a:t>To give a couple of examples of what you’ll find in out M&amp;A OUTLOOK report .. </a:t>
            </a:r>
          </a:p>
          <a:p>
            <a:r>
              <a:rPr lang="en-US" sz="1400" dirty="0"/>
              <a:t>As to where the M&amp;A dollars will be spent in the coming year, for the fourth consecutive survey, tech bankers forecast that enterprise security would show the biggest increase of roughly a dozen tech sectors. </a:t>
            </a:r>
          </a:p>
          <a:p>
            <a:endParaRPr lang="en-US" sz="1400" dirty="0"/>
          </a:p>
          <a:p>
            <a:r>
              <a:rPr lang="en-US" sz="1400" dirty="0"/>
              <a:t>Volume up 50% … so something going on there.</a:t>
            </a:r>
          </a:p>
          <a:p>
            <a:br>
              <a:rPr lang="en-US" sz="1400" dirty="0"/>
            </a:br>
            <a:r>
              <a:rPr lang="en-US" sz="1400" dirty="0"/>
              <a:t>ESP – 5 analyst, take a look at how the shift the in architectures or computing models means to security … and how to position your company to take advantage of those shifts. Security always lags the introduction of new tech --  IoT or mobility or cloud.</a:t>
            </a:r>
          </a:p>
          <a:p>
            <a:endParaRPr lang="en-US" sz="1400" dirty="0"/>
          </a:p>
          <a:p>
            <a:r>
              <a:rPr lang="en-US" sz="1400" dirty="0"/>
              <a:t>Zero trust – maybe around biometrics </a:t>
            </a:r>
          </a:p>
          <a:p>
            <a:endParaRPr lang="en-US" sz="1400" dirty="0"/>
          </a:p>
          <a:p>
            <a:r>
              <a:rPr lang="en-US" sz="1400" dirty="0"/>
              <a:t>Or App Sec -- how to get useable tool into developers’ hands.</a:t>
            </a:r>
          </a:p>
          <a:p>
            <a:endParaRPr lang="en-US" sz="1400" dirty="0"/>
          </a:p>
          <a:p>
            <a:r>
              <a:rPr lang="en-US" sz="1400" dirty="0"/>
              <a:t>Attach names of companies they’ve covered to those trends.</a:t>
            </a:r>
          </a:p>
          <a:p>
            <a:endParaRPr lang="en-US" sz="1400" dirty="0"/>
          </a:p>
          <a:p>
            <a:r>
              <a:rPr lang="en-US" sz="1400" dirty="0"/>
              <a:t>Same true for the other key sectors we cover.</a:t>
            </a:r>
          </a:p>
        </p:txBody>
      </p:sp>
      <p:sp>
        <p:nvSpPr>
          <p:cNvPr id="4" name="Slide Number Placeholder 3"/>
          <p:cNvSpPr>
            <a:spLocks noGrp="1"/>
          </p:cNvSpPr>
          <p:nvPr>
            <p:ph type="sldNum" sz="quarter" idx="10"/>
          </p:nvPr>
        </p:nvSpPr>
        <p:spPr/>
        <p:txBody>
          <a:bodyPr/>
          <a:lstStyle/>
          <a:p>
            <a:pPr marL="0" marR="0" lvl="0" indent="0" algn="r" defTabSz="685663" rtl="0" eaLnBrk="1" fontAlgn="auto" latinLnBrk="0" hangingPunct="1">
              <a:lnSpc>
                <a:spcPct val="100000"/>
              </a:lnSpc>
              <a:spcBef>
                <a:spcPts val="0"/>
              </a:spcBef>
              <a:spcAft>
                <a:spcPts val="0"/>
              </a:spcAft>
              <a:buClrTx/>
              <a:buSzTx/>
              <a:buFontTx/>
              <a:buNone/>
              <a:tabLst/>
              <a:defRPr/>
            </a:pPr>
            <a:fld id="{E28A6447-0B26-42F2-A247-52CA7C69AC6E}" type="slidenum">
              <a:rPr kumimoji="0" lang="en-US" altLang="en-US" sz="1200" b="0" i="0" u="none" strike="noStrike" kern="1200" cap="none" spc="0" normalizeH="0" baseline="0" noProof="0" smtClean="0">
                <a:ln>
                  <a:noFill/>
                </a:ln>
                <a:solidFill>
                  <a:prstClr val="black"/>
                </a:solidFill>
                <a:effectLst/>
                <a:uLnTx/>
                <a:uFillTx/>
                <a:latin typeface="Calibri Light"/>
                <a:ea typeface="+mn-ea"/>
                <a:cs typeface="+mn-cs"/>
              </a:rPr>
              <a:pPr marL="0" marR="0" lvl="0" indent="0" algn="r" defTabSz="685663" rtl="0" eaLnBrk="1" fontAlgn="auto" latinLnBrk="0" hangingPunct="1">
                <a:lnSpc>
                  <a:spcPct val="100000"/>
                </a:lnSpc>
                <a:spcBef>
                  <a:spcPts val="0"/>
                </a:spcBef>
                <a:spcAft>
                  <a:spcPts val="0"/>
                </a:spcAft>
                <a:buClrTx/>
                <a:buSzTx/>
                <a:buFontTx/>
                <a:buNone/>
                <a:tabLst/>
                <a:defRPr/>
              </a:pPr>
              <a:t>5</a:t>
            </a:fld>
            <a:endParaRPr kumimoji="0" lang="en-US" altLang="en-US" sz="1200" b="0" i="0" u="none" strike="noStrike" kern="1200" cap="none" spc="0" normalizeH="0" baseline="0" noProof="0" dirty="0">
              <a:ln>
                <a:noFill/>
              </a:ln>
              <a:solidFill>
                <a:prstClr val="black"/>
              </a:solidFill>
              <a:effectLst/>
              <a:uLnTx/>
              <a:uFillTx/>
              <a:latin typeface="Calibri Light"/>
              <a:ea typeface="+mn-ea"/>
              <a:cs typeface="+mn-cs"/>
            </a:endParaRPr>
          </a:p>
        </p:txBody>
      </p:sp>
      <p:sp>
        <p:nvSpPr>
          <p:cNvPr id="5" name="Slide Image Placeholder 1">
            <a:extLst>
              <a:ext uri="{FF2B5EF4-FFF2-40B4-BE49-F238E27FC236}">
                <a16:creationId xmlns:a16="http://schemas.microsoft.com/office/drawing/2014/main" id="{CC52BFDB-7E91-4B5B-A7CF-F4BE616FA4E7}"/>
              </a:ext>
            </a:extLst>
          </p:cNvPr>
          <p:cNvSpPr txBox="1">
            <a:spLocks noRot="1" noChangeAspect="1"/>
          </p:cNvSpPr>
          <p:nvPr/>
        </p:nvSpPr>
        <p:spPr>
          <a:xfrm>
            <a:off x="473075" y="698846"/>
            <a:ext cx="6197600" cy="3486150"/>
          </a:xfrm>
          <a:prstGeom prst="rect">
            <a:avLst/>
          </a:prstGeom>
          <a:noFill/>
          <a:ln w="12700">
            <a:solidFill>
              <a:prstClr val="black"/>
            </a:solidFill>
          </a:ln>
        </p:spPr>
      </p:sp>
    </p:spTree>
    <p:extLst>
      <p:ext uri="{BB962C8B-B14F-4D97-AF65-F5344CB8AC3E}">
        <p14:creationId xmlns:p14="http://schemas.microsoft.com/office/powerpoint/2010/main" val="29825397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9F14BE4-6407-4AFD-A8C9-585AF8C413AD}" type="slidenum">
              <a:rPr lang="en-GB" smtClean="0"/>
              <a:t>41</a:t>
            </a:fld>
            <a:endParaRPr lang="en-GB"/>
          </a:p>
        </p:txBody>
      </p:sp>
    </p:spTree>
    <p:extLst>
      <p:ext uri="{BB962C8B-B14F-4D97-AF65-F5344CB8AC3E}">
        <p14:creationId xmlns:p14="http://schemas.microsoft.com/office/powerpoint/2010/main" val="5153851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Main risk is vendor lock in</a:t>
            </a:r>
          </a:p>
          <a:p>
            <a:endParaRPr lang="en-GB" dirty="0"/>
          </a:p>
        </p:txBody>
      </p:sp>
      <p:sp>
        <p:nvSpPr>
          <p:cNvPr id="4" name="Slide Number Placeholder 3"/>
          <p:cNvSpPr>
            <a:spLocks noGrp="1"/>
          </p:cNvSpPr>
          <p:nvPr>
            <p:ph type="sldNum" sz="quarter" idx="5"/>
          </p:nvPr>
        </p:nvSpPr>
        <p:spPr/>
        <p:txBody>
          <a:bodyPr/>
          <a:lstStyle/>
          <a:p>
            <a:fld id="{89F14BE4-6407-4AFD-A8C9-585AF8C413AD}" type="slidenum">
              <a:rPr lang="en-GB" smtClean="0"/>
              <a:t>42</a:t>
            </a:fld>
            <a:endParaRPr lang="en-GB"/>
          </a:p>
        </p:txBody>
      </p:sp>
    </p:spTree>
    <p:extLst>
      <p:ext uri="{BB962C8B-B14F-4D97-AF65-F5344CB8AC3E}">
        <p14:creationId xmlns:p14="http://schemas.microsoft.com/office/powerpoint/2010/main" val="16955477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9F14BE4-6407-4AFD-A8C9-585AF8C413AD}" type="slidenum">
              <a:rPr lang="en-GB" smtClean="0"/>
              <a:t>43</a:t>
            </a:fld>
            <a:endParaRPr lang="en-GB"/>
          </a:p>
        </p:txBody>
      </p:sp>
    </p:spTree>
    <p:extLst>
      <p:ext uri="{BB962C8B-B14F-4D97-AF65-F5344CB8AC3E}">
        <p14:creationId xmlns:p14="http://schemas.microsoft.com/office/powerpoint/2010/main" val="16870577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Static credentials are no good</a:t>
            </a:r>
          </a:p>
          <a:p>
            <a:r>
              <a:rPr lang="en-US" sz="1200" dirty="0"/>
              <a:t>To the point where we now have legislation (CA SB 327)</a:t>
            </a:r>
          </a:p>
          <a:p>
            <a:r>
              <a:rPr lang="en-US" sz="1200" dirty="0"/>
              <a:t>It’s not where it needs to be, but it’s a start</a:t>
            </a:r>
          </a:p>
          <a:p>
            <a:endParaRPr lang="en-US" sz="1200" dirty="0"/>
          </a:p>
          <a:p>
            <a:r>
              <a:rPr lang="en-US" sz="1200" dirty="0"/>
              <a:t>One reason you haven’t chosen PKI yet is because traditionally it’s been difficult, slow, and expensive</a:t>
            </a:r>
          </a:p>
          <a:p>
            <a:endParaRPr lang="en-US" sz="1200" dirty="0"/>
          </a:p>
          <a:p>
            <a:r>
              <a:rPr lang="en-US" sz="1200" dirty="0"/>
              <a:t>However, we live in the era of purpose-build PKI.</a:t>
            </a:r>
          </a:p>
          <a:p>
            <a:r>
              <a:rPr lang="en-US" sz="1200" dirty="0"/>
              <a:t>Purpose-built PKI is created to solve the specific needs of the IoT environment, leaving the user with the relatively simple task of selecting policies and implementing.</a:t>
            </a:r>
          </a:p>
          <a:p>
            <a:endParaRPr lang="en-US" sz="1200" dirty="0"/>
          </a:p>
          <a:p>
            <a:endParaRPr lang="en-US" sz="1200" dirty="0"/>
          </a:p>
          <a:p>
            <a:r>
              <a:rPr lang="en-US" sz="1200" dirty="0"/>
              <a:t>Talk about Icon Labs</a:t>
            </a:r>
          </a:p>
          <a:p>
            <a:endParaRPr lang="en-US" sz="1200" dirty="0"/>
          </a:p>
          <a:p>
            <a:endParaRPr lang="en-US" dirty="0"/>
          </a:p>
          <a:p>
            <a:endParaRPr lang="en-GB" dirty="0"/>
          </a:p>
        </p:txBody>
      </p:sp>
      <p:sp>
        <p:nvSpPr>
          <p:cNvPr id="4" name="Slide Number Placeholder 3"/>
          <p:cNvSpPr>
            <a:spLocks noGrp="1"/>
          </p:cNvSpPr>
          <p:nvPr>
            <p:ph type="sldNum" sz="quarter" idx="5"/>
          </p:nvPr>
        </p:nvSpPr>
        <p:spPr/>
        <p:txBody>
          <a:bodyPr/>
          <a:lstStyle/>
          <a:p>
            <a:fld id="{89F14BE4-6407-4AFD-A8C9-585AF8C413AD}" type="slidenum">
              <a:rPr lang="en-GB" smtClean="0"/>
              <a:t>44</a:t>
            </a:fld>
            <a:endParaRPr lang="en-GB"/>
          </a:p>
        </p:txBody>
      </p:sp>
    </p:spTree>
    <p:extLst>
      <p:ext uri="{BB962C8B-B14F-4D97-AF65-F5344CB8AC3E}">
        <p14:creationId xmlns:p14="http://schemas.microsoft.com/office/powerpoint/2010/main" val="29240526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also pending UK legislation on IoT security</a:t>
            </a:r>
          </a:p>
          <a:p>
            <a:endParaRPr lang="en-GB" dirty="0"/>
          </a:p>
        </p:txBody>
      </p:sp>
      <p:sp>
        <p:nvSpPr>
          <p:cNvPr id="4" name="Slide Number Placeholder 3"/>
          <p:cNvSpPr>
            <a:spLocks noGrp="1"/>
          </p:cNvSpPr>
          <p:nvPr>
            <p:ph type="sldNum" sz="quarter" idx="5"/>
          </p:nvPr>
        </p:nvSpPr>
        <p:spPr/>
        <p:txBody>
          <a:bodyPr/>
          <a:lstStyle/>
          <a:p>
            <a:fld id="{89F14BE4-6407-4AFD-A8C9-585AF8C413AD}" type="slidenum">
              <a:rPr lang="en-GB" smtClean="0"/>
              <a:t>46</a:t>
            </a:fld>
            <a:endParaRPr lang="en-GB"/>
          </a:p>
        </p:txBody>
      </p:sp>
    </p:spTree>
    <p:extLst>
      <p:ext uri="{BB962C8B-B14F-4D97-AF65-F5344CB8AC3E}">
        <p14:creationId xmlns:p14="http://schemas.microsoft.com/office/powerpoint/2010/main" val="9674585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also pending UK legislation on IoT security</a:t>
            </a:r>
          </a:p>
          <a:p>
            <a:endParaRPr lang="en-GB" dirty="0"/>
          </a:p>
        </p:txBody>
      </p:sp>
      <p:sp>
        <p:nvSpPr>
          <p:cNvPr id="4" name="Slide Number Placeholder 3"/>
          <p:cNvSpPr>
            <a:spLocks noGrp="1"/>
          </p:cNvSpPr>
          <p:nvPr>
            <p:ph type="sldNum" sz="quarter" idx="5"/>
          </p:nvPr>
        </p:nvSpPr>
        <p:spPr/>
        <p:txBody>
          <a:bodyPr/>
          <a:lstStyle/>
          <a:p>
            <a:fld id="{89F14BE4-6407-4AFD-A8C9-585AF8C413AD}" type="slidenum">
              <a:rPr lang="en-GB" smtClean="0"/>
              <a:t>47</a:t>
            </a:fld>
            <a:endParaRPr lang="en-GB"/>
          </a:p>
        </p:txBody>
      </p:sp>
    </p:spTree>
    <p:extLst>
      <p:ext uri="{BB962C8B-B14F-4D97-AF65-F5344CB8AC3E}">
        <p14:creationId xmlns:p14="http://schemas.microsoft.com/office/powerpoint/2010/main" val="8478285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9F14BE4-6407-4AFD-A8C9-585AF8C413AD}" type="slidenum">
              <a:rPr lang="en-GB" smtClean="0"/>
              <a:t>50</a:t>
            </a:fld>
            <a:endParaRPr lang="en-GB"/>
          </a:p>
        </p:txBody>
      </p:sp>
    </p:spTree>
    <p:extLst>
      <p:ext uri="{BB962C8B-B14F-4D97-AF65-F5344CB8AC3E}">
        <p14:creationId xmlns:p14="http://schemas.microsoft.com/office/powerpoint/2010/main" val="38752162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9F14BE4-6407-4AFD-A8C9-585AF8C413AD}" type="slidenum">
              <a:rPr lang="en-GB" smtClean="0"/>
              <a:t>51</a:t>
            </a:fld>
            <a:endParaRPr lang="en-GB"/>
          </a:p>
        </p:txBody>
      </p:sp>
    </p:spTree>
    <p:extLst>
      <p:ext uri="{BB962C8B-B14F-4D97-AF65-F5344CB8AC3E}">
        <p14:creationId xmlns:p14="http://schemas.microsoft.com/office/powerpoint/2010/main" val="29846712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9F14BE4-6407-4AFD-A8C9-585AF8C413AD}" type="slidenum">
              <a:rPr lang="en-GB" smtClean="0"/>
              <a:t>52</a:t>
            </a:fld>
            <a:endParaRPr lang="en-GB"/>
          </a:p>
        </p:txBody>
      </p:sp>
    </p:spTree>
    <p:extLst>
      <p:ext uri="{BB962C8B-B14F-4D97-AF65-F5344CB8AC3E}">
        <p14:creationId xmlns:p14="http://schemas.microsoft.com/office/powerpoint/2010/main" val="21706313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9F14BE4-6407-4AFD-A8C9-585AF8C413AD}" type="slidenum">
              <a:rPr lang="en-GB" smtClean="0"/>
              <a:t>53</a:t>
            </a:fld>
            <a:endParaRPr lang="en-GB"/>
          </a:p>
        </p:txBody>
      </p:sp>
    </p:spTree>
    <p:extLst>
      <p:ext uri="{BB962C8B-B14F-4D97-AF65-F5344CB8AC3E}">
        <p14:creationId xmlns:p14="http://schemas.microsoft.com/office/powerpoint/2010/main" val="1544411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57BF2B-E84B-4EFA-9F1D-0521D7CDD3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36762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F14BE4-6407-4AFD-A8C9-585AF8C413A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32253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F14BE4-6407-4AFD-A8C9-585AF8C413A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04069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9F14BE4-6407-4AFD-A8C9-585AF8C413AD}" type="slidenum">
              <a:rPr lang="en-GB" smtClean="0"/>
              <a:t>57</a:t>
            </a:fld>
            <a:endParaRPr lang="en-GB"/>
          </a:p>
        </p:txBody>
      </p:sp>
    </p:spTree>
    <p:extLst>
      <p:ext uri="{BB962C8B-B14F-4D97-AF65-F5344CB8AC3E}">
        <p14:creationId xmlns:p14="http://schemas.microsoft.com/office/powerpoint/2010/main" val="28136576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F14BE4-6407-4AFD-A8C9-585AF8C413A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32519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F14BE4-6407-4AFD-A8C9-585AF8C413A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178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F14BE4-6407-4AFD-A8C9-585AF8C413A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00525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F14BE4-6407-4AFD-A8C9-585AF8C413A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61760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F14BE4-6407-4AFD-A8C9-585AF8C413A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69166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F14BE4-6407-4AFD-A8C9-585AF8C413A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10516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85663"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Calibri Light"/>
                <a:ea typeface="+mn-ea"/>
                <a:cs typeface="+mn-cs"/>
              </a:rPr>
              <a:pPr marL="0" marR="0" lvl="0" indent="0" algn="r" defTabSz="685663"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9430375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85663"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Calibri Light"/>
                <a:ea typeface="+mn-ea"/>
                <a:cs typeface="+mn-cs"/>
              </a:rPr>
              <a:pPr marL="0" marR="0" lvl="0" indent="0" algn="r" defTabSz="685663"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2138491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342831" rtl="0" eaLnBrk="1" fontAlgn="auto" latinLnBrk="0" hangingPunct="1">
              <a:lnSpc>
                <a:spcPct val="100000"/>
              </a:lnSpc>
              <a:spcBef>
                <a:spcPts val="0"/>
              </a:spcBef>
              <a:spcAft>
                <a:spcPts val="0"/>
              </a:spcAft>
              <a:buClrTx/>
              <a:buSzTx/>
              <a:buFontTx/>
              <a:buNone/>
              <a:tabLst/>
              <a:defRPr/>
            </a:pPr>
            <a:r>
              <a:rPr lang="en-US" sz="900" dirty="0">
                <a:solidFill>
                  <a:schemeClr val="accent1"/>
                </a:solidFill>
                <a:latin typeface="Segoe UI Semibold" panose="020B0702040204020203" pitchFamily="34" charset="0"/>
                <a:ea typeface="Segoe UI" charset="0"/>
                <a:cs typeface="Segoe UI Semibold" panose="020B0702040204020203" pitchFamily="34" charset="0"/>
              </a:rPr>
              <a:t>AST tools always belonged in the hands of developers. </a:t>
            </a:r>
            <a:r>
              <a:rPr lang="en-US" sz="900" dirty="0">
                <a:solidFill>
                  <a:schemeClr val="tx1">
                    <a:lumMod val="65000"/>
                    <a:lumOff val="35000"/>
                  </a:schemeClr>
                </a:solidFill>
                <a:latin typeface="Segoe UI" panose="020B0502040204020203" pitchFamily="34" charset="0"/>
                <a:ea typeface="Segoe UI" charset="0"/>
                <a:cs typeface="Segoe UI" panose="020B0502040204020203" pitchFamily="34" charset="0"/>
              </a:rPr>
              <a:t>The reasons aren’t complicated to understand – a correction of a software bug closest to its creation is the cheapest possible correction. As a created security vulnerability moves left across the software development lifecycle (SDLC), more potential hands touch the vulnerability from quality assurance testers to user acceptance testing and, in the worst-case scenario, it reaches production and is exploited by an attacker. Developers aren’t known for having a lot of free time, however, so SDLC integration must be frictionless, which means classic approaches for AST are needed (e.g., integrated development environment integration, but also the ability to plug into DevOps toolchains, automated testing, developer education, and a low level of context switching for developers) for application security tools to be effective.</a:t>
            </a:r>
          </a:p>
          <a:p>
            <a:pPr marL="0" marR="0" lvl="0" indent="0" algn="l" defTabSz="342831" rtl="0" eaLnBrk="1" fontAlgn="auto" latinLnBrk="0" hangingPunct="1">
              <a:lnSpc>
                <a:spcPct val="100000"/>
              </a:lnSpc>
              <a:spcBef>
                <a:spcPts val="0"/>
              </a:spcBef>
              <a:spcAft>
                <a:spcPts val="0"/>
              </a:spcAft>
              <a:buClrTx/>
              <a:buSzTx/>
              <a:buFontTx/>
              <a:buNone/>
              <a:tabLst/>
              <a:defRPr/>
            </a:pPr>
            <a:endParaRPr lang="en-US" sz="900" b="1" dirty="0">
              <a:solidFill>
                <a:schemeClr val="accent1"/>
              </a:solidFill>
              <a:latin typeface="Segoe UI Semilight" panose="020B0402040204020203" pitchFamily="34" charset="0"/>
              <a:cs typeface="Segoe UI Semilight" panose="020B0402040204020203" pitchFamily="34" charset="0"/>
            </a:endParaRPr>
          </a:p>
          <a:p>
            <a:pPr marL="0" marR="0" lvl="0" indent="0" algn="l" defTabSz="342831" rtl="0" eaLnBrk="1" fontAlgn="auto" latinLnBrk="0" hangingPunct="1">
              <a:lnSpc>
                <a:spcPct val="100000"/>
              </a:lnSpc>
              <a:spcBef>
                <a:spcPts val="0"/>
              </a:spcBef>
              <a:spcAft>
                <a:spcPts val="0"/>
              </a:spcAft>
              <a:buClrTx/>
              <a:buSzTx/>
              <a:buFontTx/>
              <a:buNone/>
              <a:tabLst/>
              <a:defRPr/>
            </a:pPr>
            <a:r>
              <a:rPr lang="en-US" sz="900" b="1" dirty="0">
                <a:solidFill>
                  <a:schemeClr val="accent1"/>
                </a:solidFill>
                <a:latin typeface="Segoe UI Semilight" panose="020B0402040204020203" pitchFamily="34" charset="0"/>
                <a:cs typeface="Segoe UI Semilight" panose="020B0402040204020203" pitchFamily="34" charset="0"/>
              </a:rPr>
              <a:t>Application security is holding that shift left. </a:t>
            </a:r>
            <a:r>
              <a:rPr lang="en-US" sz="900" dirty="0">
                <a:solidFill>
                  <a:schemeClr val="tx1">
                    <a:lumMod val="65000"/>
                    <a:lumOff val="35000"/>
                  </a:schemeClr>
                </a:solidFill>
                <a:latin typeface="Segoe UI Semilight" panose="020B0402040204020203" pitchFamily="34" charset="0"/>
                <a:cs typeface="Segoe UI Semilight" panose="020B0402040204020203" pitchFamily="34" charset="0"/>
              </a:rPr>
              <a:t>49% of respondents note they run their application security testing (AST) tools after new code is introduced, the same figure as last year, and significantly up from the 34% who said the same in 2015. Those who only run AST tools against production environments has dropped 10% in the same period. Similarly, 31% is the allocation given to application development teams in terms of AST tool usage, the same 31% as last year, and up from 23% in 2015. Information security’s allocation of usage has dropped to 42%, still the largest, but in terms of clear trend lines, that is down from 57% in 2015.</a:t>
            </a:r>
          </a:p>
          <a:p>
            <a:endParaRPr lang="en-US" dirty="0"/>
          </a:p>
        </p:txBody>
      </p:sp>
      <p:sp>
        <p:nvSpPr>
          <p:cNvPr id="4" name="Slide Number Placeholder 3"/>
          <p:cNvSpPr>
            <a:spLocks noGrp="1"/>
          </p:cNvSpPr>
          <p:nvPr>
            <p:ph type="sldNum" sz="quarter" idx="10"/>
          </p:nvPr>
        </p:nvSpPr>
        <p:spPr/>
        <p:txBody>
          <a:bodyPr/>
          <a:lstStyle/>
          <a:p>
            <a:pPr marL="0" marR="0" lvl="0" indent="0" algn="r" defTabSz="685663"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Calibri Light"/>
                <a:ea typeface="+mn-ea"/>
                <a:cs typeface="+mn-cs"/>
              </a:rPr>
              <a:pPr marL="0" marR="0" lvl="0" indent="0" algn="r" defTabSz="685663"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2293841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03:00 - 04:00 </a:t>
            </a:r>
          </a:p>
          <a:p>
            <a:endParaRPr lang="en-US" dirty="0"/>
          </a:p>
        </p:txBody>
      </p:sp>
      <p:sp>
        <p:nvSpPr>
          <p:cNvPr id="4" name="Slide Number Placeholder 3"/>
          <p:cNvSpPr>
            <a:spLocks noGrp="1"/>
          </p:cNvSpPr>
          <p:nvPr>
            <p:ph type="sldNum" sz="quarter" idx="10"/>
          </p:nvPr>
        </p:nvSpPr>
        <p:spPr/>
        <p:txBody>
          <a:bodyPr/>
          <a:lstStyle/>
          <a:p>
            <a:pPr marL="0" marR="0" lvl="0" indent="0" algn="r" defTabSz="685663"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Calibri Light"/>
                <a:ea typeface="+mn-ea"/>
                <a:cs typeface="+mn-cs"/>
              </a:rPr>
              <a:pPr marL="0" marR="0" lvl="0" indent="0" algn="r" defTabSz="685663"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15599941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85663"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Calibri Light"/>
                <a:ea typeface="+mn-ea"/>
                <a:cs typeface="+mn-cs"/>
              </a:rPr>
              <a:pPr marL="0" marR="0" lvl="0" indent="0" algn="r" defTabSz="685663"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34412044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sv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Master" Target="../slideMasters/slideMaster2.xml"/><Relationship Id="rId5" Type="http://schemas.openxmlformats.org/officeDocument/2006/relationships/tags" Target="../tags/tag10.xml"/><Relationship Id="rId4" Type="http://schemas.openxmlformats.org/officeDocument/2006/relationships/tags" Target="../tags/tag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Master" Target="../slideMasters/slideMaster3.xml"/><Relationship Id="rId5" Type="http://schemas.openxmlformats.org/officeDocument/2006/relationships/image" Target="../media/image22.emf"/><Relationship Id="rId4" Type="http://schemas.openxmlformats.org/officeDocument/2006/relationships/image" Target="../media/image21.emf"/></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DE23C0B1-B841-48AD-B8EE-E54B16E0F8A5}"/>
              </a:ext>
            </a:extLst>
          </p:cNvPr>
          <p:cNvPicPr>
            <a:picLocks noChangeAspect="1"/>
          </p:cNvPicPr>
          <p:nvPr userDrawn="1"/>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r="7042" b="26791"/>
          <a:stretch/>
        </p:blipFill>
        <p:spPr>
          <a:xfrm>
            <a:off x="3390901" y="643759"/>
            <a:ext cx="8801100" cy="6214241"/>
          </a:xfrm>
          <a:prstGeom prst="rect">
            <a:avLst/>
          </a:prstGeom>
        </p:spPr>
      </p:pic>
    </p:spTree>
    <p:custDataLst>
      <p:tags r:id="rId1"/>
    </p:custDataLst>
    <p:extLst>
      <p:ext uri="{BB962C8B-B14F-4D97-AF65-F5344CB8AC3E}">
        <p14:creationId xmlns:p14="http://schemas.microsoft.com/office/powerpoint/2010/main" val="42814250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4" name="Rectangle 3"/>
          <p:cNvSpPr/>
          <p:nvPr/>
        </p:nvSpPr>
        <p:spPr>
          <a:xfrm>
            <a:off x="0" y="6125379"/>
            <a:ext cx="3966072" cy="7326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Rectangle 2">
            <a:extLst>
              <a:ext uri="{FF2B5EF4-FFF2-40B4-BE49-F238E27FC236}">
                <a16:creationId xmlns:a16="http://schemas.microsoft.com/office/drawing/2014/main" id="{DD3DE676-EBD8-4534-A229-0059C0892976}"/>
              </a:ext>
            </a:extLst>
          </p:cNvPr>
          <p:cNvSpPr/>
          <p:nvPr userDrawn="1"/>
        </p:nvSpPr>
        <p:spPr>
          <a:xfrm>
            <a:off x="0" y="6125379"/>
            <a:ext cx="3966072" cy="7326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74928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with Subhead">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561573"/>
            <a:ext cx="12192000" cy="635595"/>
          </a:xfrm>
        </p:spPr>
        <p:txBody>
          <a:bodyPr/>
          <a:lstStyle>
            <a:lvl1pPr algn="ctr">
              <a:defRPr>
                <a:latin typeface="Franklin Gothic Medium" panose="020B0603020102020204" pitchFamily="34" charset="0"/>
              </a:defRPr>
            </a:lvl1pPr>
          </a:lstStyle>
          <a:p>
            <a:r>
              <a:rPr lang="en-US" dirty="0"/>
              <a:t>Click To Edit Master Title Style</a:t>
            </a:r>
          </a:p>
        </p:txBody>
      </p:sp>
      <p:sp>
        <p:nvSpPr>
          <p:cNvPr id="5"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lang="en-US" sz="1067" b="0" i="0" kern="1200" smtClean="0">
                <a:solidFill>
                  <a:schemeClr val="tx1">
                    <a:lumMod val="50000"/>
                    <a:lumOff val="50000"/>
                  </a:schemeClr>
                </a:solidFill>
                <a:effectLst/>
                <a:latin typeface="Franklin Gothic Book" panose="020B0503020102020204" pitchFamily="34" charset="0"/>
                <a:ea typeface="+mn-ea"/>
                <a:cs typeface="+mn-cs"/>
              </a:defRPr>
            </a:lvl1pPr>
          </a:lstStyle>
          <a:p>
            <a:fld id="{DC9A5423-F5A2-45E3-8854-82458581CD79}" type="slidenum">
              <a:rPr lang="en-US" smtClean="0"/>
              <a:pPr/>
              <a:t>‹#›</a:t>
            </a:fld>
            <a:endParaRPr lang="en-US" dirty="0"/>
          </a:p>
        </p:txBody>
      </p:sp>
      <p:sp>
        <p:nvSpPr>
          <p:cNvPr id="4" name="Text Placeholder 3"/>
          <p:cNvSpPr>
            <a:spLocks noGrp="1"/>
          </p:cNvSpPr>
          <p:nvPr>
            <p:ph type="body" sz="quarter" idx="10"/>
          </p:nvPr>
        </p:nvSpPr>
        <p:spPr>
          <a:xfrm>
            <a:off x="0" y="1211042"/>
            <a:ext cx="12192000" cy="632884"/>
          </a:xfrm>
        </p:spPr>
        <p:txBody>
          <a:bodyPr>
            <a:normAutofit/>
          </a:bodyPr>
          <a:lstStyle>
            <a:lvl1pPr algn="ctr">
              <a:lnSpc>
                <a:spcPct val="100000"/>
              </a:lnSpc>
              <a:spcBef>
                <a:spcPts val="0"/>
              </a:spcBef>
              <a:spcAft>
                <a:spcPts val="0"/>
              </a:spcAft>
              <a:defRPr sz="2667">
                <a:solidFill>
                  <a:schemeClr val="accent2"/>
                </a:solidFill>
              </a:defRPr>
            </a:lvl1pPr>
          </a:lstStyle>
          <a:p>
            <a:pPr lvl="0"/>
            <a:r>
              <a:rPr lang="en-US"/>
              <a:t>Edit Master text styles</a:t>
            </a:r>
          </a:p>
        </p:txBody>
      </p:sp>
    </p:spTree>
    <p:extLst>
      <p:ext uri="{BB962C8B-B14F-4D97-AF65-F5344CB8AC3E}">
        <p14:creationId xmlns:p14="http://schemas.microsoft.com/office/powerpoint/2010/main" val="2344793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Agenda Slide">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83592" cy="6877969"/>
          </a:xfrm>
          <a:prstGeom prst="rect">
            <a:avLst/>
          </a:prstGeom>
        </p:spPr>
      </p:pic>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263085" y="5933513"/>
            <a:ext cx="763231" cy="737084"/>
          </a:xfrm>
          <a:prstGeom prst="rect">
            <a:avLst/>
          </a:prstGeom>
        </p:spPr>
      </p:pic>
      <p:sp>
        <p:nvSpPr>
          <p:cNvPr id="4" name="TextBox 3">
            <a:extLst>
              <a:ext uri="{FF2B5EF4-FFF2-40B4-BE49-F238E27FC236}">
                <a16:creationId xmlns:a16="http://schemas.microsoft.com/office/drawing/2014/main" id="{3F7DB872-FB3D-4AAC-BF37-0667B21D5000}"/>
              </a:ext>
            </a:extLst>
          </p:cNvPr>
          <p:cNvSpPr txBox="1"/>
          <p:nvPr/>
        </p:nvSpPr>
        <p:spPr>
          <a:xfrm>
            <a:off x="808284" y="4596836"/>
            <a:ext cx="6141155" cy="1733680"/>
          </a:xfrm>
          <a:prstGeom prst="rect">
            <a:avLst/>
          </a:prstGeom>
          <a:noFill/>
        </p:spPr>
        <p:txBody>
          <a:bodyPr wrap="square" rtlCol="0">
            <a:spAutoFit/>
          </a:bodyPr>
          <a:lstStyle/>
          <a:p>
            <a:r>
              <a:rPr lang="en-US" sz="10666" dirty="0">
                <a:solidFill>
                  <a:schemeClr val="bg1"/>
                </a:solidFill>
                <a:latin typeface="Franklin Gothic Medium" panose="020B0603020102020204" pitchFamily="34" charset="0"/>
              </a:rPr>
              <a:t>Agenda</a:t>
            </a:r>
          </a:p>
        </p:txBody>
      </p:sp>
      <p:pic>
        <p:nvPicPr>
          <p:cNvPr id="5" name="Picture 4">
            <a:extLst>
              <a:ext uri="{FF2B5EF4-FFF2-40B4-BE49-F238E27FC236}">
                <a16:creationId xmlns:a16="http://schemas.microsoft.com/office/drawing/2014/main" id="{D34F81E2-F2CF-437A-9936-0F8EF289ADC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83592" cy="6877969"/>
          </a:xfrm>
          <a:prstGeom prst="rect">
            <a:avLst/>
          </a:prstGeom>
        </p:spPr>
      </p:pic>
      <p:pic>
        <p:nvPicPr>
          <p:cNvPr id="7" name="Picture 6">
            <a:extLst>
              <a:ext uri="{FF2B5EF4-FFF2-40B4-BE49-F238E27FC236}">
                <a16:creationId xmlns:a16="http://schemas.microsoft.com/office/drawing/2014/main" id="{C3970DEF-36D2-4EC7-99D4-7EDBAF62BE7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263085" y="5933513"/>
            <a:ext cx="763231" cy="737084"/>
          </a:xfrm>
          <a:prstGeom prst="rect">
            <a:avLst/>
          </a:prstGeom>
        </p:spPr>
      </p:pic>
      <p:sp>
        <p:nvSpPr>
          <p:cNvPr id="8" name="TextBox 7">
            <a:extLst>
              <a:ext uri="{FF2B5EF4-FFF2-40B4-BE49-F238E27FC236}">
                <a16:creationId xmlns:a16="http://schemas.microsoft.com/office/drawing/2014/main" id="{B9ED15E9-81D5-465B-AE5A-6DF41B23E546}"/>
              </a:ext>
            </a:extLst>
          </p:cNvPr>
          <p:cNvSpPr txBox="1"/>
          <p:nvPr userDrawn="1"/>
        </p:nvSpPr>
        <p:spPr>
          <a:xfrm>
            <a:off x="808284" y="4596836"/>
            <a:ext cx="6141155" cy="1733680"/>
          </a:xfrm>
          <a:prstGeom prst="rect">
            <a:avLst/>
          </a:prstGeom>
          <a:noFill/>
        </p:spPr>
        <p:txBody>
          <a:bodyPr wrap="square" rtlCol="0">
            <a:spAutoFit/>
          </a:bodyPr>
          <a:lstStyle/>
          <a:p>
            <a:r>
              <a:rPr lang="en-US" sz="10666" dirty="0">
                <a:solidFill>
                  <a:schemeClr val="bg1"/>
                </a:solidFill>
                <a:latin typeface="Franklin Gothic Medium" panose="020B0603020102020204" pitchFamily="34" charset="0"/>
              </a:rPr>
              <a:t>Agenda</a:t>
            </a:r>
          </a:p>
        </p:txBody>
      </p:sp>
    </p:spTree>
    <p:extLst>
      <p:ext uri="{BB962C8B-B14F-4D97-AF65-F5344CB8AC3E}">
        <p14:creationId xmlns:p14="http://schemas.microsoft.com/office/powerpoint/2010/main" val="14932289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tandard Title and Content">
    <p:spTree>
      <p:nvGrpSpPr>
        <p:cNvPr id="1" name=""/>
        <p:cNvGrpSpPr/>
        <p:nvPr/>
      </p:nvGrpSpPr>
      <p:grpSpPr>
        <a:xfrm>
          <a:off x="0" y="0"/>
          <a:ext cx="0" cy="0"/>
          <a:chOff x="0" y="0"/>
          <a:chExt cx="0" cy="0"/>
        </a:xfrm>
      </p:grpSpPr>
      <p:sp>
        <p:nvSpPr>
          <p:cNvPr id="5"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lang="en-US" sz="1067" b="0" i="0" kern="1200" smtClean="0">
                <a:solidFill>
                  <a:schemeClr val="tx1">
                    <a:lumMod val="50000"/>
                    <a:lumOff val="50000"/>
                  </a:schemeClr>
                </a:solidFill>
                <a:effectLst/>
                <a:latin typeface="Franklin Gothic Book" panose="020B0503020102020204" pitchFamily="34" charset="0"/>
                <a:ea typeface="+mn-ea"/>
                <a:cs typeface="+mn-cs"/>
              </a:defRPr>
            </a:lvl1pPr>
          </a:lstStyle>
          <a:p>
            <a:fld id="{DC9A5423-F5A2-45E3-8854-82458581CD79}" type="slidenum">
              <a:rPr lang="en-US" smtClean="0"/>
              <a:pPr/>
              <a:t>‹#›</a:t>
            </a:fld>
            <a:endParaRPr lang="en-US" dirty="0"/>
          </a:p>
        </p:txBody>
      </p:sp>
      <p:sp>
        <p:nvSpPr>
          <p:cNvPr id="6" name="Title Placeholder 1"/>
          <p:cNvSpPr>
            <a:spLocks noGrp="1"/>
          </p:cNvSpPr>
          <p:nvPr>
            <p:ph type="title"/>
          </p:nvPr>
        </p:nvSpPr>
        <p:spPr>
          <a:xfrm>
            <a:off x="594784" y="831704"/>
            <a:ext cx="10515600" cy="113871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8" name="Text Placeholder 7"/>
          <p:cNvSpPr>
            <a:spLocks noGrp="1"/>
          </p:cNvSpPr>
          <p:nvPr>
            <p:ph type="body" sz="quarter" idx="10"/>
          </p:nvPr>
        </p:nvSpPr>
        <p:spPr>
          <a:xfrm>
            <a:off x="609600" y="1970618"/>
            <a:ext cx="10606616" cy="4000500"/>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139187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172310"/>
            <a:ext cx="12192000" cy="1318785"/>
          </a:xfrm>
        </p:spPr>
        <p:txBody>
          <a:bodyPr/>
          <a:lstStyle>
            <a:lvl1pPr algn="ctr">
              <a:defRPr>
                <a:latin typeface="Franklin Gothic Medium" panose="020B0603020102020204" pitchFamily="34" charset="0"/>
              </a:defRPr>
            </a:lvl1pPr>
          </a:lstStyle>
          <a:p>
            <a:r>
              <a:rPr lang="en-US" dirty="0"/>
              <a:t>Click To Edit Master Title Style</a:t>
            </a:r>
          </a:p>
        </p:txBody>
      </p:sp>
      <p:sp>
        <p:nvSpPr>
          <p:cNvPr id="5"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lang="en-US" sz="1067" b="0" i="0" kern="1200" smtClean="0">
                <a:solidFill>
                  <a:schemeClr val="tx1">
                    <a:lumMod val="50000"/>
                    <a:lumOff val="50000"/>
                  </a:schemeClr>
                </a:solidFill>
                <a:effectLst/>
                <a:latin typeface="Franklin Gothic Book" panose="020B0503020102020204" pitchFamily="34" charset="0"/>
                <a:ea typeface="+mn-ea"/>
                <a:cs typeface="+mn-cs"/>
              </a:defRPr>
            </a:lvl1pPr>
          </a:lstStyle>
          <a:p>
            <a:fld id="{DC9A5423-F5A2-45E3-8854-82458581CD79}" type="slidenum">
              <a:rPr lang="en-US" smtClean="0"/>
              <a:pPr/>
              <a:t>‹#›</a:t>
            </a:fld>
            <a:endParaRPr lang="en-US" dirty="0"/>
          </a:p>
        </p:txBody>
      </p:sp>
    </p:spTree>
    <p:extLst>
      <p:ext uri="{BB962C8B-B14F-4D97-AF65-F5344CB8AC3E}">
        <p14:creationId xmlns:p14="http://schemas.microsoft.com/office/powerpoint/2010/main" val="42564550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iled Top Photo">
    <p:spTree>
      <p:nvGrpSpPr>
        <p:cNvPr id="1" name=""/>
        <p:cNvGrpSpPr/>
        <p:nvPr/>
      </p:nvGrpSpPr>
      <p:grpSpPr>
        <a:xfrm>
          <a:off x="0" y="0"/>
          <a:ext cx="0" cy="0"/>
          <a:chOff x="0" y="0"/>
          <a:chExt cx="0" cy="0"/>
        </a:xfrm>
      </p:grpSpPr>
      <p:sp>
        <p:nvSpPr>
          <p:cNvPr id="68" name="Picture Placeholder 67"/>
          <p:cNvSpPr>
            <a:spLocks noGrp="1"/>
          </p:cNvSpPr>
          <p:nvPr>
            <p:ph type="pic" sz="quarter" idx="10"/>
          </p:nvPr>
        </p:nvSpPr>
        <p:spPr>
          <a:xfrm>
            <a:off x="34875" y="73446"/>
            <a:ext cx="12113829" cy="2886420"/>
          </a:xfrm>
          <a:custGeom>
            <a:avLst/>
            <a:gdLst>
              <a:gd name="connsiteX0" fmla="*/ 20541016 w 21790024"/>
              <a:gd name="connsiteY0" fmla="*/ 2968979 h 5193366"/>
              <a:gd name="connsiteX1" fmla="*/ 21790024 w 21790024"/>
              <a:gd name="connsiteY1" fmla="*/ 5127733 h 5193366"/>
              <a:gd name="connsiteX2" fmla="*/ 21790024 w 21790024"/>
              <a:gd name="connsiteY2" fmla="*/ 5193366 h 5193366"/>
              <a:gd name="connsiteX3" fmla="*/ 19254036 w 21790024"/>
              <a:gd name="connsiteY3" fmla="*/ 5193366 h 5193366"/>
              <a:gd name="connsiteX4" fmla="*/ 14105770 w 21790024"/>
              <a:gd name="connsiteY4" fmla="*/ 2968979 h 5193366"/>
              <a:gd name="connsiteX5" fmla="*/ 15392753 w 21790024"/>
              <a:gd name="connsiteY5" fmla="*/ 5193366 h 5193366"/>
              <a:gd name="connsiteX6" fmla="*/ 12818788 w 21790024"/>
              <a:gd name="connsiteY6" fmla="*/ 5193366 h 5193366"/>
              <a:gd name="connsiteX7" fmla="*/ 7668745 w 21790024"/>
              <a:gd name="connsiteY7" fmla="*/ 2968979 h 5193366"/>
              <a:gd name="connsiteX8" fmla="*/ 8962431 w 21790024"/>
              <a:gd name="connsiteY8" fmla="*/ 5193366 h 5193366"/>
              <a:gd name="connsiteX9" fmla="*/ 6388472 w 21790024"/>
              <a:gd name="connsiteY9" fmla="*/ 5193366 h 5193366"/>
              <a:gd name="connsiteX10" fmla="*/ 1240209 w 21790024"/>
              <a:gd name="connsiteY10" fmla="*/ 2968979 h 5193366"/>
              <a:gd name="connsiteX11" fmla="*/ 1240210 w 21790024"/>
              <a:gd name="connsiteY11" fmla="*/ 2968979 h 5193366"/>
              <a:gd name="connsiteX12" fmla="*/ 2527195 w 21790024"/>
              <a:gd name="connsiteY12" fmla="*/ 5193366 h 5193366"/>
              <a:gd name="connsiteX13" fmla="*/ 0 w 21790024"/>
              <a:gd name="connsiteY13" fmla="*/ 5193366 h 5193366"/>
              <a:gd name="connsiteX14" fmla="*/ 0 w 21790024"/>
              <a:gd name="connsiteY14" fmla="*/ 5112522 h 5193366"/>
              <a:gd name="connsiteX15" fmla="*/ 17648916 w 21790024"/>
              <a:gd name="connsiteY15" fmla="*/ 2786802 h 5193366"/>
              <a:gd name="connsiteX16" fmla="*/ 20222884 w 21790024"/>
              <a:gd name="connsiteY16" fmla="*/ 2786802 h 5193366"/>
              <a:gd name="connsiteX17" fmla="*/ 18935900 w 21790024"/>
              <a:gd name="connsiteY17" fmla="*/ 5011189 h 5193366"/>
              <a:gd name="connsiteX18" fmla="*/ 14423905 w 21790024"/>
              <a:gd name="connsiteY18" fmla="*/ 2786802 h 5193366"/>
              <a:gd name="connsiteX19" fmla="*/ 17002796 w 21790024"/>
              <a:gd name="connsiteY19" fmla="*/ 2786802 h 5193366"/>
              <a:gd name="connsiteX20" fmla="*/ 15716701 w 21790024"/>
              <a:gd name="connsiteY20" fmla="*/ 5011189 h 5193366"/>
              <a:gd name="connsiteX21" fmla="*/ 11208744 w 21790024"/>
              <a:gd name="connsiteY21" fmla="*/ 2786802 h 5193366"/>
              <a:gd name="connsiteX22" fmla="*/ 13787635 w 21790024"/>
              <a:gd name="connsiteY22" fmla="*/ 2786802 h 5193366"/>
              <a:gd name="connsiteX23" fmla="*/ 12494841 w 21790024"/>
              <a:gd name="connsiteY23" fmla="*/ 5011189 h 5193366"/>
              <a:gd name="connsiteX24" fmla="*/ 7993583 w 21790024"/>
              <a:gd name="connsiteY24" fmla="*/ 2786802 h 5193366"/>
              <a:gd name="connsiteX25" fmla="*/ 10567548 w 21790024"/>
              <a:gd name="connsiteY25" fmla="*/ 2786802 h 5193366"/>
              <a:gd name="connsiteX26" fmla="*/ 9280566 w 21790024"/>
              <a:gd name="connsiteY26" fmla="*/ 5011189 h 5193366"/>
              <a:gd name="connsiteX27" fmla="*/ 4778430 w 21790024"/>
              <a:gd name="connsiteY27" fmla="*/ 2786802 h 5193366"/>
              <a:gd name="connsiteX28" fmla="*/ 7352391 w 21790024"/>
              <a:gd name="connsiteY28" fmla="*/ 2786802 h 5193366"/>
              <a:gd name="connsiteX29" fmla="*/ 6065415 w 21790024"/>
              <a:gd name="connsiteY29" fmla="*/ 5011189 h 5193366"/>
              <a:gd name="connsiteX30" fmla="*/ 1563267 w 21790024"/>
              <a:gd name="connsiteY30" fmla="*/ 2786802 h 5193366"/>
              <a:gd name="connsiteX31" fmla="*/ 4133433 w 21790024"/>
              <a:gd name="connsiteY31" fmla="*/ 2786802 h 5193366"/>
              <a:gd name="connsiteX32" fmla="*/ 4137233 w 21790024"/>
              <a:gd name="connsiteY32" fmla="*/ 2786802 h 5193366"/>
              <a:gd name="connsiteX33" fmla="*/ 4137235 w 21790024"/>
              <a:gd name="connsiteY33" fmla="*/ 2786802 h 5193366"/>
              <a:gd name="connsiteX34" fmla="*/ 2850250 w 21790024"/>
              <a:gd name="connsiteY34" fmla="*/ 5011189 h 5193366"/>
              <a:gd name="connsiteX35" fmla="*/ 18935900 w 21790024"/>
              <a:gd name="connsiteY35" fmla="*/ 187100 h 5193366"/>
              <a:gd name="connsiteX36" fmla="*/ 20222884 w 21790024"/>
              <a:gd name="connsiteY36" fmla="*/ 2411488 h 5193366"/>
              <a:gd name="connsiteX37" fmla="*/ 17648916 w 21790024"/>
              <a:gd name="connsiteY37" fmla="*/ 2411488 h 5193366"/>
              <a:gd name="connsiteX38" fmla="*/ 15716701 w 21790024"/>
              <a:gd name="connsiteY38" fmla="*/ 187100 h 5193366"/>
              <a:gd name="connsiteX39" fmla="*/ 17002796 w 21790024"/>
              <a:gd name="connsiteY39" fmla="*/ 2411488 h 5193366"/>
              <a:gd name="connsiteX40" fmla="*/ 14423905 w 21790024"/>
              <a:gd name="connsiteY40" fmla="*/ 2411488 h 5193366"/>
              <a:gd name="connsiteX41" fmla="*/ 12494841 w 21790024"/>
              <a:gd name="connsiteY41" fmla="*/ 187100 h 5193366"/>
              <a:gd name="connsiteX42" fmla="*/ 13787635 w 21790024"/>
              <a:gd name="connsiteY42" fmla="*/ 2411488 h 5193366"/>
              <a:gd name="connsiteX43" fmla="*/ 11208744 w 21790024"/>
              <a:gd name="connsiteY43" fmla="*/ 2411488 h 5193366"/>
              <a:gd name="connsiteX44" fmla="*/ 9280566 w 21790024"/>
              <a:gd name="connsiteY44" fmla="*/ 187100 h 5193366"/>
              <a:gd name="connsiteX45" fmla="*/ 10567548 w 21790024"/>
              <a:gd name="connsiteY45" fmla="*/ 2411488 h 5193366"/>
              <a:gd name="connsiteX46" fmla="*/ 7993583 w 21790024"/>
              <a:gd name="connsiteY46" fmla="*/ 2411488 h 5193366"/>
              <a:gd name="connsiteX47" fmla="*/ 6065421 w 21790024"/>
              <a:gd name="connsiteY47" fmla="*/ 187100 h 5193366"/>
              <a:gd name="connsiteX48" fmla="*/ 7352391 w 21790024"/>
              <a:gd name="connsiteY48" fmla="*/ 2411488 h 5193366"/>
              <a:gd name="connsiteX49" fmla="*/ 4778436 w 21790024"/>
              <a:gd name="connsiteY49" fmla="*/ 2411488 h 5193366"/>
              <a:gd name="connsiteX50" fmla="*/ 2850259 w 21790024"/>
              <a:gd name="connsiteY50" fmla="*/ 187100 h 5193366"/>
              <a:gd name="connsiteX51" fmla="*/ 4137243 w 21790024"/>
              <a:gd name="connsiteY51" fmla="*/ 2411488 h 5193366"/>
              <a:gd name="connsiteX52" fmla="*/ 1563277 w 21790024"/>
              <a:gd name="connsiteY52" fmla="*/ 2411488 h 5193366"/>
              <a:gd name="connsiteX53" fmla="*/ 16033949 w 21790024"/>
              <a:gd name="connsiteY53" fmla="*/ 0 h 5193366"/>
              <a:gd name="connsiteX54" fmla="*/ 18607916 w 21790024"/>
              <a:gd name="connsiteY54" fmla="*/ 0 h 5193366"/>
              <a:gd name="connsiteX55" fmla="*/ 17320932 w 21790024"/>
              <a:gd name="connsiteY55" fmla="*/ 2224388 h 5193366"/>
              <a:gd name="connsiteX56" fmla="*/ 9603627 w 21790024"/>
              <a:gd name="connsiteY56" fmla="*/ 0 h 5193366"/>
              <a:gd name="connsiteX57" fmla="*/ 12172670 w 21790024"/>
              <a:gd name="connsiteY57" fmla="*/ 0 h 5193366"/>
              <a:gd name="connsiteX58" fmla="*/ 10887591 w 21790024"/>
              <a:gd name="connsiteY58" fmla="*/ 2224388 h 5193366"/>
              <a:gd name="connsiteX59" fmla="*/ 3168399 w 21790024"/>
              <a:gd name="connsiteY59" fmla="*/ 0 h 5193366"/>
              <a:gd name="connsiteX60" fmla="*/ 5738557 w 21790024"/>
              <a:gd name="connsiteY60" fmla="*/ 0 h 5193366"/>
              <a:gd name="connsiteX61" fmla="*/ 5742365 w 21790024"/>
              <a:gd name="connsiteY61" fmla="*/ 0 h 5193366"/>
              <a:gd name="connsiteX62" fmla="*/ 4455380 w 21790024"/>
              <a:gd name="connsiteY62" fmla="*/ 2224388 h 5193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21790024" h="5193366">
                <a:moveTo>
                  <a:pt x="20541016" y="2968979"/>
                </a:moveTo>
                <a:lnTo>
                  <a:pt x="21790024" y="5127733"/>
                </a:lnTo>
                <a:lnTo>
                  <a:pt x="21790024" y="5193366"/>
                </a:lnTo>
                <a:lnTo>
                  <a:pt x="19254036" y="5193366"/>
                </a:lnTo>
                <a:close/>
                <a:moveTo>
                  <a:pt x="14105770" y="2968979"/>
                </a:moveTo>
                <a:lnTo>
                  <a:pt x="15392753" y="5193366"/>
                </a:lnTo>
                <a:lnTo>
                  <a:pt x="12818788" y="5193366"/>
                </a:lnTo>
                <a:close/>
                <a:moveTo>
                  <a:pt x="7668745" y="2968979"/>
                </a:moveTo>
                <a:lnTo>
                  <a:pt x="8962431" y="5193366"/>
                </a:lnTo>
                <a:lnTo>
                  <a:pt x="6388472" y="5193366"/>
                </a:lnTo>
                <a:close/>
                <a:moveTo>
                  <a:pt x="1240209" y="2968979"/>
                </a:moveTo>
                <a:lnTo>
                  <a:pt x="1240210" y="2968979"/>
                </a:lnTo>
                <a:lnTo>
                  <a:pt x="2527195" y="5193366"/>
                </a:lnTo>
                <a:lnTo>
                  <a:pt x="0" y="5193366"/>
                </a:lnTo>
                <a:lnTo>
                  <a:pt x="0" y="5112522"/>
                </a:lnTo>
                <a:close/>
                <a:moveTo>
                  <a:pt x="17648916" y="2786802"/>
                </a:moveTo>
                <a:lnTo>
                  <a:pt x="20222884" y="2786802"/>
                </a:lnTo>
                <a:lnTo>
                  <a:pt x="18935900" y="5011189"/>
                </a:lnTo>
                <a:close/>
                <a:moveTo>
                  <a:pt x="14423905" y="2786802"/>
                </a:moveTo>
                <a:lnTo>
                  <a:pt x="17002796" y="2786802"/>
                </a:lnTo>
                <a:lnTo>
                  <a:pt x="15716701" y="5011189"/>
                </a:lnTo>
                <a:close/>
                <a:moveTo>
                  <a:pt x="11208744" y="2786802"/>
                </a:moveTo>
                <a:lnTo>
                  <a:pt x="13787635" y="2786802"/>
                </a:lnTo>
                <a:lnTo>
                  <a:pt x="12494841" y="5011189"/>
                </a:lnTo>
                <a:close/>
                <a:moveTo>
                  <a:pt x="7993583" y="2786802"/>
                </a:moveTo>
                <a:lnTo>
                  <a:pt x="10567548" y="2786802"/>
                </a:lnTo>
                <a:lnTo>
                  <a:pt x="9280566" y="5011189"/>
                </a:lnTo>
                <a:close/>
                <a:moveTo>
                  <a:pt x="4778430" y="2786802"/>
                </a:moveTo>
                <a:lnTo>
                  <a:pt x="7352391" y="2786802"/>
                </a:lnTo>
                <a:lnTo>
                  <a:pt x="6065415" y="5011189"/>
                </a:lnTo>
                <a:close/>
                <a:moveTo>
                  <a:pt x="1563267" y="2786802"/>
                </a:moveTo>
                <a:lnTo>
                  <a:pt x="4133433" y="2786802"/>
                </a:lnTo>
                <a:lnTo>
                  <a:pt x="4137233" y="2786802"/>
                </a:lnTo>
                <a:lnTo>
                  <a:pt x="4137235" y="2786802"/>
                </a:lnTo>
                <a:lnTo>
                  <a:pt x="2850250" y="5011189"/>
                </a:lnTo>
                <a:close/>
                <a:moveTo>
                  <a:pt x="18935900" y="187100"/>
                </a:moveTo>
                <a:lnTo>
                  <a:pt x="20222884" y="2411488"/>
                </a:lnTo>
                <a:lnTo>
                  <a:pt x="17648916" y="2411488"/>
                </a:lnTo>
                <a:close/>
                <a:moveTo>
                  <a:pt x="15716701" y="187100"/>
                </a:moveTo>
                <a:lnTo>
                  <a:pt x="17002796" y="2411488"/>
                </a:lnTo>
                <a:lnTo>
                  <a:pt x="14423905" y="2411488"/>
                </a:lnTo>
                <a:close/>
                <a:moveTo>
                  <a:pt x="12494841" y="187100"/>
                </a:moveTo>
                <a:lnTo>
                  <a:pt x="13787635" y="2411488"/>
                </a:lnTo>
                <a:lnTo>
                  <a:pt x="11208744" y="2411488"/>
                </a:lnTo>
                <a:close/>
                <a:moveTo>
                  <a:pt x="9280566" y="187100"/>
                </a:moveTo>
                <a:lnTo>
                  <a:pt x="10567548" y="2411488"/>
                </a:lnTo>
                <a:lnTo>
                  <a:pt x="7993583" y="2411488"/>
                </a:lnTo>
                <a:close/>
                <a:moveTo>
                  <a:pt x="6065421" y="187100"/>
                </a:moveTo>
                <a:lnTo>
                  <a:pt x="7352391" y="2411488"/>
                </a:lnTo>
                <a:lnTo>
                  <a:pt x="4778436" y="2411488"/>
                </a:lnTo>
                <a:close/>
                <a:moveTo>
                  <a:pt x="2850259" y="187100"/>
                </a:moveTo>
                <a:lnTo>
                  <a:pt x="4137243" y="2411488"/>
                </a:lnTo>
                <a:lnTo>
                  <a:pt x="1563277" y="2411488"/>
                </a:lnTo>
                <a:close/>
                <a:moveTo>
                  <a:pt x="16033949" y="0"/>
                </a:moveTo>
                <a:lnTo>
                  <a:pt x="18607916" y="0"/>
                </a:lnTo>
                <a:lnTo>
                  <a:pt x="17320932" y="2224388"/>
                </a:lnTo>
                <a:close/>
                <a:moveTo>
                  <a:pt x="9603627" y="0"/>
                </a:moveTo>
                <a:lnTo>
                  <a:pt x="12172670" y="0"/>
                </a:lnTo>
                <a:lnTo>
                  <a:pt x="10887591" y="2224388"/>
                </a:lnTo>
                <a:close/>
                <a:moveTo>
                  <a:pt x="3168399" y="0"/>
                </a:moveTo>
                <a:lnTo>
                  <a:pt x="5738557" y="0"/>
                </a:lnTo>
                <a:lnTo>
                  <a:pt x="5742365" y="0"/>
                </a:lnTo>
                <a:lnTo>
                  <a:pt x="4455380" y="2224388"/>
                </a:lnTo>
                <a:close/>
              </a:path>
            </a:pathLst>
          </a:custGeom>
        </p:spPr>
        <p:txBody>
          <a:bodyPr wrap="square">
            <a:noAutofit/>
          </a:bodyPr>
          <a:lstStyle/>
          <a:p>
            <a:r>
              <a:rPr lang="en-US"/>
              <a:t>Click icon to add picture</a:t>
            </a:r>
            <a:endParaRPr lang="en-US" dirty="0"/>
          </a:p>
        </p:txBody>
      </p:sp>
      <p:sp>
        <p:nvSpPr>
          <p:cNvPr id="4"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lang="en-US" sz="1067" b="0" i="0" kern="1200" smtClean="0">
                <a:solidFill>
                  <a:schemeClr val="tx1">
                    <a:lumMod val="50000"/>
                    <a:lumOff val="50000"/>
                  </a:schemeClr>
                </a:solidFill>
                <a:effectLst/>
                <a:latin typeface="Franklin Gothic Book" panose="020B0503020102020204" pitchFamily="34" charset="0"/>
                <a:ea typeface="+mn-ea"/>
                <a:cs typeface="+mn-cs"/>
              </a:defRPr>
            </a:lvl1pPr>
          </a:lstStyle>
          <a:p>
            <a:fld id="{DC9A5423-F5A2-45E3-8854-82458581CD79}" type="slidenum">
              <a:rPr lang="en-US" smtClean="0"/>
              <a:pPr/>
              <a:t>‹#›</a:t>
            </a:fld>
            <a:endParaRPr lang="en-US" dirty="0"/>
          </a:p>
        </p:txBody>
      </p:sp>
      <p:sp>
        <p:nvSpPr>
          <p:cNvPr id="5" name="Title Placeholder 1"/>
          <p:cNvSpPr>
            <a:spLocks noGrp="1"/>
          </p:cNvSpPr>
          <p:nvPr>
            <p:ph type="title"/>
          </p:nvPr>
        </p:nvSpPr>
        <p:spPr>
          <a:xfrm>
            <a:off x="544420" y="4144106"/>
            <a:ext cx="4987137" cy="131878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8" name="Text Placeholder 2"/>
          <p:cNvSpPr>
            <a:spLocks noGrp="1"/>
          </p:cNvSpPr>
          <p:nvPr>
            <p:ph type="body" sz="quarter" idx="11"/>
          </p:nvPr>
        </p:nvSpPr>
        <p:spPr>
          <a:xfrm>
            <a:off x="5699392" y="4115504"/>
            <a:ext cx="6367749" cy="1482829"/>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618748379"/>
      </p:ext>
    </p:extLst>
  </p:cSld>
  <p:clrMapOvr>
    <a:masterClrMapping/>
  </p:clrMapOvr>
  <p:hf hdr="0" ftr="0" dt="0"/>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Right_Picture">
    <p:spTree>
      <p:nvGrpSpPr>
        <p:cNvPr id="1" name=""/>
        <p:cNvGrpSpPr/>
        <p:nvPr/>
      </p:nvGrpSpPr>
      <p:grpSpPr>
        <a:xfrm>
          <a:off x="0" y="0"/>
          <a:ext cx="0" cy="0"/>
          <a:chOff x="0" y="0"/>
          <a:chExt cx="0" cy="0"/>
        </a:xfrm>
      </p:grpSpPr>
      <p:sp>
        <p:nvSpPr>
          <p:cNvPr id="2" name="Picture Placeholder 13"/>
          <p:cNvSpPr>
            <a:spLocks noGrp="1"/>
          </p:cNvSpPr>
          <p:nvPr>
            <p:ph type="pic" sz="quarter" idx="13"/>
          </p:nvPr>
        </p:nvSpPr>
        <p:spPr>
          <a:xfrm>
            <a:off x="7315200" y="0"/>
            <a:ext cx="4876800" cy="6858000"/>
          </a:xfrm>
          <a:effectLst/>
        </p:spPr>
        <p:txBody>
          <a:bodyPr>
            <a:norm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r>
              <a:rPr lang="en-US"/>
              <a:t>Click icon to add picture</a:t>
            </a:r>
            <a:endParaRPr lang="en-US" dirty="0"/>
          </a:p>
        </p:txBody>
      </p:sp>
      <p:sp>
        <p:nvSpPr>
          <p:cNvPr id="3"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lang="en-US" sz="1067" b="0" i="0" kern="1200" smtClean="0">
                <a:solidFill>
                  <a:schemeClr val="bg1"/>
                </a:solidFill>
                <a:effectLst/>
                <a:latin typeface="Franklin Gothic Book" panose="020B0503020102020204" pitchFamily="34" charset="0"/>
                <a:ea typeface="+mn-ea"/>
                <a:cs typeface="+mn-cs"/>
              </a:defRPr>
            </a:lvl1pPr>
          </a:lstStyle>
          <a:p>
            <a:fld id="{DC9A5423-F5A2-45E3-8854-82458581CD79}" type="slidenum">
              <a:rPr lang="en-US" smtClean="0"/>
              <a:pPr/>
              <a:t>‹#›</a:t>
            </a:fld>
            <a:endParaRPr lang="en-US" dirty="0"/>
          </a:p>
        </p:txBody>
      </p:sp>
      <p:sp>
        <p:nvSpPr>
          <p:cNvPr id="4" name="Title Placeholder 1"/>
          <p:cNvSpPr>
            <a:spLocks noGrp="1"/>
          </p:cNvSpPr>
          <p:nvPr>
            <p:ph type="title"/>
          </p:nvPr>
        </p:nvSpPr>
        <p:spPr>
          <a:xfrm>
            <a:off x="610519" y="1030007"/>
            <a:ext cx="5647061" cy="14451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7" name="Text Placeholder 6"/>
          <p:cNvSpPr>
            <a:spLocks noGrp="1"/>
          </p:cNvSpPr>
          <p:nvPr>
            <p:ph type="body" sz="quarter" idx="14"/>
          </p:nvPr>
        </p:nvSpPr>
        <p:spPr>
          <a:xfrm>
            <a:off x="610519" y="2497344"/>
            <a:ext cx="6293436" cy="1564209"/>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597584336"/>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Left_Picture">
    <p:spTree>
      <p:nvGrpSpPr>
        <p:cNvPr id="1" name=""/>
        <p:cNvGrpSpPr/>
        <p:nvPr/>
      </p:nvGrpSpPr>
      <p:grpSpPr>
        <a:xfrm>
          <a:off x="0" y="0"/>
          <a:ext cx="0" cy="0"/>
          <a:chOff x="0" y="0"/>
          <a:chExt cx="0" cy="0"/>
        </a:xfrm>
      </p:grpSpPr>
      <p:sp>
        <p:nvSpPr>
          <p:cNvPr id="2" name="Picture Placeholder 13"/>
          <p:cNvSpPr>
            <a:spLocks noGrp="1"/>
          </p:cNvSpPr>
          <p:nvPr>
            <p:ph type="pic" sz="quarter" idx="13"/>
          </p:nvPr>
        </p:nvSpPr>
        <p:spPr>
          <a:xfrm>
            <a:off x="1" y="0"/>
            <a:ext cx="4891489" cy="6858000"/>
          </a:xfrm>
          <a:effectLst/>
        </p:spPr>
        <p:txBody>
          <a:bodyPr>
            <a:norm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r>
              <a:rPr lang="en-US"/>
              <a:t>Click icon to add picture</a:t>
            </a:r>
            <a:endParaRPr lang="en-US" dirty="0"/>
          </a:p>
        </p:txBody>
      </p:sp>
      <p:sp>
        <p:nvSpPr>
          <p:cNvPr id="3"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lang="en-US" sz="1067" b="0" i="0" kern="1200" smtClean="0">
                <a:solidFill>
                  <a:schemeClr val="tx1">
                    <a:lumMod val="50000"/>
                    <a:lumOff val="50000"/>
                  </a:schemeClr>
                </a:solidFill>
                <a:effectLst/>
                <a:latin typeface="Franklin Gothic Book" panose="020B0503020102020204" pitchFamily="34" charset="0"/>
                <a:ea typeface="+mn-ea"/>
                <a:cs typeface="+mn-cs"/>
              </a:defRPr>
            </a:lvl1pPr>
          </a:lstStyle>
          <a:p>
            <a:fld id="{DC9A5423-F5A2-45E3-8854-82458581CD79}" type="slidenum">
              <a:rPr lang="en-US" smtClean="0"/>
              <a:pPr/>
              <a:t>‹#›</a:t>
            </a:fld>
            <a:endParaRPr lang="en-US" dirty="0"/>
          </a:p>
        </p:txBody>
      </p:sp>
      <p:sp>
        <p:nvSpPr>
          <p:cNvPr id="7" name="Title Placeholder 1"/>
          <p:cNvSpPr>
            <a:spLocks noGrp="1"/>
          </p:cNvSpPr>
          <p:nvPr>
            <p:ph type="title"/>
          </p:nvPr>
        </p:nvSpPr>
        <p:spPr>
          <a:xfrm>
            <a:off x="5575455" y="1030007"/>
            <a:ext cx="5647061" cy="14451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8" name="Text Placeholder 6"/>
          <p:cNvSpPr>
            <a:spLocks noGrp="1"/>
          </p:cNvSpPr>
          <p:nvPr>
            <p:ph type="body" sz="quarter" idx="14"/>
          </p:nvPr>
        </p:nvSpPr>
        <p:spPr>
          <a:xfrm>
            <a:off x="5575455" y="2497344"/>
            <a:ext cx="6293436" cy="1564209"/>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778708865"/>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Right Angle Photo">
    <p:spTree>
      <p:nvGrpSpPr>
        <p:cNvPr id="1" name=""/>
        <p:cNvGrpSpPr/>
        <p:nvPr/>
      </p:nvGrpSpPr>
      <p:grpSpPr>
        <a:xfrm>
          <a:off x="0" y="0"/>
          <a:ext cx="0" cy="0"/>
          <a:chOff x="0" y="0"/>
          <a:chExt cx="0" cy="0"/>
        </a:xfrm>
      </p:grpSpPr>
      <p:sp>
        <p:nvSpPr>
          <p:cNvPr id="3" name="Picture Placeholder 2"/>
          <p:cNvSpPr>
            <a:spLocks noGrp="1"/>
          </p:cNvSpPr>
          <p:nvPr>
            <p:ph type="pic" sz="quarter" idx="28"/>
          </p:nvPr>
        </p:nvSpPr>
        <p:spPr>
          <a:xfrm>
            <a:off x="7653051" y="-4233"/>
            <a:ext cx="4538949" cy="6862233"/>
          </a:xfrm>
          <a:custGeom>
            <a:avLst/>
            <a:gdLst>
              <a:gd name="connsiteX0" fmla="*/ 1446082 w 4462826"/>
              <a:gd name="connsiteY0" fmla="*/ 0 h 5146675"/>
              <a:gd name="connsiteX1" fmla="*/ 3016170 w 4462826"/>
              <a:gd name="connsiteY1" fmla="*/ 0 h 5146675"/>
              <a:gd name="connsiteX2" fmla="*/ 3024551 w 4462826"/>
              <a:gd name="connsiteY2" fmla="*/ 29829 h 5146675"/>
              <a:gd name="connsiteX3" fmla="*/ 3024551 w 4462826"/>
              <a:gd name="connsiteY3" fmla="*/ 0 h 5146675"/>
              <a:gd name="connsiteX4" fmla="*/ 4462826 w 4462826"/>
              <a:gd name="connsiteY4" fmla="*/ 0 h 5146675"/>
              <a:gd name="connsiteX5" fmla="*/ 4462826 w 4462826"/>
              <a:gd name="connsiteY5" fmla="*/ 5146675 h 5146675"/>
              <a:gd name="connsiteX6" fmla="*/ 4462252 w 4462826"/>
              <a:gd name="connsiteY6" fmla="*/ 5146675 h 5146675"/>
              <a:gd name="connsiteX7" fmla="*/ 3024551 w 4462826"/>
              <a:gd name="connsiteY7" fmla="*/ 5146675 h 5146675"/>
              <a:gd name="connsiteX8" fmla="*/ 0 w 4462826"/>
              <a:gd name="connsiteY8" fmla="*/ 5146675 h 514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62826" h="5146675">
                <a:moveTo>
                  <a:pt x="1446082" y="0"/>
                </a:moveTo>
                <a:lnTo>
                  <a:pt x="3016170" y="0"/>
                </a:lnTo>
                <a:lnTo>
                  <a:pt x="3024551" y="29829"/>
                </a:lnTo>
                <a:lnTo>
                  <a:pt x="3024551" y="0"/>
                </a:lnTo>
                <a:lnTo>
                  <a:pt x="4462826" y="0"/>
                </a:lnTo>
                <a:lnTo>
                  <a:pt x="4462826" y="5146675"/>
                </a:lnTo>
                <a:lnTo>
                  <a:pt x="4462252" y="5146675"/>
                </a:lnTo>
                <a:lnTo>
                  <a:pt x="3024551" y="5146675"/>
                </a:lnTo>
                <a:lnTo>
                  <a:pt x="0" y="5146675"/>
                </a:lnTo>
                <a:close/>
              </a:path>
            </a:pathLst>
          </a:custGeom>
        </p:spPr>
        <p:txBody>
          <a:bodyPr wrap="square">
            <a:noAutofit/>
          </a:bodyPr>
          <a:lstStyle/>
          <a:p>
            <a:r>
              <a:rPr lang="en-US"/>
              <a:t>Click icon to add picture</a:t>
            </a:r>
            <a:endParaRPr lang="en-US" dirty="0"/>
          </a:p>
        </p:txBody>
      </p:sp>
      <p:sp>
        <p:nvSpPr>
          <p:cNvPr id="4"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sz="1067">
                <a:solidFill>
                  <a:schemeClr val="bg1"/>
                </a:solidFill>
                <a:latin typeface="+mn-lt"/>
              </a:defRPr>
            </a:lvl1pPr>
          </a:lstStyle>
          <a:p>
            <a:fld id="{DC9A5423-F5A2-45E3-8854-82458581CD79}" type="slidenum">
              <a:rPr lang="en-US" smtClean="0"/>
              <a:pPr/>
              <a:t>‹#›</a:t>
            </a:fld>
            <a:endParaRPr lang="en-US" dirty="0"/>
          </a:p>
        </p:txBody>
      </p:sp>
      <p:sp>
        <p:nvSpPr>
          <p:cNvPr id="9" name="Title Placeholder 1"/>
          <p:cNvSpPr>
            <a:spLocks noGrp="1"/>
          </p:cNvSpPr>
          <p:nvPr>
            <p:ph type="title"/>
          </p:nvPr>
        </p:nvSpPr>
        <p:spPr>
          <a:xfrm>
            <a:off x="610519" y="1030007"/>
            <a:ext cx="5647061" cy="14451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0" name="Text Placeholder 6"/>
          <p:cNvSpPr>
            <a:spLocks noGrp="1"/>
          </p:cNvSpPr>
          <p:nvPr>
            <p:ph type="body" sz="quarter" idx="14"/>
          </p:nvPr>
        </p:nvSpPr>
        <p:spPr>
          <a:xfrm>
            <a:off x="610519" y="2497344"/>
            <a:ext cx="6293436" cy="1564209"/>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854270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Blank Slide">
    <p:spTree>
      <p:nvGrpSpPr>
        <p:cNvPr id="1" name=""/>
        <p:cNvGrpSpPr/>
        <p:nvPr/>
      </p:nvGrpSpPr>
      <p:grpSpPr>
        <a:xfrm>
          <a:off x="0" y="0"/>
          <a:ext cx="0" cy="0"/>
          <a:chOff x="0" y="0"/>
          <a:chExt cx="0" cy="0"/>
        </a:xfrm>
      </p:grpSpPr>
      <p:sp>
        <p:nvSpPr>
          <p:cNvPr id="2"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lang="en-US" sz="1067" b="0" i="0" kern="1200" smtClean="0">
                <a:solidFill>
                  <a:schemeClr val="tx1">
                    <a:lumMod val="50000"/>
                    <a:lumOff val="50000"/>
                  </a:schemeClr>
                </a:solidFill>
                <a:effectLst/>
                <a:latin typeface="Franklin Gothic Book" panose="020B0503020102020204" pitchFamily="34" charset="0"/>
                <a:ea typeface="+mn-ea"/>
                <a:cs typeface="+mn-cs"/>
              </a:defRPr>
            </a:lvl1pPr>
          </a:lstStyle>
          <a:p>
            <a:fld id="{DC9A5423-F5A2-45E3-8854-82458581CD79}" type="slidenum">
              <a:rPr lang="en-US" smtClean="0"/>
              <a:pPr/>
              <a:t>‹#›</a:t>
            </a:fld>
            <a:endParaRPr lang="en-US" dirty="0"/>
          </a:p>
        </p:txBody>
      </p:sp>
    </p:spTree>
    <p:extLst>
      <p:ext uri="{BB962C8B-B14F-4D97-AF65-F5344CB8AC3E}">
        <p14:creationId xmlns:p14="http://schemas.microsoft.com/office/powerpoint/2010/main" val="1021562075"/>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Opening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BAA3A4-F346-4AFE-B510-C760DCEF9119}"/>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4" name="Rectangle 3">
            <a:extLst>
              <a:ext uri="{FF2B5EF4-FFF2-40B4-BE49-F238E27FC236}">
                <a16:creationId xmlns:a16="http://schemas.microsoft.com/office/drawing/2014/main" id="{CC5D4A5F-7E3F-4E69-9810-4BC0335331B9}"/>
              </a:ext>
            </a:extLst>
          </p:cNvPr>
          <p:cNvSpPr/>
          <p:nvPr userDrawn="1"/>
        </p:nvSpPr>
        <p:spPr>
          <a:xfrm>
            <a:off x="0" y="0"/>
            <a:ext cx="12192000" cy="6858000"/>
          </a:xfrm>
          <a:prstGeom prst="rect">
            <a:avLst/>
          </a:prstGeom>
          <a:gradFill>
            <a:gsLst>
              <a:gs pos="70000">
                <a:schemeClr val="tx2"/>
              </a:gs>
              <a:gs pos="0">
                <a:schemeClr val="tx2">
                  <a:alpha val="54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Graphic 4">
            <a:extLst>
              <a:ext uri="{FF2B5EF4-FFF2-40B4-BE49-F238E27FC236}">
                <a16:creationId xmlns:a16="http://schemas.microsoft.com/office/drawing/2014/main" id="{CFAC9361-C06E-4484-B6A0-1DA50644BC88}"/>
              </a:ext>
            </a:extLst>
          </p:cNvPr>
          <p:cNvPicPr>
            <a:picLocks noChangeAspect="1"/>
          </p:cNvPicPr>
          <p:nvPr userDrawn="1"/>
        </p:nvPicPr>
        <p:blipFill rotWithShape="1">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r="7042" b="26791"/>
          <a:stretch/>
        </p:blipFill>
        <p:spPr>
          <a:xfrm>
            <a:off x="6076507" y="2539999"/>
            <a:ext cx="6115493" cy="4318000"/>
          </a:xfrm>
          <a:prstGeom prst="rect">
            <a:avLst/>
          </a:prstGeom>
        </p:spPr>
      </p:pic>
      <p:pic>
        <p:nvPicPr>
          <p:cNvPr id="8" name="Graphic 7">
            <a:extLst>
              <a:ext uri="{FF2B5EF4-FFF2-40B4-BE49-F238E27FC236}">
                <a16:creationId xmlns:a16="http://schemas.microsoft.com/office/drawing/2014/main" id="{B9E82BDF-489A-495E-83E6-57AA57A3FFB4}"/>
              </a:ext>
            </a:extLst>
          </p:cNvPr>
          <p:cNvPicPr>
            <a:picLocks noChangeAspect="1"/>
          </p:cNvPicPr>
          <p:nvPr userDrawn="1"/>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l="1557" b="22245"/>
          <a:stretch/>
        </p:blipFill>
        <p:spPr>
          <a:xfrm>
            <a:off x="0" y="2965077"/>
            <a:ext cx="5326341" cy="3892923"/>
          </a:xfrm>
          <a:prstGeom prst="rect">
            <a:avLst/>
          </a:prstGeom>
        </p:spPr>
      </p:pic>
      <p:sp>
        <p:nvSpPr>
          <p:cNvPr id="2" name="Rectangle 1">
            <a:extLst>
              <a:ext uri="{FF2B5EF4-FFF2-40B4-BE49-F238E27FC236}">
                <a16:creationId xmlns:a16="http://schemas.microsoft.com/office/drawing/2014/main" id="{7A445F22-43FC-4DDB-B59F-01D12C421DDE}"/>
              </a:ext>
            </a:extLst>
          </p:cNvPr>
          <p:cNvSpPr/>
          <p:nvPr userDrawn="1"/>
        </p:nvSpPr>
        <p:spPr>
          <a:xfrm>
            <a:off x="83820" y="502920"/>
            <a:ext cx="327660" cy="327660"/>
          </a:xfrm>
          <a:prstGeom prst="rect">
            <a:avLst/>
          </a:prstGeom>
          <a:solidFill>
            <a:srgbClr val="001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9433635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hart an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C9A5423-F5A2-45E3-8854-82458581CD79}" type="slidenum">
              <a:rPr lang="en-US" smtClean="0"/>
              <a:pPr/>
              <a:t>‹#›</a:t>
            </a:fld>
            <a:endParaRPr lang="en-US" dirty="0"/>
          </a:p>
        </p:txBody>
      </p:sp>
      <p:sp>
        <p:nvSpPr>
          <p:cNvPr id="4" name="Title Placeholder 1"/>
          <p:cNvSpPr>
            <a:spLocks noGrp="1"/>
          </p:cNvSpPr>
          <p:nvPr>
            <p:ph type="title"/>
          </p:nvPr>
        </p:nvSpPr>
        <p:spPr>
          <a:xfrm>
            <a:off x="610519" y="1030007"/>
            <a:ext cx="5647061" cy="14451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5" name="Text Placeholder 6"/>
          <p:cNvSpPr>
            <a:spLocks noGrp="1"/>
          </p:cNvSpPr>
          <p:nvPr>
            <p:ph type="body" sz="quarter" idx="14"/>
          </p:nvPr>
        </p:nvSpPr>
        <p:spPr>
          <a:xfrm>
            <a:off x="610519" y="2497344"/>
            <a:ext cx="6293436" cy="1564209"/>
          </a:xfrm>
        </p:spPr>
        <p:txBody>
          <a:bodyPr/>
          <a:lstStyle/>
          <a:p>
            <a:pPr lvl="0"/>
            <a:r>
              <a:rPr lang="en-US"/>
              <a:t>Edit Master text styles</a:t>
            </a:r>
          </a:p>
          <a:p>
            <a:pPr lvl="1"/>
            <a:r>
              <a:rPr lang="en-US"/>
              <a:t>Second level</a:t>
            </a:r>
          </a:p>
          <a:p>
            <a:pPr lvl="2"/>
            <a:r>
              <a:rPr lang="en-US"/>
              <a:t>Third level</a:t>
            </a:r>
          </a:p>
        </p:txBody>
      </p:sp>
      <p:sp>
        <p:nvSpPr>
          <p:cNvPr id="7" name="Text Placeholder 6">
            <a:extLst>
              <a:ext uri="{FF2B5EF4-FFF2-40B4-BE49-F238E27FC236}">
                <a16:creationId xmlns:a16="http://schemas.microsoft.com/office/drawing/2014/main" id="{F5A83B2D-4E89-4907-A33F-4787CA0425BF}"/>
              </a:ext>
            </a:extLst>
          </p:cNvPr>
          <p:cNvSpPr>
            <a:spLocks noGrp="1"/>
          </p:cNvSpPr>
          <p:nvPr>
            <p:ph type="body" sz="quarter" idx="15" hasCustomPrompt="1"/>
          </p:nvPr>
        </p:nvSpPr>
        <p:spPr>
          <a:xfrm>
            <a:off x="3249084" y="6125118"/>
            <a:ext cx="8570585" cy="250735"/>
          </a:xfrm>
        </p:spPr>
        <p:txBody>
          <a:bodyPr>
            <a:noAutofit/>
          </a:bodyPr>
          <a:lstStyle>
            <a:lvl1pPr>
              <a:spcBef>
                <a:spcPts val="0"/>
              </a:spcBef>
              <a:spcAft>
                <a:spcPts val="0"/>
              </a:spcAft>
              <a:defRPr kumimoji="0" lang="en-US" sz="1200" b="0" i="0" u="none" strike="noStrike" kern="1200" cap="none" spc="40" normalizeH="0" baseline="0" dirty="0">
                <a:ln>
                  <a:noFill/>
                </a:ln>
                <a:solidFill>
                  <a:prstClr val="black">
                    <a:lumMod val="50000"/>
                    <a:lumOff val="50000"/>
                  </a:prstClr>
                </a:solidFill>
                <a:effectLst/>
                <a:uLnTx/>
                <a:uFillTx/>
                <a:latin typeface="Franklin Gothic Demi"/>
                <a:ea typeface="+mn-ea"/>
                <a:cs typeface="Segoe UI Semibold" panose="020B0702040204020203" pitchFamily="34" charset="0"/>
              </a:defRPr>
            </a:lvl1pPr>
          </a:lstStyle>
          <a:p>
            <a:pPr lvl="0"/>
            <a:r>
              <a:rPr lang="en-US" dirty="0"/>
              <a:t>Enter question here</a:t>
            </a:r>
          </a:p>
        </p:txBody>
      </p:sp>
      <p:sp>
        <p:nvSpPr>
          <p:cNvPr id="8" name="Text Placeholder 6">
            <a:extLst>
              <a:ext uri="{FF2B5EF4-FFF2-40B4-BE49-F238E27FC236}">
                <a16:creationId xmlns:a16="http://schemas.microsoft.com/office/drawing/2014/main" id="{BC72D6ED-9CE2-4CE0-8EBD-EE8CE583CF46}"/>
              </a:ext>
            </a:extLst>
          </p:cNvPr>
          <p:cNvSpPr>
            <a:spLocks noGrp="1"/>
          </p:cNvSpPr>
          <p:nvPr>
            <p:ph type="body" sz="quarter" idx="16" hasCustomPrompt="1"/>
          </p:nvPr>
        </p:nvSpPr>
        <p:spPr>
          <a:xfrm>
            <a:off x="3249084" y="6298967"/>
            <a:ext cx="8570585" cy="250735"/>
          </a:xfrm>
        </p:spPr>
        <p:txBody>
          <a:bodyPr>
            <a:noAutofit/>
          </a:bodyPr>
          <a:lstStyle>
            <a:lvl1pPr>
              <a:spcBef>
                <a:spcPts val="0"/>
              </a:spcBef>
              <a:spcAft>
                <a:spcPts val="0"/>
              </a:spcAft>
              <a:defRPr kumimoji="0" lang="en-US" sz="1200" b="0" i="0" u="none" strike="noStrike" kern="1200" cap="none" spc="40" normalizeH="0" baseline="0" dirty="0">
                <a:ln>
                  <a:noFill/>
                </a:ln>
                <a:solidFill>
                  <a:prstClr val="black">
                    <a:lumMod val="50000"/>
                    <a:lumOff val="50000"/>
                  </a:prstClr>
                </a:solidFill>
                <a:effectLst/>
                <a:uLnTx/>
                <a:uFillTx/>
                <a:latin typeface="+mn-lt"/>
                <a:ea typeface="+mn-ea"/>
                <a:cs typeface="Segoe UI Semilight" panose="020B0402040204020203" pitchFamily="34" charset="0"/>
              </a:defRPr>
            </a:lvl1pPr>
          </a:lstStyle>
          <a:p>
            <a:pPr marL="0" marR="0" lvl="0" indent="0" algn="l" defTabSz="914194" rtl="0" eaLnBrk="1" fontAlgn="auto" latinLnBrk="0" hangingPunct="1">
              <a:lnSpc>
                <a:spcPct val="90000"/>
              </a:lnSpc>
              <a:spcBef>
                <a:spcPts val="0"/>
              </a:spcBef>
              <a:spcAft>
                <a:spcPts val="0"/>
              </a:spcAft>
              <a:buClrTx/>
              <a:buSzTx/>
              <a:buFontTx/>
              <a:buNone/>
              <a:tabLst/>
              <a:defRPr/>
            </a:pPr>
            <a:r>
              <a:rPr lang="en-US" dirty="0"/>
              <a:t>Base and Source:</a:t>
            </a:r>
          </a:p>
        </p:txBody>
      </p:sp>
    </p:spTree>
    <p:extLst>
      <p:ext uri="{BB962C8B-B14F-4D97-AF65-F5344CB8AC3E}">
        <p14:creationId xmlns:p14="http://schemas.microsoft.com/office/powerpoint/2010/main" val="36966511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Vot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C9A5423-F5A2-45E3-8854-82458581CD79}" type="slidenum">
              <a:rPr lang="en-US" smtClean="0"/>
              <a:pPr/>
              <a:t>‹#›</a:t>
            </a:fld>
            <a:endParaRPr lang="en-US" dirty="0"/>
          </a:p>
        </p:txBody>
      </p:sp>
      <p:sp>
        <p:nvSpPr>
          <p:cNvPr id="4" name="Title Placeholder 1"/>
          <p:cNvSpPr>
            <a:spLocks noGrp="1"/>
          </p:cNvSpPr>
          <p:nvPr>
            <p:ph type="title"/>
          </p:nvPr>
        </p:nvSpPr>
        <p:spPr>
          <a:xfrm>
            <a:off x="610519" y="1983885"/>
            <a:ext cx="5647061" cy="14451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5" name="Text Placeholder 6"/>
          <p:cNvSpPr>
            <a:spLocks noGrp="1"/>
          </p:cNvSpPr>
          <p:nvPr>
            <p:ph type="body" sz="quarter" idx="14" hasCustomPrompt="1"/>
          </p:nvPr>
        </p:nvSpPr>
        <p:spPr>
          <a:xfrm>
            <a:off x="610519" y="3311094"/>
            <a:ext cx="5164255" cy="583511"/>
          </a:xfrm>
        </p:spPr>
        <p:txBody>
          <a:bodyPr>
            <a:normAutofit/>
          </a:bodyPr>
          <a:lstStyle>
            <a:lvl1pPr>
              <a:defRPr lang="en-US" sz="2667" kern="1200" spc="67" baseline="0" dirty="0">
                <a:solidFill>
                  <a:schemeClr val="accent2"/>
                </a:solidFill>
                <a:latin typeface="Franklin Gothic Medium" panose="020B0603020102020204" pitchFamily="34" charset="0"/>
                <a:ea typeface="+mn-ea"/>
                <a:cs typeface="+mn-cs"/>
              </a:defRPr>
            </a:lvl1pPr>
          </a:lstStyle>
          <a:p>
            <a:pPr lvl="0"/>
            <a:r>
              <a:rPr lang="en-US" dirty="0"/>
              <a:t>Click to edit Master text styles</a:t>
            </a:r>
          </a:p>
        </p:txBody>
      </p:sp>
      <p:sp>
        <p:nvSpPr>
          <p:cNvPr id="7" name="Text Placeholder 6">
            <a:extLst>
              <a:ext uri="{FF2B5EF4-FFF2-40B4-BE49-F238E27FC236}">
                <a16:creationId xmlns:a16="http://schemas.microsoft.com/office/drawing/2014/main" id="{F5A83B2D-4E89-4907-A33F-4787CA0425BF}"/>
              </a:ext>
            </a:extLst>
          </p:cNvPr>
          <p:cNvSpPr>
            <a:spLocks noGrp="1"/>
          </p:cNvSpPr>
          <p:nvPr>
            <p:ph type="body" sz="quarter" idx="15" hasCustomPrompt="1"/>
          </p:nvPr>
        </p:nvSpPr>
        <p:spPr>
          <a:xfrm>
            <a:off x="3249084" y="6125118"/>
            <a:ext cx="8570585" cy="250735"/>
          </a:xfrm>
        </p:spPr>
        <p:txBody>
          <a:bodyPr>
            <a:noAutofit/>
          </a:bodyPr>
          <a:lstStyle>
            <a:lvl1pPr>
              <a:spcBef>
                <a:spcPts val="0"/>
              </a:spcBef>
              <a:spcAft>
                <a:spcPts val="0"/>
              </a:spcAft>
              <a:defRPr kumimoji="0" lang="en-US" sz="1200" b="0" i="0" u="none" strike="noStrike" kern="1200" cap="none" spc="40" normalizeH="0" baseline="0" dirty="0">
                <a:ln>
                  <a:noFill/>
                </a:ln>
                <a:solidFill>
                  <a:prstClr val="black">
                    <a:lumMod val="50000"/>
                    <a:lumOff val="50000"/>
                  </a:prstClr>
                </a:solidFill>
                <a:effectLst/>
                <a:uLnTx/>
                <a:uFillTx/>
                <a:latin typeface="Franklin Gothic Demi"/>
                <a:ea typeface="+mn-ea"/>
                <a:cs typeface="Segoe UI Semibold" panose="020B0702040204020203" pitchFamily="34" charset="0"/>
              </a:defRPr>
            </a:lvl1pPr>
          </a:lstStyle>
          <a:p>
            <a:pPr lvl="0"/>
            <a:r>
              <a:rPr lang="en-US" dirty="0"/>
              <a:t>Enter question here</a:t>
            </a:r>
          </a:p>
        </p:txBody>
      </p:sp>
      <p:sp>
        <p:nvSpPr>
          <p:cNvPr id="8" name="Text Placeholder 6">
            <a:extLst>
              <a:ext uri="{FF2B5EF4-FFF2-40B4-BE49-F238E27FC236}">
                <a16:creationId xmlns:a16="http://schemas.microsoft.com/office/drawing/2014/main" id="{BC72D6ED-9CE2-4CE0-8EBD-EE8CE583CF46}"/>
              </a:ext>
            </a:extLst>
          </p:cNvPr>
          <p:cNvSpPr>
            <a:spLocks noGrp="1"/>
          </p:cNvSpPr>
          <p:nvPr>
            <p:ph type="body" sz="quarter" idx="16" hasCustomPrompt="1"/>
          </p:nvPr>
        </p:nvSpPr>
        <p:spPr>
          <a:xfrm>
            <a:off x="3249084" y="6298967"/>
            <a:ext cx="8570585" cy="250735"/>
          </a:xfrm>
        </p:spPr>
        <p:txBody>
          <a:bodyPr>
            <a:noAutofit/>
          </a:bodyPr>
          <a:lstStyle>
            <a:lvl1pPr>
              <a:spcBef>
                <a:spcPts val="0"/>
              </a:spcBef>
              <a:spcAft>
                <a:spcPts val="0"/>
              </a:spcAft>
              <a:defRPr kumimoji="0" lang="en-US" sz="1200" b="0" i="0" u="none" strike="noStrike" kern="1200" cap="none" spc="40" normalizeH="0" baseline="0" dirty="0">
                <a:ln>
                  <a:noFill/>
                </a:ln>
                <a:solidFill>
                  <a:prstClr val="black">
                    <a:lumMod val="50000"/>
                    <a:lumOff val="50000"/>
                  </a:prstClr>
                </a:solidFill>
                <a:effectLst/>
                <a:uLnTx/>
                <a:uFillTx/>
                <a:latin typeface="+mn-lt"/>
                <a:ea typeface="+mn-ea"/>
                <a:cs typeface="Segoe UI Semilight" panose="020B0402040204020203" pitchFamily="34" charset="0"/>
              </a:defRPr>
            </a:lvl1pPr>
          </a:lstStyle>
          <a:p>
            <a:pPr marL="0" marR="0" lvl="0" indent="0" algn="l" defTabSz="914194" rtl="0" eaLnBrk="1" fontAlgn="auto" latinLnBrk="0" hangingPunct="1">
              <a:lnSpc>
                <a:spcPct val="90000"/>
              </a:lnSpc>
              <a:spcBef>
                <a:spcPts val="0"/>
              </a:spcBef>
              <a:spcAft>
                <a:spcPts val="0"/>
              </a:spcAft>
              <a:buClrTx/>
              <a:buSzTx/>
              <a:buFontTx/>
              <a:buNone/>
              <a:tabLst/>
              <a:defRPr/>
            </a:pPr>
            <a:r>
              <a:rPr lang="en-US" dirty="0"/>
              <a:t>Base and Source:</a:t>
            </a:r>
          </a:p>
        </p:txBody>
      </p:sp>
    </p:spTree>
    <p:extLst>
      <p:ext uri="{BB962C8B-B14F-4D97-AF65-F5344CB8AC3E}">
        <p14:creationId xmlns:p14="http://schemas.microsoft.com/office/powerpoint/2010/main" val="4730210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Break_slide Half">
    <p:spTree>
      <p:nvGrpSpPr>
        <p:cNvPr id="1" name=""/>
        <p:cNvGrpSpPr/>
        <p:nvPr/>
      </p:nvGrpSpPr>
      <p:grpSpPr>
        <a:xfrm>
          <a:off x="0" y="0"/>
          <a:ext cx="0" cy="0"/>
          <a:chOff x="0" y="0"/>
          <a:chExt cx="0" cy="0"/>
        </a:xfrm>
      </p:grpSpPr>
      <p:sp>
        <p:nvSpPr>
          <p:cNvPr id="20" name="Picture Placeholder 13"/>
          <p:cNvSpPr>
            <a:spLocks noGrp="1"/>
          </p:cNvSpPr>
          <p:nvPr>
            <p:ph type="pic" sz="quarter" idx="14"/>
          </p:nvPr>
        </p:nvSpPr>
        <p:spPr>
          <a:xfrm>
            <a:off x="0" y="0"/>
            <a:ext cx="12192000" cy="3200400"/>
          </a:xfrm>
          <a:effectLst/>
        </p:spPr>
        <p:txBody>
          <a:bodyPr>
            <a:norm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r>
              <a:rPr lang="en-US"/>
              <a:t>Click icon to add picture</a:t>
            </a:r>
            <a:endParaRPr lang="en-US" dirty="0"/>
          </a:p>
        </p:txBody>
      </p:sp>
      <p:sp>
        <p:nvSpPr>
          <p:cNvPr id="3"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lang="en-US" sz="1067" b="0" i="0" kern="1200" smtClean="0">
                <a:solidFill>
                  <a:schemeClr val="tx1">
                    <a:lumMod val="50000"/>
                    <a:lumOff val="50000"/>
                  </a:schemeClr>
                </a:solidFill>
                <a:effectLst/>
                <a:latin typeface="Franklin Gothic Book" panose="020B0503020102020204" pitchFamily="34" charset="0"/>
                <a:ea typeface="+mn-ea"/>
                <a:cs typeface="+mn-cs"/>
              </a:defRPr>
            </a:lvl1pPr>
          </a:lstStyle>
          <a:p>
            <a:fld id="{DC9A5423-F5A2-45E3-8854-82458581CD79}" type="slidenum">
              <a:rPr lang="en-US" smtClean="0"/>
              <a:pPr/>
              <a:t>‹#›</a:t>
            </a:fld>
            <a:endParaRPr lang="en-US" dirty="0"/>
          </a:p>
        </p:txBody>
      </p:sp>
      <p:sp>
        <p:nvSpPr>
          <p:cNvPr id="4" name="Title Placeholder 1"/>
          <p:cNvSpPr>
            <a:spLocks noGrp="1"/>
          </p:cNvSpPr>
          <p:nvPr>
            <p:ph type="title"/>
          </p:nvPr>
        </p:nvSpPr>
        <p:spPr>
          <a:xfrm>
            <a:off x="544419" y="4144106"/>
            <a:ext cx="5485480" cy="131878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5" name="Text Placeholder 2"/>
          <p:cNvSpPr>
            <a:spLocks noGrp="1"/>
          </p:cNvSpPr>
          <p:nvPr>
            <p:ph type="body" sz="quarter" idx="11"/>
          </p:nvPr>
        </p:nvSpPr>
        <p:spPr>
          <a:xfrm>
            <a:off x="5699392" y="4115504"/>
            <a:ext cx="6367749" cy="1482829"/>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88411340"/>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ircle Pictur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910228" y="1077972"/>
            <a:ext cx="4782163" cy="4782161"/>
          </a:xfrm>
          <a:prstGeom prst="ellipse">
            <a:avLst/>
          </a:prstGeom>
        </p:spPr>
        <p:txBody>
          <a:bodyPr/>
          <a:lstStyle/>
          <a:p>
            <a:r>
              <a:rPr lang="en-US"/>
              <a:t>Click icon to add picture</a:t>
            </a:r>
          </a:p>
        </p:txBody>
      </p:sp>
      <p:sp>
        <p:nvSpPr>
          <p:cNvPr id="3"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lang="en-US" sz="1067" b="0" i="0" kern="1200" smtClean="0">
                <a:solidFill>
                  <a:schemeClr val="tx1">
                    <a:lumMod val="50000"/>
                    <a:lumOff val="50000"/>
                  </a:schemeClr>
                </a:solidFill>
                <a:effectLst/>
                <a:latin typeface="Franklin Gothic Book" panose="020B0503020102020204" pitchFamily="34" charset="0"/>
                <a:ea typeface="+mn-ea"/>
                <a:cs typeface="+mn-cs"/>
              </a:defRPr>
            </a:lvl1pPr>
          </a:lstStyle>
          <a:p>
            <a:fld id="{DC9A5423-F5A2-45E3-8854-82458581CD79}" type="slidenum">
              <a:rPr lang="en-US" smtClean="0"/>
              <a:pPr/>
              <a:t>‹#›</a:t>
            </a:fld>
            <a:endParaRPr lang="en-US" dirty="0"/>
          </a:p>
        </p:txBody>
      </p:sp>
      <p:sp>
        <p:nvSpPr>
          <p:cNvPr id="7" name="Title Placeholder 1"/>
          <p:cNvSpPr>
            <a:spLocks noGrp="1"/>
          </p:cNvSpPr>
          <p:nvPr>
            <p:ph type="title"/>
          </p:nvPr>
        </p:nvSpPr>
        <p:spPr>
          <a:xfrm>
            <a:off x="610519" y="1030007"/>
            <a:ext cx="5647061" cy="14451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8" name="Text Placeholder 6"/>
          <p:cNvSpPr>
            <a:spLocks noGrp="1"/>
          </p:cNvSpPr>
          <p:nvPr>
            <p:ph type="body" sz="quarter" idx="14"/>
          </p:nvPr>
        </p:nvSpPr>
        <p:spPr>
          <a:xfrm>
            <a:off x="610519" y="2497344"/>
            <a:ext cx="6293436" cy="1564209"/>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2043495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Analyst Large Bio">
    <p:spTree>
      <p:nvGrpSpPr>
        <p:cNvPr id="1" name=""/>
        <p:cNvGrpSpPr/>
        <p:nvPr/>
      </p:nvGrpSpPr>
      <p:grpSpPr>
        <a:xfrm>
          <a:off x="0" y="0"/>
          <a:ext cx="0" cy="0"/>
          <a:chOff x="0" y="0"/>
          <a:chExt cx="0" cy="0"/>
        </a:xfrm>
      </p:grpSpPr>
      <p:sp>
        <p:nvSpPr>
          <p:cNvPr id="2" name="Picture Placeholder 13"/>
          <p:cNvSpPr>
            <a:spLocks noGrp="1"/>
          </p:cNvSpPr>
          <p:nvPr>
            <p:ph type="pic" sz="quarter" idx="13"/>
          </p:nvPr>
        </p:nvSpPr>
        <p:spPr>
          <a:xfrm>
            <a:off x="0" y="0"/>
            <a:ext cx="7511467" cy="6858000"/>
          </a:xfrm>
          <a:effectLst/>
        </p:spPr>
        <p:txBody>
          <a:bodyPr>
            <a:norm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r>
              <a:rPr lang="en-US"/>
              <a:t>Click icon to add picture</a:t>
            </a:r>
            <a:endParaRPr lang="en-US" dirty="0"/>
          </a:p>
        </p:txBody>
      </p:sp>
      <p:sp>
        <p:nvSpPr>
          <p:cNvPr id="12" name="Text Placeholder 11"/>
          <p:cNvSpPr>
            <a:spLocks noGrp="1"/>
          </p:cNvSpPr>
          <p:nvPr>
            <p:ph type="body" sz="quarter" idx="15" hasCustomPrompt="1"/>
          </p:nvPr>
        </p:nvSpPr>
        <p:spPr>
          <a:xfrm>
            <a:off x="7866987" y="2981243"/>
            <a:ext cx="4028029" cy="3313884"/>
          </a:xfrm>
        </p:spPr>
        <p:txBody>
          <a:bodyPr>
            <a:normAutofit/>
          </a:bodyPr>
          <a:lstStyle>
            <a:lvl1pPr>
              <a:spcBef>
                <a:spcPts val="0"/>
              </a:spcBef>
              <a:spcAft>
                <a:spcPts val="533"/>
              </a:spcAft>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en-US" dirty="0"/>
              <a:t>Enter bio here</a:t>
            </a:r>
          </a:p>
        </p:txBody>
      </p:sp>
      <p:sp>
        <p:nvSpPr>
          <p:cNvPr id="5" name="Rectangle 4"/>
          <p:cNvSpPr/>
          <p:nvPr/>
        </p:nvSpPr>
        <p:spPr>
          <a:xfrm>
            <a:off x="6909456" y="716233"/>
            <a:ext cx="4985560" cy="1908811"/>
          </a:xfrm>
          <a:prstGeom prst="rect">
            <a:avLst/>
          </a:prstGeom>
          <a:pattFill prst="wdDnDiag">
            <a:fgClr>
              <a:schemeClr val="accent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6">
              <a:latin typeface="Poppins Light" charset="0"/>
            </a:endParaRPr>
          </a:p>
        </p:txBody>
      </p:sp>
      <p:sp>
        <p:nvSpPr>
          <p:cNvPr id="7" name="Rectangle 6"/>
          <p:cNvSpPr/>
          <p:nvPr/>
        </p:nvSpPr>
        <p:spPr>
          <a:xfrm>
            <a:off x="6784412" y="599007"/>
            <a:ext cx="4985560" cy="19088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6">
              <a:latin typeface="Poppins Light" charset="0"/>
            </a:endParaRPr>
          </a:p>
        </p:txBody>
      </p:sp>
      <p:sp>
        <p:nvSpPr>
          <p:cNvPr id="10" name="Text Placeholder 9"/>
          <p:cNvSpPr>
            <a:spLocks noGrp="1"/>
          </p:cNvSpPr>
          <p:nvPr>
            <p:ph type="body" sz="quarter" idx="14" hasCustomPrompt="1"/>
          </p:nvPr>
        </p:nvSpPr>
        <p:spPr>
          <a:xfrm>
            <a:off x="7017349" y="1072433"/>
            <a:ext cx="4572396" cy="969361"/>
          </a:xfrm>
        </p:spPr>
        <p:txBody>
          <a:bodyPr/>
          <a:lstStyle>
            <a:lvl1pPr>
              <a:lnSpc>
                <a:spcPct val="90000"/>
              </a:lnSpc>
              <a:defRPr>
                <a:solidFill>
                  <a:schemeClr val="bg1"/>
                </a:solidFill>
                <a:latin typeface="+mj-lt"/>
              </a:defRPr>
            </a:lvl1pPr>
            <a:lvl2pPr marL="0" indent="0">
              <a:lnSpc>
                <a:spcPct val="90000"/>
              </a:lnSpc>
              <a:buFontTx/>
              <a:buNone/>
              <a:defRPr sz="2133">
                <a:solidFill>
                  <a:schemeClr val="bg1"/>
                </a:solidFill>
              </a:defRPr>
            </a:lvl2pPr>
          </a:lstStyle>
          <a:p>
            <a:pPr lvl="0"/>
            <a:r>
              <a:rPr lang="en-US" dirty="0"/>
              <a:t>Analyst Name </a:t>
            </a:r>
          </a:p>
          <a:p>
            <a:pPr lvl="1"/>
            <a:r>
              <a:rPr lang="en-US" dirty="0"/>
              <a:t>Title</a:t>
            </a:r>
          </a:p>
        </p:txBody>
      </p:sp>
      <p:sp>
        <p:nvSpPr>
          <p:cNvPr id="8"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lang="en-US" sz="1067" b="0" i="0" kern="1200" smtClean="0">
                <a:solidFill>
                  <a:schemeClr val="tx1">
                    <a:lumMod val="50000"/>
                    <a:lumOff val="50000"/>
                  </a:schemeClr>
                </a:solidFill>
                <a:effectLst/>
                <a:latin typeface="Franklin Gothic Book" panose="020B0503020102020204" pitchFamily="34" charset="0"/>
                <a:ea typeface="+mn-ea"/>
                <a:cs typeface="+mn-cs"/>
              </a:defRPr>
            </a:lvl1pPr>
          </a:lstStyle>
          <a:p>
            <a:fld id="{DC9A5423-F5A2-45E3-8854-82458581CD79}" type="slidenum">
              <a:rPr lang="en-US" smtClean="0"/>
              <a:pPr/>
              <a:t>‹#›</a:t>
            </a:fld>
            <a:endParaRPr lang="en-US" dirty="0"/>
          </a:p>
        </p:txBody>
      </p:sp>
    </p:spTree>
    <p:extLst>
      <p:ext uri="{BB962C8B-B14F-4D97-AF65-F5344CB8AC3E}">
        <p14:creationId xmlns:p14="http://schemas.microsoft.com/office/powerpoint/2010/main" val="3404086550"/>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Team Slide">
    <p:spTree>
      <p:nvGrpSpPr>
        <p:cNvPr id="1" name=""/>
        <p:cNvGrpSpPr/>
        <p:nvPr/>
      </p:nvGrpSpPr>
      <p:grpSpPr>
        <a:xfrm>
          <a:off x="0" y="0"/>
          <a:ext cx="0" cy="0"/>
          <a:chOff x="0" y="0"/>
          <a:chExt cx="0" cy="0"/>
        </a:xfrm>
      </p:grpSpPr>
      <p:sp>
        <p:nvSpPr>
          <p:cNvPr id="9" name="Picture Placeholder 3"/>
          <p:cNvSpPr>
            <a:spLocks noGrp="1"/>
          </p:cNvSpPr>
          <p:nvPr>
            <p:ph type="pic" sz="quarter" idx="10"/>
          </p:nvPr>
        </p:nvSpPr>
        <p:spPr>
          <a:xfrm>
            <a:off x="9106902" y="2007146"/>
            <a:ext cx="1866540" cy="2207708"/>
          </a:xfrm>
          <a:custGeom>
            <a:avLst/>
            <a:gdLst>
              <a:gd name="connsiteX0" fmla="*/ 0 w 6378575"/>
              <a:gd name="connsiteY0" fmla="*/ 2352675 h 4705350"/>
              <a:gd name="connsiteX1" fmla="*/ 1644708 w 6378575"/>
              <a:gd name="connsiteY1" fmla="*/ 1 h 4705350"/>
              <a:gd name="connsiteX2" fmla="*/ 4733867 w 6378575"/>
              <a:gd name="connsiteY2" fmla="*/ 1 h 4705350"/>
              <a:gd name="connsiteX3" fmla="*/ 6378575 w 6378575"/>
              <a:gd name="connsiteY3" fmla="*/ 2352675 h 4705350"/>
              <a:gd name="connsiteX4" fmla="*/ 4733867 w 6378575"/>
              <a:gd name="connsiteY4" fmla="*/ 4705349 h 4705350"/>
              <a:gd name="connsiteX5" fmla="*/ 1644708 w 6378575"/>
              <a:gd name="connsiteY5" fmla="*/ 4705349 h 4705350"/>
              <a:gd name="connsiteX6" fmla="*/ 0 w 6378575"/>
              <a:gd name="connsiteY6" fmla="*/ 2352675 h 4705350"/>
              <a:gd name="connsiteX0" fmla="*/ 0 w 6378575"/>
              <a:gd name="connsiteY0" fmla="*/ 3289376 h 5642050"/>
              <a:gd name="connsiteX1" fmla="*/ 1644708 w 6378575"/>
              <a:gd name="connsiteY1" fmla="*/ 936702 h 5642050"/>
              <a:gd name="connsiteX2" fmla="*/ 3551837 w 6378575"/>
              <a:gd name="connsiteY2" fmla="*/ 0 h 5642050"/>
              <a:gd name="connsiteX3" fmla="*/ 6378575 w 6378575"/>
              <a:gd name="connsiteY3" fmla="*/ 3289376 h 5642050"/>
              <a:gd name="connsiteX4" fmla="*/ 4733867 w 6378575"/>
              <a:gd name="connsiteY4" fmla="*/ 5642050 h 5642050"/>
              <a:gd name="connsiteX5" fmla="*/ 1644708 w 6378575"/>
              <a:gd name="connsiteY5" fmla="*/ 5642050 h 5642050"/>
              <a:gd name="connsiteX6" fmla="*/ 0 w 6378575"/>
              <a:gd name="connsiteY6" fmla="*/ 3289376 h 5642050"/>
              <a:gd name="connsiteX0" fmla="*/ 0 w 5374965"/>
              <a:gd name="connsiteY0" fmla="*/ 3289376 h 5642050"/>
              <a:gd name="connsiteX1" fmla="*/ 1644708 w 5374965"/>
              <a:gd name="connsiteY1" fmla="*/ 936702 h 5642050"/>
              <a:gd name="connsiteX2" fmla="*/ 3551837 w 5374965"/>
              <a:gd name="connsiteY2" fmla="*/ 0 h 5642050"/>
              <a:gd name="connsiteX3" fmla="*/ 5374965 w 5374965"/>
              <a:gd name="connsiteY3" fmla="*/ 925317 h 5642050"/>
              <a:gd name="connsiteX4" fmla="*/ 4733867 w 5374965"/>
              <a:gd name="connsiteY4" fmla="*/ 5642050 h 5642050"/>
              <a:gd name="connsiteX5" fmla="*/ 1644708 w 5374965"/>
              <a:gd name="connsiteY5" fmla="*/ 5642050 h 5642050"/>
              <a:gd name="connsiteX6" fmla="*/ 0 w 5374965"/>
              <a:gd name="connsiteY6" fmla="*/ 3289376 h 5642050"/>
              <a:gd name="connsiteX0" fmla="*/ 0 w 5402940"/>
              <a:gd name="connsiteY0" fmla="*/ 3289376 h 5642050"/>
              <a:gd name="connsiteX1" fmla="*/ 1644708 w 5402940"/>
              <a:gd name="connsiteY1" fmla="*/ 936702 h 5642050"/>
              <a:gd name="connsiteX2" fmla="*/ 3551837 w 5402940"/>
              <a:gd name="connsiteY2" fmla="*/ 0 h 5642050"/>
              <a:gd name="connsiteX3" fmla="*/ 5374965 w 5402940"/>
              <a:gd name="connsiteY3" fmla="*/ 925317 h 5642050"/>
              <a:gd name="connsiteX4" fmla="*/ 5402940 w 5402940"/>
              <a:gd name="connsiteY4" fmla="*/ 3389503 h 5642050"/>
              <a:gd name="connsiteX5" fmla="*/ 1644708 w 5402940"/>
              <a:gd name="connsiteY5" fmla="*/ 5642050 h 5642050"/>
              <a:gd name="connsiteX6" fmla="*/ 0 w 5402940"/>
              <a:gd name="connsiteY6" fmla="*/ 3289376 h 5642050"/>
              <a:gd name="connsiteX0" fmla="*/ 0 w 5402940"/>
              <a:gd name="connsiteY0" fmla="*/ 3289376 h 4415416"/>
              <a:gd name="connsiteX1" fmla="*/ 1644708 w 5402940"/>
              <a:gd name="connsiteY1" fmla="*/ 936702 h 4415416"/>
              <a:gd name="connsiteX2" fmla="*/ 3551837 w 5402940"/>
              <a:gd name="connsiteY2" fmla="*/ 0 h 4415416"/>
              <a:gd name="connsiteX3" fmla="*/ 5374965 w 5402940"/>
              <a:gd name="connsiteY3" fmla="*/ 925317 h 4415416"/>
              <a:gd name="connsiteX4" fmla="*/ 5402940 w 5402940"/>
              <a:gd name="connsiteY4" fmla="*/ 3389503 h 4415416"/>
              <a:gd name="connsiteX5" fmla="*/ 3473508 w 5402940"/>
              <a:gd name="connsiteY5" fmla="*/ 4415416 h 4415416"/>
              <a:gd name="connsiteX6" fmla="*/ 0 w 5402940"/>
              <a:gd name="connsiteY6" fmla="*/ 3289376 h 4415416"/>
              <a:gd name="connsiteX0" fmla="*/ 5673 w 3758232"/>
              <a:gd name="connsiteY0" fmla="*/ 3445493 h 4415416"/>
              <a:gd name="connsiteX1" fmla="*/ 0 w 3758232"/>
              <a:gd name="connsiteY1" fmla="*/ 936702 h 4415416"/>
              <a:gd name="connsiteX2" fmla="*/ 1907129 w 3758232"/>
              <a:gd name="connsiteY2" fmla="*/ 0 h 4415416"/>
              <a:gd name="connsiteX3" fmla="*/ 3730257 w 3758232"/>
              <a:gd name="connsiteY3" fmla="*/ 925317 h 4415416"/>
              <a:gd name="connsiteX4" fmla="*/ 3758232 w 3758232"/>
              <a:gd name="connsiteY4" fmla="*/ 3389503 h 4415416"/>
              <a:gd name="connsiteX5" fmla="*/ 1828800 w 3758232"/>
              <a:gd name="connsiteY5" fmla="*/ 4415416 h 4415416"/>
              <a:gd name="connsiteX6" fmla="*/ 5673 w 3758232"/>
              <a:gd name="connsiteY6" fmla="*/ 3445493 h 4415416"/>
              <a:gd name="connsiteX0" fmla="*/ 5673 w 3730257"/>
              <a:gd name="connsiteY0" fmla="*/ 3445493 h 4415416"/>
              <a:gd name="connsiteX1" fmla="*/ 0 w 3730257"/>
              <a:gd name="connsiteY1" fmla="*/ 936702 h 4415416"/>
              <a:gd name="connsiteX2" fmla="*/ 1907129 w 3730257"/>
              <a:gd name="connsiteY2" fmla="*/ 0 h 4415416"/>
              <a:gd name="connsiteX3" fmla="*/ 3730257 w 3730257"/>
              <a:gd name="connsiteY3" fmla="*/ 925317 h 4415416"/>
              <a:gd name="connsiteX4" fmla="*/ 3705981 w 3730257"/>
              <a:gd name="connsiteY4" fmla="*/ 3415629 h 4415416"/>
              <a:gd name="connsiteX5" fmla="*/ 1828800 w 3730257"/>
              <a:gd name="connsiteY5" fmla="*/ 4415416 h 4415416"/>
              <a:gd name="connsiteX6" fmla="*/ 5673 w 373025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30257 w 3732107"/>
              <a:gd name="connsiteY3" fmla="*/ 925317 h 4415416"/>
              <a:gd name="connsiteX4" fmla="*/ 3732107 w 3732107"/>
              <a:gd name="connsiteY4" fmla="*/ 3428691 h 4415416"/>
              <a:gd name="connsiteX5" fmla="*/ 1828800 w 3732107"/>
              <a:gd name="connsiteY5" fmla="*/ 4415416 h 4415416"/>
              <a:gd name="connsiteX6" fmla="*/ 5673 w 373210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17194 w 3732107"/>
              <a:gd name="connsiteY3" fmla="*/ 925317 h 4415416"/>
              <a:gd name="connsiteX4" fmla="*/ 3732107 w 3732107"/>
              <a:gd name="connsiteY4" fmla="*/ 3428691 h 4415416"/>
              <a:gd name="connsiteX5" fmla="*/ 1828800 w 3732107"/>
              <a:gd name="connsiteY5" fmla="*/ 4415416 h 4415416"/>
              <a:gd name="connsiteX6" fmla="*/ 5673 w 373210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17194 w 3732107"/>
              <a:gd name="connsiteY3" fmla="*/ 925317 h 4415416"/>
              <a:gd name="connsiteX4" fmla="*/ 3732107 w 3732107"/>
              <a:gd name="connsiteY4" fmla="*/ 3428691 h 4415416"/>
              <a:gd name="connsiteX5" fmla="*/ 1856721 w 3732107"/>
              <a:gd name="connsiteY5" fmla="*/ 4415416 h 4415416"/>
              <a:gd name="connsiteX6" fmla="*/ 5673 w 373210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17194 w 3732107"/>
              <a:gd name="connsiteY3" fmla="*/ 925317 h 4415416"/>
              <a:gd name="connsiteX4" fmla="*/ 3732107 w 3732107"/>
              <a:gd name="connsiteY4" fmla="*/ 3428691 h 4415416"/>
              <a:gd name="connsiteX5" fmla="*/ 1894821 w 3732107"/>
              <a:gd name="connsiteY5" fmla="*/ 4415416 h 4415416"/>
              <a:gd name="connsiteX6" fmla="*/ 5673 w 3732107"/>
              <a:gd name="connsiteY6" fmla="*/ 3445493 h 4415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2107" h="4415416">
                <a:moveTo>
                  <a:pt x="5673" y="3445493"/>
                </a:moveTo>
                <a:lnTo>
                  <a:pt x="0" y="936702"/>
                </a:lnTo>
                <a:lnTo>
                  <a:pt x="1907129" y="0"/>
                </a:lnTo>
                <a:lnTo>
                  <a:pt x="3717194" y="925317"/>
                </a:lnTo>
                <a:cubicBezTo>
                  <a:pt x="3717811" y="1759775"/>
                  <a:pt x="3731490" y="2594233"/>
                  <a:pt x="3732107" y="3428691"/>
                </a:cubicBezTo>
                <a:lnTo>
                  <a:pt x="1894821" y="4415416"/>
                </a:lnTo>
                <a:lnTo>
                  <a:pt x="5673" y="3445493"/>
                </a:lnTo>
                <a:close/>
              </a:path>
            </a:pathLst>
          </a:custGeom>
          <a:ln w="57150">
            <a:solidFill>
              <a:schemeClr val="accent2"/>
            </a:solidFill>
          </a:ln>
        </p:spPr>
        <p:txBody>
          <a:bodyPr>
            <a:normAutofit/>
          </a:bodyPr>
          <a:lstStyle>
            <a:lvl1pPr>
              <a:defRPr sz="1151"/>
            </a:lvl1pPr>
          </a:lstStyle>
          <a:p>
            <a:r>
              <a:rPr lang="en-US"/>
              <a:t>Click icon to add picture</a:t>
            </a:r>
          </a:p>
        </p:txBody>
      </p:sp>
      <p:sp>
        <p:nvSpPr>
          <p:cNvPr id="13" name="Picture Placeholder 3"/>
          <p:cNvSpPr>
            <a:spLocks noGrp="1"/>
          </p:cNvSpPr>
          <p:nvPr>
            <p:ph type="pic" sz="quarter" idx="11"/>
          </p:nvPr>
        </p:nvSpPr>
        <p:spPr>
          <a:xfrm>
            <a:off x="1212754" y="2007146"/>
            <a:ext cx="1866540" cy="2207708"/>
          </a:xfrm>
          <a:custGeom>
            <a:avLst/>
            <a:gdLst>
              <a:gd name="connsiteX0" fmla="*/ 0 w 6378575"/>
              <a:gd name="connsiteY0" fmla="*/ 2352675 h 4705350"/>
              <a:gd name="connsiteX1" fmla="*/ 1644708 w 6378575"/>
              <a:gd name="connsiteY1" fmla="*/ 1 h 4705350"/>
              <a:gd name="connsiteX2" fmla="*/ 4733867 w 6378575"/>
              <a:gd name="connsiteY2" fmla="*/ 1 h 4705350"/>
              <a:gd name="connsiteX3" fmla="*/ 6378575 w 6378575"/>
              <a:gd name="connsiteY3" fmla="*/ 2352675 h 4705350"/>
              <a:gd name="connsiteX4" fmla="*/ 4733867 w 6378575"/>
              <a:gd name="connsiteY4" fmla="*/ 4705349 h 4705350"/>
              <a:gd name="connsiteX5" fmla="*/ 1644708 w 6378575"/>
              <a:gd name="connsiteY5" fmla="*/ 4705349 h 4705350"/>
              <a:gd name="connsiteX6" fmla="*/ 0 w 6378575"/>
              <a:gd name="connsiteY6" fmla="*/ 2352675 h 4705350"/>
              <a:gd name="connsiteX0" fmla="*/ 0 w 6378575"/>
              <a:gd name="connsiteY0" fmla="*/ 3289376 h 5642050"/>
              <a:gd name="connsiteX1" fmla="*/ 1644708 w 6378575"/>
              <a:gd name="connsiteY1" fmla="*/ 936702 h 5642050"/>
              <a:gd name="connsiteX2" fmla="*/ 3551837 w 6378575"/>
              <a:gd name="connsiteY2" fmla="*/ 0 h 5642050"/>
              <a:gd name="connsiteX3" fmla="*/ 6378575 w 6378575"/>
              <a:gd name="connsiteY3" fmla="*/ 3289376 h 5642050"/>
              <a:gd name="connsiteX4" fmla="*/ 4733867 w 6378575"/>
              <a:gd name="connsiteY4" fmla="*/ 5642050 h 5642050"/>
              <a:gd name="connsiteX5" fmla="*/ 1644708 w 6378575"/>
              <a:gd name="connsiteY5" fmla="*/ 5642050 h 5642050"/>
              <a:gd name="connsiteX6" fmla="*/ 0 w 6378575"/>
              <a:gd name="connsiteY6" fmla="*/ 3289376 h 5642050"/>
              <a:gd name="connsiteX0" fmla="*/ 0 w 5374965"/>
              <a:gd name="connsiteY0" fmla="*/ 3289376 h 5642050"/>
              <a:gd name="connsiteX1" fmla="*/ 1644708 w 5374965"/>
              <a:gd name="connsiteY1" fmla="*/ 936702 h 5642050"/>
              <a:gd name="connsiteX2" fmla="*/ 3551837 w 5374965"/>
              <a:gd name="connsiteY2" fmla="*/ 0 h 5642050"/>
              <a:gd name="connsiteX3" fmla="*/ 5374965 w 5374965"/>
              <a:gd name="connsiteY3" fmla="*/ 925317 h 5642050"/>
              <a:gd name="connsiteX4" fmla="*/ 4733867 w 5374965"/>
              <a:gd name="connsiteY4" fmla="*/ 5642050 h 5642050"/>
              <a:gd name="connsiteX5" fmla="*/ 1644708 w 5374965"/>
              <a:gd name="connsiteY5" fmla="*/ 5642050 h 5642050"/>
              <a:gd name="connsiteX6" fmla="*/ 0 w 5374965"/>
              <a:gd name="connsiteY6" fmla="*/ 3289376 h 5642050"/>
              <a:gd name="connsiteX0" fmla="*/ 0 w 5402940"/>
              <a:gd name="connsiteY0" fmla="*/ 3289376 h 5642050"/>
              <a:gd name="connsiteX1" fmla="*/ 1644708 w 5402940"/>
              <a:gd name="connsiteY1" fmla="*/ 936702 h 5642050"/>
              <a:gd name="connsiteX2" fmla="*/ 3551837 w 5402940"/>
              <a:gd name="connsiteY2" fmla="*/ 0 h 5642050"/>
              <a:gd name="connsiteX3" fmla="*/ 5374965 w 5402940"/>
              <a:gd name="connsiteY3" fmla="*/ 925317 h 5642050"/>
              <a:gd name="connsiteX4" fmla="*/ 5402940 w 5402940"/>
              <a:gd name="connsiteY4" fmla="*/ 3389503 h 5642050"/>
              <a:gd name="connsiteX5" fmla="*/ 1644708 w 5402940"/>
              <a:gd name="connsiteY5" fmla="*/ 5642050 h 5642050"/>
              <a:gd name="connsiteX6" fmla="*/ 0 w 5402940"/>
              <a:gd name="connsiteY6" fmla="*/ 3289376 h 5642050"/>
              <a:gd name="connsiteX0" fmla="*/ 0 w 5402940"/>
              <a:gd name="connsiteY0" fmla="*/ 3289376 h 4415416"/>
              <a:gd name="connsiteX1" fmla="*/ 1644708 w 5402940"/>
              <a:gd name="connsiteY1" fmla="*/ 936702 h 4415416"/>
              <a:gd name="connsiteX2" fmla="*/ 3551837 w 5402940"/>
              <a:gd name="connsiteY2" fmla="*/ 0 h 4415416"/>
              <a:gd name="connsiteX3" fmla="*/ 5374965 w 5402940"/>
              <a:gd name="connsiteY3" fmla="*/ 925317 h 4415416"/>
              <a:gd name="connsiteX4" fmla="*/ 5402940 w 5402940"/>
              <a:gd name="connsiteY4" fmla="*/ 3389503 h 4415416"/>
              <a:gd name="connsiteX5" fmla="*/ 3473508 w 5402940"/>
              <a:gd name="connsiteY5" fmla="*/ 4415416 h 4415416"/>
              <a:gd name="connsiteX6" fmla="*/ 0 w 5402940"/>
              <a:gd name="connsiteY6" fmla="*/ 3289376 h 4415416"/>
              <a:gd name="connsiteX0" fmla="*/ 5673 w 3758232"/>
              <a:gd name="connsiteY0" fmla="*/ 3445493 h 4415416"/>
              <a:gd name="connsiteX1" fmla="*/ 0 w 3758232"/>
              <a:gd name="connsiteY1" fmla="*/ 936702 h 4415416"/>
              <a:gd name="connsiteX2" fmla="*/ 1907129 w 3758232"/>
              <a:gd name="connsiteY2" fmla="*/ 0 h 4415416"/>
              <a:gd name="connsiteX3" fmla="*/ 3730257 w 3758232"/>
              <a:gd name="connsiteY3" fmla="*/ 925317 h 4415416"/>
              <a:gd name="connsiteX4" fmla="*/ 3758232 w 3758232"/>
              <a:gd name="connsiteY4" fmla="*/ 3389503 h 4415416"/>
              <a:gd name="connsiteX5" fmla="*/ 1828800 w 3758232"/>
              <a:gd name="connsiteY5" fmla="*/ 4415416 h 4415416"/>
              <a:gd name="connsiteX6" fmla="*/ 5673 w 3758232"/>
              <a:gd name="connsiteY6" fmla="*/ 3445493 h 4415416"/>
              <a:gd name="connsiteX0" fmla="*/ 5673 w 3730257"/>
              <a:gd name="connsiteY0" fmla="*/ 3445493 h 4415416"/>
              <a:gd name="connsiteX1" fmla="*/ 0 w 3730257"/>
              <a:gd name="connsiteY1" fmla="*/ 936702 h 4415416"/>
              <a:gd name="connsiteX2" fmla="*/ 1907129 w 3730257"/>
              <a:gd name="connsiteY2" fmla="*/ 0 h 4415416"/>
              <a:gd name="connsiteX3" fmla="*/ 3730257 w 3730257"/>
              <a:gd name="connsiteY3" fmla="*/ 925317 h 4415416"/>
              <a:gd name="connsiteX4" fmla="*/ 3705981 w 3730257"/>
              <a:gd name="connsiteY4" fmla="*/ 3415629 h 4415416"/>
              <a:gd name="connsiteX5" fmla="*/ 1828800 w 3730257"/>
              <a:gd name="connsiteY5" fmla="*/ 4415416 h 4415416"/>
              <a:gd name="connsiteX6" fmla="*/ 5673 w 373025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30257 w 3732107"/>
              <a:gd name="connsiteY3" fmla="*/ 925317 h 4415416"/>
              <a:gd name="connsiteX4" fmla="*/ 3732107 w 3732107"/>
              <a:gd name="connsiteY4" fmla="*/ 3428691 h 4415416"/>
              <a:gd name="connsiteX5" fmla="*/ 1828800 w 3732107"/>
              <a:gd name="connsiteY5" fmla="*/ 4415416 h 4415416"/>
              <a:gd name="connsiteX6" fmla="*/ 5673 w 373210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17194 w 3732107"/>
              <a:gd name="connsiteY3" fmla="*/ 925317 h 4415416"/>
              <a:gd name="connsiteX4" fmla="*/ 3732107 w 3732107"/>
              <a:gd name="connsiteY4" fmla="*/ 3428691 h 4415416"/>
              <a:gd name="connsiteX5" fmla="*/ 1828800 w 3732107"/>
              <a:gd name="connsiteY5" fmla="*/ 4415416 h 4415416"/>
              <a:gd name="connsiteX6" fmla="*/ 5673 w 373210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17194 w 3732107"/>
              <a:gd name="connsiteY3" fmla="*/ 925317 h 4415416"/>
              <a:gd name="connsiteX4" fmla="*/ 3732107 w 3732107"/>
              <a:gd name="connsiteY4" fmla="*/ 3428691 h 4415416"/>
              <a:gd name="connsiteX5" fmla="*/ 1856721 w 3732107"/>
              <a:gd name="connsiteY5" fmla="*/ 4415416 h 4415416"/>
              <a:gd name="connsiteX6" fmla="*/ 5673 w 373210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17194 w 3732107"/>
              <a:gd name="connsiteY3" fmla="*/ 925317 h 4415416"/>
              <a:gd name="connsiteX4" fmla="*/ 3732107 w 3732107"/>
              <a:gd name="connsiteY4" fmla="*/ 3428691 h 4415416"/>
              <a:gd name="connsiteX5" fmla="*/ 1894821 w 3732107"/>
              <a:gd name="connsiteY5" fmla="*/ 4415416 h 4415416"/>
              <a:gd name="connsiteX6" fmla="*/ 5673 w 3732107"/>
              <a:gd name="connsiteY6" fmla="*/ 3445493 h 4415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2107" h="4415416">
                <a:moveTo>
                  <a:pt x="5673" y="3445493"/>
                </a:moveTo>
                <a:lnTo>
                  <a:pt x="0" y="936702"/>
                </a:lnTo>
                <a:lnTo>
                  <a:pt x="1907129" y="0"/>
                </a:lnTo>
                <a:lnTo>
                  <a:pt x="3717194" y="925317"/>
                </a:lnTo>
                <a:cubicBezTo>
                  <a:pt x="3717811" y="1759775"/>
                  <a:pt x="3731490" y="2594233"/>
                  <a:pt x="3732107" y="3428691"/>
                </a:cubicBezTo>
                <a:lnTo>
                  <a:pt x="1894821" y="4415416"/>
                </a:lnTo>
                <a:lnTo>
                  <a:pt x="5673" y="3445493"/>
                </a:lnTo>
                <a:close/>
              </a:path>
            </a:pathLst>
          </a:custGeom>
          <a:ln w="57150">
            <a:solidFill>
              <a:schemeClr val="accent2"/>
            </a:solidFill>
          </a:ln>
        </p:spPr>
        <p:txBody>
          <a:bodyPr>
            <a:normAutofit/>
          </a:bodyPr>
          <a:lstStyle>
            <a:lvl1pPr>
              <a:defRPr sz="1151"/>
            </a:lvl1pPr>
          </a:lstStyle>
          <a:p>
            <a:r>
              <a:rPr lang="en-US"/>
              <a:t>Click icon to add picture</a:t>
            </a:r>
          </a:p>
        </p:txBody>
      </p:sp>
      <p:sp>
        <p:nvSpPr>
          <p:cNvPr id="17" name="Picture Placeholder 3"/>
          <p:cNvSpPr>
            <a:spLocks noGrp="1"/>
          </p:cNvSpPr>
          <p:nvPr>
            <p:ph type="pic" sz="quarter" idx="12"/>
          </p:nvPr>
        </p:nvSpPr>
        <p:spPr>
          <a:xfrm>
            <a:off x="3844135" y="2007146"/>
            <a:ext cx="1866540" cy="2207708"/>
          </a:xfrm>
          <a:custGeom>
            <a:avLst/>
            <a:gdLst>
              <a:gd name="connsiteX0" fmla="*/ 0 w 6378575"/>
              <a:gd name="connsiteY0" fmla="*/ 2352675 h 4705350"/>
              <a:gd name="connsiteX1" fmla="*/ 1644708 w 6378575"/>
              <a:gd name="connsiteY1" fmla="*/ 1 h 4705350"/>
              <a:gd name="connsiteX2" fmla="*/ 4733867 w 6378575"/>
              <a:gd name="connsiteY2" fmla="*/ 1 h 4705350"/>
              <a:gd name="connsiteX3" fmla="*/ 6378575 w 6378575"/>
              <a:gd name="connsiteY3" fmla="*/ 2352675 h 4705350"/>
              <a:gd name="connsiteX4" fmla="*/ 4733867 w 6378575"/>
              <a:gd name="connsiteY4" fmla="*/ 4705349 h 4705350"/>
              <a:gd name="connsiteX5" fmla="*/ 1644708 w 6378575"/>
              <a:gd name="connsiteY5" fmla="*/ 4705349 h 4705350"/>
              <a:gd name="connsiteX6" fmla="*/ 0 w 6378575"/>
              <a:gd name="connsiteY6" fmla="*/ 2352675 h 4705350"/>
              <a:gd name="connsiteX0" fmla="*/ 0 w 6378575"/>
              <a:gd name="connsiteY0" fmla="*/ 3289376 h 5642050"/>
              <a:gd name="connsiteX1" fmla="*/ 1644708 w 6378575"/>
              <a:gd name="connsiteY1" fmla="*/ 936702 h 5642050"/>
              <a:gd name="connsiteX2" fmla="*/ 3551837 w 6378575"/>
              <a:gd name="connsiteY2" fmla="*/ 0 h 5642050"/>
              <a:gd name="connsiteX3" fmla="*/ 6378575 w 6378575"/>
              <a:gd name="connsiteY3" fmla="*/ 3289376 h 5642050"/>
              <a:gd name="connsiteX4" fmla="*/ 4733867 w 6378575"/>
              <a:gd name="connsiteY4" fmla="*/ 5642050 h 5642050"/>
              <a:gd name="connsiteX5" fmla="*/ 1644708 w 6378575"/>
              <a:gd name="connsiteY5" fmla="*/ 5642050 h 5642050"/>
              <a:gd name="connsiteX6" fmla="*/ 0 w 6378575"/>
              <a:gd name="connsiteY6" fmla="*/ 3289376 h 5642050"/>
              <a:gd name="connsiteX0" fmla="*/ 0 w 5374965"/>
              <a:gd name="connsiteY0" fmla="*/ 3289376 h 5642050"/>
              <a:gd name="connsiteX1" fmla="*/ 1644708 w 5374965"/>
              <a:gd name="connsiteY1" fmla="*/ 936702 h 5642050"/>
              <a:gd name="connsiteX2" fmla="*/ 3551837 w 5374965"/>
              <a:gd name="connsiteY2" fmla="*/ 0 h 5642050"/>
              <a:gd name="connsiteX3" fmla="*/ 5374965 w 5374965"/>
              <a:gd name="connsiteY3" fmla="*/ 925317 h 5642050"/>
              <a:gd name="connsiteX4" fmla="*/ 4733867 w 5374965"/>
              <a:gd name="connsiteY4" fmla="*/ 5642050 h 5642050"/>
              <a:gd name="connsiteX5" fmla="*/ 1644708 w 5374965"/>
              <a:gd name="connsiteY5" fmla="*/ 5642050 h 5642050"/>
              <a:gd name="connsiteX6" fmla="*/ 0 w 5374965"/>
              <a:gd name="connsiteY6" fmla="*/ 3289376 h 5642050"/>
              <a:gd name="connsiteX0" fmla="*/ 0 w 5402940"/>
              <a:gd name="connsiteY0" fmla="*/ 3289376 h 5642050"/>
              <a:gd name="connsiteX1" fmla="*/ 1644708 w 5402940"/>
              <a:gd name="connsiteY1" fmla="*/ 936702 h 5642050"/>
              <a:gd name="connsiteX2" fmla="*/ 3551837 w 5402940"/>
              <a:gd name="connsiteY2" fmla="*/ 0 h 5642050"/>
              <a:gd name="connsiteX3" fmla="*/ 5374965 w 5402940"/>
              <a:gd name="connsiteY3" fmla="*/ 925317 h 5642050"/>
              <a:gd name="connsiteX4" fmla="*/ 5402940 w 5402940"/>
              <a:gd name="connsiteY4" fmla="*/ 3389503 h 5642050"/>
              <a:gd name="connsiteX5" fmla="*/ 1644708 w 5402940"/>
              <a:gd name="connsiteY5" fmla="*/ 5642050 h 5642050"/>
              <a:gd name="connsiteX6" fmla="*/ 0 w 5402940"/>
              <a:gd name="connsiteY6" fmla="*/ 3289376 h 5642050"/>
              <a:gd name="connsiteX0" fmla="*/ 0 w 5402940"/>
              <a:gd name="connsiteY0" fmla="*/ 3289376 h 4415416"/>
              <a:gd name="connsiteX1" fmla="*/ 1644708 w 5402940"/>
              <a:gd name="connsiteY1" fmla="*/ 936702 h 4415416"/>
              <a:gd name="connsiteX2" fmla="*/ 3551837 w 5402940"/>
              <a:gd name="connsiteY2" fmla="*/ 0 h 4415416"/>
              <a:gd name="connsiteX3" fmla="*/ 5374965 w 5402940"/>
              <a:gd name="connsiteY3" fmla="*/ 925317 h 4415416"/>
              <a:gd name="connsiteX4" fmla="*/ 5402940 w 5402940"/>
              <a:gd name="connsiteY4" fmla="*/ 3389503 h 4415416"/>
              <a:gd name="connsiteX5" fmla="*/ 3473508 w 5402940"/>
              <a:gd name="connsiteY5" fmla="*/ 4415416 h 4415416"/>
              <a:gd name="connsiteX6" fmla="*/ 0 w 5402940"/>
              <a:gd name="connsiteY6" fmla="*/ 3289376 h 4415416"/>
              <a:gd name="connsiteX0" fmla="*/ 5673 w 3758232"/>
              <a:gd name="connsiteY0" fmla="*/ 3445493 h 4415416"/>
              <a:gd name="connsiteX1" fmla="*/ 0 w 3758232"/>
              <a:gd name="connsiteY1" fmla="*/ 936702 h 4415416"/>
              <a:gd name="connsiteX2" fmla="*/ 1907129 w 3758232"/>
              <a:gd name="connsiteY2" fmla="*/ 0 h 4415416"/>
              <a:gd name="connsiteX3" fmla="*/ 3730257 w 3758232"/>
              <a:gd name="connsiteY3" fmla="*/ 925317 h 4415416"/>
              <a:gd name="connsiteX4" fmla="*/ 3758232 w 3758232"/>
              <a:gd name="connsiteY4" fmla="*/ 3389503 h 4415416"/>
              <a:gd name="connsiteX5" fmla="*/ 1828800 w 3758232"/>
              <a:gd name="connsiteY5" fmla="*/ 4415416 h 4415416"/>
              <a:gd name="connsiteX6" fmla="*/ 5673 w 3758232"/>
              <a:gd name="connsiteY6" fmla="*/ 3445493 h 4415416"/>
              <a:gd name="connsiteX0" fmla="*/ 5673 w 3730257"/>
              <a:gd name="connsiteY0" fmla="*/ 3445493 h 4415416"/>
              <a:gd name="connsiteX1" fmla="*/ 0 w 3730257"/>
              <a:gd name="connsiteY1" fmla="*/ 936702 h 4415416"/>
              <a:gd name="connsiteX2" fmla="*/ 1907129 w 3730257"/>
              <a:gd name="connsiteY2" fmla="*/ 0 h 4415416"/>
              <a:gd name="connsiteX3" fmla="*/ 3730257 w 3730257"/>
              <a:gd name="connsiteY3" fmla="*/ 925317 h 4415416"/>
              <a:gd name="connsiteX4" fmla="*/ 3705981 w 3730257"/>
              <a:gd name="connsiteY4" fmla="*/ 3415629 h 4415416"/>
              <a:gd name="connsiteX5" fmla="*/ 1828800 w 3730257"/>
              <a:gd name="connsiteY5" fmla="*/ 4415416 h 4415416"/>
              <a:gd name="connsiteX6" fmla="*/ 5673 w 373025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30257 w 3732107"/>
              <a:gd name="connsiteY3" fmla="*/ 925317 h 4415416"/>
              <a:gd name="connsiteX4" fmla="*/ 3732107 w 3732107"/>
              <a:gd name="connsiteY4" fmla="*/ 3428691 h 4415416"/>
              <a:gd name="connsiteX5" fmla="*/ 1828800 w 3732107"/>
              <a:gd name="connsiteY5" fmla="*/ 4415416 h 4415416"/>
              <a:gd name="connsiteX6" fmla="*/ 5673 w 373210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17194 w 3732107"/>
              <a:gd name="connsiteY3" fmla="*/ 925317 h 4415416"/>
              <a:gd name="connsiteX4" fmla="*/ 3732107 w 3732107"/>
              <a:gd name="connsiteY4" fmla="*/ 3428691 h 4415416"/>
              <a:gd name="connsiteX5" fmla="*/ 1828800 w 3732107"/>
              <a:gd name="connsiteY5" fmla="*/ 4415416 h 4415416"/>
              <a:gd name="connsiteX6" fmla="*/ 5673 w 373210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17194 w 3732107"/>
              <a:gd name="connsiteY3" fmla="*/ 925317 h 4415416"/>
              <a:gd name="connsiteX4" fmla="*/ 3732107 w 3732107"/>
              <a:gd name="connsiteY4" fmla="*/ 3428691 h 4415416"/>
              <a:gd name="connsiteX5" fmla="*/ 1856721 w 3732107"/>
              <a:gd name="connsiteY5" fmla="*/ 4415416 h 4415416"/>
              <a:gd name="connsiteX6" fmla="*/ 5673 w 373210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17194 w 3732107"/>
              <a:gd name="connsiteY3" fmla="*/ 925317 h 4415416"/>
              <a:gd name="connsiteX4" fmla="*/ 3732107 w 3732107"/>
              <a:gd name="connsiteY4" fmla="*/ 3428691 h 4415416"/>
              <a:gd name="connsiteX5" fmla="*/ 1894821 w 3732107"/>
              <a:gd name="connsiteY5" fmla="*/ 4415416 h 4415416"/>
              <a:gd name="connsiteX6" fmla="*/ 5673 w 3732107"/>
              <a:gd name="connsiteY6" fmla="*/ 3445493 h 4415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2107" h="4415416">
                <a:moveTo>
                  <a:pt x="5673" y="3445493"/>
                </a:moveTo>
                <a:lnTo>
                  <a:pt x="0" y="936702"/>
                </a:lnTo>
                <a:lnTo>
                  <a:pt x="1907129" y="0"/>
                </a:lnTo>
                <a:lnTo>
                  <a:pt x="3717194" y="925317"/>
                </a:lnTo>
                <a:cubicBezTo>
                  <a:pt x="3717811" y="1759775"/>
                  <a:pt x="3731490" y="2594233"/>
                  <a:pt x="3732107" y="3428691"/>
                </a:cubicBezTo>
                <a:lnTo>
                  <a:pt x="1894821" y="4415416"/>
                </a:lnTo>
                <a:lnTo>
                  <a:pt x="5673" y="3445493"/>
                </a:lnTo>
                <a:close/>
              </a:path>
            </a:pathLst>
          </a:custGeom>
          <a:ln w="57150">
            <a:solidFill>
              <a:schemeClr val="accent2"/>
            </a:solidFill>
          </a:ln>
        </p:spPr>
        <p:txBody>
          <a:bodyPr>
            <a:normAutofit/>
          </a:bodyPr>
          <a:lstStyle>
            <a:lvl1pPr>
              <a:defRPr sz="1151"/>
            </a:lvl1pPr>
          </a:lstStyle>
          <a:p>
            <a:r>
              <a:rPr lang="en-US"/>
              <a:t>Click icon to add picture</a:t>
            </a:r>
          </a:p>
        </p:txBody>
      </p:sp>
      <p:sp>
        <p:nvSpPr>
          <p:cNvPr id="5" name="Picture Placeholder 3"/>
          <p:cNvSpPr>
            <a:spLocks noGrp="1"/>
          </p:cNvSpPr>
          <p:nvPr>
            <p:ph type="pic" sz="quarter" idx="13"/>
          </p:nvPr>
        </p:nvSpPr>
        <p:spPr>
          <a:xfrm>
            <a:off x="6475518" y="2007146"/>
            <a:ext cx="1866540" cy="2207708"/>
          </a:xfrm>
          <a:custGeom>
            <a:avLst/>
            <a:gdLst>
              <a:gd name="connsiteX0" fmla="*/ 0 w 6378575"/>
              <a:gd name="connsiteY0" fmla="*/ 2352675 h 4705350"/>
              <a:gd name="connsiteX1" fmla="*/ 1644708 w 6378575"/>
              <a:gd name="connsiteY1" fmla="*/ 1 h 4705350"/>
              <a:gd name="connsiteX2" fmla="*/ 4733867 w 6378575"/>
              <a:gd name="connsiteY2" fmla="*/ 1 h 4705350"/>
              <a:gd name="connsiteX3" fmla="*/ 6378575 w 6378575"/>
              <a:gd name="connsiteY3" fmla="*/ 2352675 h 4705350"/>
              <a:gd name="connsiteX4" fmla="*/ 4733867 w 6378575"/>
              <a:gd name="connsiteY4" fmla="*/ 4705349 h 4705350"/>
              <a:gd name="connsiteX5" fmla="*/ 1644708 w 6378575"/>
              <a:gd name="connsiteY5" fmla="*/ 4705349 h 4705350"/>
              <a:gd name="connsiteX6" fmla="*/ 0 w 6378575"/>
              <a:gd name="connsiteY6" fmla="*/ 2352675 h 4705350"/>
              <a:gd name="connsiteX0" fmla="*/ 0 w 6378575"/>
              <a:gd name="connsiteY0" fmla="*/ 3289376 h 5642050"/>
              <a:gd name="connsiteX1" fmla="*/ 1644708 w 6378575"/>
              <a:gd name="connsiteY1" fmla="*/ 936702 h 5642050"/>
              <a:gd name="connsiteX2" fmla="*/ 3551837 w 6378575"/>
              <a:gd name="connsiteY2" fmla="*/ 0 h 5642050"/>
              <a:gd name="connsiteX3" fmla="*/ 6378575 w 6378575"/>
              <a:gd name="connsiteY3" fmla="*/ 3289376 h 5642050"/>
              <a:gd name="connsiteX4" fmla="*/ 4733867 w 6378575"/>
              <a:gd name="connsiteY4" fmla="*/ 5642050 h 5642050"/>
              <a:gd name="connsiteX5" fmla="*/ 1644708 w 6378575"/>
              <a:gd name="connsiteY5" fmla="*/ 5642050 h 5642050"/>
              <a:gd name="connsiteX6" fmla="*/ 0 w 6378575"/>
              <a:gd name="connsiteY6" fmla="*/ 3289376 h 5642050"/>
              <a:gd name="connsiteX0" fmla="*/ 0 w 5374965"/>
              <a:gd name="connsiteY0" fmla="*/ 3289376 h 5642050"/>
              <a:gd name="connsiteX1" fmla="*/ 1644708 w 5374965"/>
              <a:gd name="connsiteY1" fmla="*/ 936702 h 5642050"/>
              <a:gd name="connsiteX2" fmla="*/ 3551837 w 5374965"/>
              <a:gd name="connsiteY2" fmla="*/ 0 h 5642050"/>
              <a:gd name="connsiteX3" fmla="*/ 5374965 w 5374965"/>
              <a:gd name="connsiteY3" fmla="*/ 925317 h 5642050"/>
              <a:gd name="connsiteX4" fmla="*/ 4733867 w 5374965"/>
              <a:gd name="connsiteY4" fmla="*/ 5642050 h 5642050"/>
              <a:gd name="connsiteX5" fmla="*/ 1644708 w 5374965"/>
              <a:gd name="connsiteY5" fmla="*/ 5642050 h 5642050"/>
              <a:gd name="connsiteX6" fmla="*/ 0 w 5374965"/>
              <a:gd name="connsiteY6" fmla="*/ 3289376 h 5642050"/>
              <a:gd name="connsiteX0" fmla="*/ 0 w 5402940"/>
              <a:gd name="connsiteY0" fmla="*/ 3289376 h 5642050"/>
              <a:gd name="connsiteX1" fmla="*/ 1644708 w 5402940"/>
              <a:gd name="connsiteY1" fmla="*/ 936702 h 5642050"/>
              <a:gd name="connsiteX2" fmla="*/ 3551837 w 5402940"/>
              <a:gd name="connsiteY2" fmla="*/ 0 h 5642050"/>
              <a:gd name="connsiteX3" fmla="*/ 5374965 w 5402940"/>
              <a:gd name="connsiteY3" fmla="*/ 925317 h 5642050"/>
              <a:gd name="connsiteX4" fmla="*/ 5402940 w 5402940"/>
              <a:gd name="connsiteY4" fmla="*/ 3389503 h 5642050"/>
              <a:gd name="connsiteX5" fmla="*/ 1644708 w 5402940"/>
              <a:gd name="connsiteY5" fmla="*/ 5642050 h 5642050"/>
              <a:gd name="connsiteX6" fmla="*/ 0 w 5402940"/>
              <a:gd name="connsiteY6" fmla="*/ 3289376 h 5642050"/>
              <a:gd name="connsiteX0" fmla="*/ 0 w 5402940"/>
              <a:gd name="connsiteY0" fmla="*/ 3289376 h 4415416"/>
              <a:gd name="connsiteX1" fmla="*/ 1644708 w 5402940"/>
              <a:gd name="connsiteY1" fmla="*/ 936702 h 4415416"/>
              <a:gd name="connsiteX2" fmla="*/ 3551837 w 5402940"/>
              <a:gd name="connsiteY2" fmla="*/ 0 h 4415416"/>
              <a:gd name="connsiteX3" fmla="*/ 5374965 w 5402940"/>
              <a:gd name="connsiteY3" fmla="*/ 925317 h 4415416"/>
              <a:gd name="connsiteX4" fmla="*/ 5402940 w 5402940"/>
              <a:gd name="connsiteY4" fmla="*/ 3389503 h 4415416"/>
              <a:gd name="connsiteX5" fmla="*/ 3473508 w 5402940"/>
              <a:gd name="connsiteY5" fmla="*/ 4415416 h 4415416"/>
              <a:gd name="connsiteX6" fmla="*/ 0 w 5402940"/>
              <a:gd name="connsiteY6" fmla="*/ 3289376 h 4415416"/>
              <a:gd name="connsiteX0" fmla="*/ 5673 w 3758232"/>
              <a:gd name="connsiteY0" fmla="*/ 3445493 h 4415416"/>
              <a:gd name="connsiteX1" fmla="*/ 0 w 3758232"/>
              <a:gd name="connsiteY1" fmla="*/ 936702 h 4415416"/>
              <a:gd name="connsiteX2" fmla="*/ 1907129 w 3758232"/>
              <a:gd name="connsiteY2" fmla="*/ 0 h 4415416"/>
              <a:gd name="connsiteX3" fmla="*/ 3730257 w 3758232"/>
              <a:gd name="connsiteY3" fmla="*/ 925317 h 4415416"/>
              <a:gd name="connsiteX4" fmla="*/ 3758232 w 3758232"/>
              <a:gd name="connsiteY4" fmla="*/ 3389503 h 4415416"/>
              <a:gd name="connsiteX5" fmla="*/ 1828800 w 3758232"/>
              <a:gd name="connsiteY5" fmla="*/ 4415416 h 4415416"/>
              <a:gd name="connsiteX6" fmla="*/ 5673 w 3758232"/>
              <a:gd name="connsiteY6" fmla="*/ 3445493 h 4415416"/>
              <a:gd name="connsiteX0" fmla="*/ 5673 w 3730257"/>
              <a:gd name="connsiteY0" fmla="*/ 3445493 h 4415416"/>
              <a:gd name="connsiteX1" fmla="*/ 0 w 3730257"/>
              <a:gd name="connsiteY1" fmla="*/ 936702 h 4415416"/>
              <a:gd name="connsiteX2" fmla="*/ 1907129 w 3730257"/>
              <a:gd name="connsiteY2" fmla="*/ 0 h 4415416"/>
              <a:gd name="connsiteX3" fmla="*/ 3730257 w 3730257"/>
              <a:gd name="connsiteY3" fmla="*/ 925317 h 4415416"/>
              <a:gd name="connsiteX4" fmla="*/ 3705981 w 3730257"/>
              <a:gd name="connsiteY4" fmla="*/ 3415629 h 4415416"/>
              <a:gd name="connsiteX5" fmla="*/ 1828800 w 3730257"/>
              <a:gd name="connsiteY5" fmla="*/ 4415416 h 4415416"/>
              <a:gd name="connsiteX6" fmla="*/ 5673 w 373025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30257 w 3732107"/>
              <a:gd name="connsiteY3" fmla="*/ 925317 h 4415416"/>
              <a:gd name="connsiteX4" fmla="*/ 3732107 w 3732107"/>
              <a:gd name="connsiteY4" fmla="*/ 3428691 h 4415416"/>
              <a:gd name="connsiteX5" fmla="*/ 1828800 w 3732107"/>
              <a:gd name="connsiteY5" fmla="*/ 4415416 h 4415416"/>
              <a:gd name="connsiteX6" fmla="*/ 5673 w 373210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17194 w 3732107"/>
              <a:gd name="connsiteY3" fmla="*/ 925317 h 4415416"/>
              <a:gd name="connsiteX4" fmla="*/ 3732107 w 3732107"/>
              <a:gd name="connsiteY4" fmla="*/ 3428691 h 4415416"/>
              <a:gd name="connsiteX5" fmla="*/ 1828800 w 3732107"/>
              <a:gd name="connsiteY5" fmla="*/ 4415416 h 4415416"/>
              <a:gd name="connsiteX6" fmla="*/ 5673 w 373210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17194 w 3732107"/>
              <a:gd name="connsiteY3" fmla="*/ 925317 h 4415416"/>
              <a:gd name="connsiteX4" fmla="*/ 3732107 w 3732107"/>
              <a:gd name="connsiteY4" fmla="*/ 3428691 h 4415416"/>
              <a:gd name="connsiteX5" fmla="*/ 1856721 w 3732107"/>
              <a:gd name="connsiteY5" fmla="*/ 4415416 h 4415416"/>
              <a:gd name="connsiteX6" fmla="*/ 5673 w 3732107"/>
              <a:gd name="connsiteY6" fmla="*/ 3445493 h 4415416"/>
              <a:gd name="connsiteX0" fmla="*/ 5673 w 3732107"/>
              <a:gd name="connsiteY0" fmla="*/ 3445493 h 4415416"/>
              <a:gd name="connsiteX1" fmla="*/ 0 w 3732107"/>
              <a:gd name="connsiteY1" fmla="*/ 936702 h 4415416"/>
              <a:gd name="connsiteX2" fmla="*/ 1907129 w 3732107"/>
              <a:gd name="connsiteY2" fmla="*/ 0 h 4415416"/>
              <a:gd name="connsiteX3" fmla="*/ 3717194 w 3732107"/>
              <a:gd name="connsiteY3" fmla="*/ 925317 h 4415416"/>
              <a:gd name="connsiteX4" fmla="*/ 3732107 w 3732107"/>
              <a:gd name="connsiteY4" fmla="*/ 3428691 h 4415416"/>
              <a:gd name="connsiteX5" fmla="*/ 1894821 w 3732107"/>
              <a:gd name="connsiteY5" fmla="*/ 4415416 h 4415416"/>
              <a:gd name="connsiteX6" fmla="*/ 5673 w 3732107"/>
              <a:gd name="connsiteY6" fmla="*/ 3445493 h 4415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2107" h="4415416">
                <a:moveTo>
                  <a:pt x="5673" y="3445493"/>
                </a:moveTo>
                <a:lnTo>
                  <a:pt x="0" y="936702"/>
                </a:lnTo>
                <a:lnTo>
                  <a:pt x="1907129" y="0"/>
                </a:lnTo>
                <a:lnTo>
                  <a:pt x="3717194" y="925317"/>
                </a:lnTo>
                <a:cubicBezTo>
                  <a:pt x="3717811" y="1759775"/>
                  <a:pt x="3731490" y="2594233"/>
                  <a:pt x="3732107" y="3428691"/>
                </a:cubicBezTo>
                <a:lnTo>
                  <a:pt x="1894821" y="4415416"/>
                </a:lnTo>
                <a:lnTo>
                  <a:pt x="5673" y="3445493"/>
                </a:lnTo>
                <a:close/>
              </a:path>
            </a:pathLst>
          </a:custGeom>
          <a:ln w="57150">
            <a:solidFill>
              <a:schemeClr val="accent2"/>
            </a:solidFill>
          </a:ln>
        </p:spPr>
        <p:txBody>
          <a:bodyPr>
            <a:normAutofit/>
          </a:bodyPr>
          <a:lstStyle>
            <a:lvl1pPr>
              <a:defRPr sz="1151"/>
            </a:lvl1pPr>
          </a:lstStyle>
          <a:p>
            <a:r>
              <a:rPr lang="en-US"/>
              <a:t>Click icon to add picture</a:t>
            </a:r>
          </a:p>
        </p:txBody>
      </p:sp>
      <p:sp>
        <p:nvSpPr>
          <p:cNvPr id="15"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lang="en-US" sz="1067" b="0" i="0" kern="1200" smtClean="0">
                <a:solidFill>
                  <a:schemeClr val="tx1">
                    <a:lumMod val="50000"/>
                    <a:lumOff val="50000"/>
                  </a:schemeClr>
                </a:solidFill>
                <a:effectLst/>
                <a:latin typeface="Franklin Gothic Book" panose="020B0503020102020204" pitchFamily="34" charset="0"/>
                <a:ea typeface="+mn-ea"/>
                <a:cs typeface="+mn-cs"/>
              </a:defRPr>
            </a:lvl1pPr>
          </a:lstStyle>
          <a:p>
            <a:fld id="{DC9A5423-F5A2-45E3-8854-82458581CD79}" type="slidenum">
              <a:rPr lang="en-US" smtClean="0"/>
              <a:pPr/>
              <a:t>‹#›</a:t>
            </a:fld>
            <a:endParaRPr lang="en-US" dirty="0"/>
          </a:p>
        </p:txBody>
      </p:sp>
      <p:sp>
        <p:nvSpPr>
          <p:cNvPr id="16" name="Rectangle 15">
            <a:extLst>
              <a:ext uri="{FF2B5EF4-FFF2-40B4-BE49-F238E27FC236}">
                <a16:creationId xmlns:a16="http://schemas.microsoft.com/office/drawing/2014/main" id="{EFDCE266-8B61-4424-8F33-E8B8655ACB12}"/>
              </a:ext>
            </a:extLst>
          </p:cNvPr>
          <p:cNvSpPr/>
          <p:nvPr/>
        </p:nvSpPr>
        <p:spPr>
          <a:xfrm>
            <a:off x="2" y="710221"/>
            <a:ext cx="12191997" cy="748988"/>
          </a:xfrm>
          <a:prstGeom prst="rect">
            <a:avLst/>
          </a:prstGeom>
        </p:spPr>
        <p:txBody>
          <a:bodyPr wrap="square">
            <a:spAutoFit/>
          </a:bodyPr>
          <a:lstStyle/>
          <a:p>
            <a:pPr algn="ctr"/>
            <a:r>
              <a:rPr lang="en-US" sz="4267" kern="1200" spc="200" baseline="0" dirty="0">
                <a:solidFill>
                  <a:schemeClr val="accent1"/>
                </a:solidFill>
                <a:latin typeface="+mj-lt"/>
                <a:ea typeface="+mj-ea"/>
                <a:cs typeface="+mj-cs"/>
              </a:rPr>
              <a:t>Analysts</a:t>
            </a:r>
          </a:p>
        </p:txBody>
      </p:sp>
      <p:sp>
        <p:nvSpPr>
          <p:cNvPr id="18" name="Text Placeholder 5">
            <a:extLst>
              <a:ext uri="{FF2B5EF4-FFF2-40B4-BE49-F238E27FC236}">
                <a16:creationId xmlns:a16="http://schemas.microsoft.com/office/drawing/2014/main" id="{E22DEEED-2408-453A-A27E-50DFBD13C07E}"/>
              </a:ext>
            </a:extLst>
          </p:cNvPr>
          <p:cNvSpPr>
            <a:spLocks noGrp="1"/>
          </p:cNvSpPr>
          <p:nvPr>
            <p:ph type="body" sz="quarter" idx="46" hasCustomPrompt="1"/>
          </p:nvPr>
        </p:nvSpPr>
        <p:spPr>
          <a:xfrm>
            <a:off x="875647" y="4378411"/>
            <a:ext cx="2538952" cy="346224"/>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19" name="Text Placeholder 3">
            <a:extLst>
              <a:ext uri="{FF2B5EF4-FFF2-40B4-BE49-F238E27FC236}">
                <a16:creationId xmlns:a16="http://schemas.microsoft.com/office/drawing/2014/main" id="{197AB29B-822C-453C-98BC-CF00B534464F}"/>
              </a:ext>
            </a:extLst>
          </p:cNvPr>
          <p:cNvSpPr>
            <a:spLocks noGrp="1"/>
          </p:cNvSpPr>
          <p:nvPr>
            <p:ph type="body" sz="quarter" idx="54" hasCustomPrompt="1"/>
          </p:nvPr>
        </p:nvSpPr>
        <p:spPr>
          <a:xfrm>
            <a:off x="875647" y="4608648"/>
            <a:ext cx="2538952" cy="247651"/>
          </a:xfrm>
        </p:spPr>
        <p:txBody>
          <a:bodyPr>
            <a:noAutofit/>
          </a:bodyPr>
          <a:lstStyle>
            <a:lvl1pPr algn="ctr">
              <a:defRPr lang="en-US" sz="1333" kern="1200" spc="40" dirty="0">
                <a:solidFill>
                  <a:schemeClr val="accent2"/>
                </a:solidFill>
                <a:latin typeface="Franklin Gothic Book" panose="020B0503020102020204" pitchFamily="34" charset="0"/>
                <a:ea typeface="Poppins Light" charset="0"/>
                <a:cs typeface="Poppins Light" charset="0"/>
              </a:defRPr>
            </a:lvl1pPr>
          </a:lstStyle>
          <a:p>
            <a:pPr lvl="0"/>
            <a:r>
              <a:rPr lang="en-US" dirty="0"/>
              <a:t>Title</a:t>
            </a:r>
          </a:p>
        </p:txBody>
      </p:sp>
      <p:sp>
        <p:nvSpPr>
          <p:cNvPr id="20" name="Text Placeholder 6">
            <a:extLst>
              <a:ext uri="{FF2B5EF4-FFF2-40B4-BE49-F238E27FC236}">
                <a16:creationId xmlns:a16="http://schemas.microsoft.com/office/drawing/2014/main" id="{11D11130-EA49-4408-ABE9-6ECB9553BB55}"/>
              </a:ext>
            </a:extLst>
          </p:cNvPr>
          <p:cNvSpPr>
            <a:spLocks noGrp="1"/>
          </p:cNvSpPr>
          <p:nvPr>
            <p:ph type="body" sz="quarter" idx="55" hasCustomPrompt="1"/>
          </p:nvPr>
        </p:nvSpPr>
        <p:spPr>
          <a:xfrm>
            <a:off x="875645" y="4816139"/>
            <a:ext cx="2538952" cy="300567"/>
          </a:xfrm>
        </p:spPr>
        <p:txBody>
          <a:bodyPr>
            <a:noAutofit/>
          </a:bodyPr>
          <a:lstStyle>
            <a:lvl1pPr algn="ctr">
              <a:defRPr lang="en-US" sz="1067" kern="1200" dirty="0">
                <a:solidFill>
                  <a:schemeClr val="tx1"/>
                </a:solidFill>
                <a:latin typeface="Franklin Gothic Book" panose="020B0503020102020204" pitchFamily="34" charset="0"/>
                <a:ea typeface="Poppins Light" charset="0"/>
                <a:cs typeface="Poppins Light" charset="0"/>
              </a:defRPr>
            </a:lvl1pPr>
          </a:lstStyle>
          <a:p>
            <a:pPr lvl="0"/>
            <a:r>
              <a:rPr lang="en-US" dirty="0"/>
              <a:t>Email </a:t>
            </a:r>
            <a:r>
              <a:rPr lang="en-US" dirty="0" err="1"/>
              <a:t>addy</a:t>
            </a:r>
            <a:endParaRPr lang="en-US" dirty="0"/>
          </a:p>
        </p:txBody>
      </p:sp>
      <p:sp>
        <p:nvSpPr>
          <p:cNvPr id="30" name="Text Placeholder 5">
            <a:extLst>
              <a:ext uri="{FF2B5EF4-FFF2-40B4-BE49-F238E27FC236}">
                <a16:creationId xmlns:a16="http://schemas.microsoft.com/office/drawing/2014/main" id="{B65FA4DC-5D84-469C-9E57-26AC026EBA5D}"/>
              </a:ext>
            </a:extLst>
          </p:cNvPr>
          <p:cNvSpPr>
            <a:spLocks noGrp="1"/>
          </p:cNvSpPr>
          <p:nvPr>
            <p:ph type="body" sz="quarter" idx="56" hasCustomPrompt="1"/>
          </p:nvPr>
        </p:nvSpPr>
        <p:spPr>
          <a:xfrm>
            <a:off x="3527717" y="4378411"/>
            <a:ext cx="2538952" cy="346224"/>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31" name="Text Placeholder 3">
            <a:extLst>
              <a:ext uri="{FF2B5EF4-FFF2-40B4-BE49-F238E27FC236}">
                <a16:creationId xmlns:a16="http://schemas.microsoft.com/office/drawing/2014/main" id="{79937A9F-E8A3-4704-B995-2648F75BDD6F}"/>
              </a:ext>
            </a:extLst>
          </p:cNvPr>
          <p:cNvSpPr>
            <a:spLocks noGrp="1"/>
          </p:cNvSpPr>
          <p:nvPr>
            <p:ph type="body" sz="quarter" idx="57" hasCustomPrompt="1"/>
          </p:nvPr>
        </p:nvSpPr>
        <p:spPr>
          <a:xfrm>
            <a:off x="3527717" y="4608648"/>
            <a:ext cx="2538952" cy="247651"/>
          </a:xfrm>
        </p:spPr>
        <p:txBody>
          <a:bodyPr>
            <a:noAutofit/>
          </a:bodyPr>
          <a:lstStyle>
            <a:lvl1pPr algn="ctr">
              <a:defRPr lang="en-US" sz="1333" kern="1200" spc="40" dirty="0">
                <a:solidFill>
                  <a:schemeClr val="accent2"/>
                </a:solidFill>
                <a:latin typeface="Franklin Gothic Book" panose="020B0503020102020204" pitchFamily="34" charset="0"/>
                <a:ea typeface="Poppins Light" charset="0"/>
                <a:cs typeface="Poppins Light" charset="0"/>
              </a:defRPr>
            </a:lvl1pPr>
          </a:lstStyle>
          <a:p>
            <a:pPr lvl="0"/>
            <a:r>
              <a:rPr lang="en-US" dirty="0"/>
              <a:t>Title</a:t>
            </a:r>
          </a:p>
        </p:txBody>
      </p:sp>
      <p:sp>
        <p:nvSpPr>
          <p:cNvPr id="32" name="Text Placeholder 6">
            <a:extLst>
              <a:ext uri="{FF2B5EF4-FFF2-40B4-BE49-F238E27FC236}">
                <a16:creationId xmlns:a16="http://schemas.microsoft.com/office/drawing/2014/main" id="{706F0E7A-295C-4966-9B7C-D56516523FB0}"/>
              </a:ext>
            </a:extLst>
          </p:cNvPr>
          <p:cNvSpPr>
            <a:spLocks noGrp="1"/>
          </p:cNvSpPr>
          <p:nvPr>
            <p:ph type="body" sz="quarter" idx="58" hasCustomPrompt="1"/>
          </p:nvPr>
        </p:nvSpPr>
        <p:spPr>
          <a:xfrm>
            <a:off x="3527716" y="4816139"/>
            <a:ext cx="2538952" cy="300567"/>
          </a:xfrm>
        </p:spPr>
        <p:txBody>
          <a:bodyPr>
            <a:noAutofit/>
          </a:bodyPr>
          <a:lstStyle>
            <a:lvl1pPr algn="ctr">
              <a:defRPr lang="en-US" sz="1067" kern="1200" dirty="0">
                <a:solidFill>
                  <a:schemeClr val="tx1"/>
                </a:solidFill>
                <a:latin typeface="Franklin Gothic Book" panose="020B0503020102020204" pitchFamily="34" charset="0"/>
                <a:ea typeface="Poppins Light" charset="0"/>
                <a:cs typeface="Poppins Light" charset="0"/>
              </a:defRPr>
            </a:lvl1pPr>
          </a:lstStyle>
          <a:p>
            <a:pPr lvl="0"/>
            <a:r>
              <a:rPr lang="en-US" dirty="0"/>
              <a:t>Email </a:t>
            </a:r>
            <a:r>
              <a:rPr lang="en-US" dirty="0" err="1"/>
              <a:t>addy</a:t>
            </a:r>
            <a:endParaRPr lang="en-US" dirty="0"/>
          </a:p>
        </p:txBody>
      </p:sp>
      <p:sp>
        <p:nvSpPr>
          <p:cNvPr id="39" name="Text Placeholder 5">
            <a:extLst>
              <a:ext uri="{FF2B5EF4-FFF2-40B4-BE49-F238E27FC236}">
                <a16:creationId xmlns:a16="http://schemas.microsoft.com/office/drawing/2014/main" id="{2C64FDCE-8C25-48C5-9F86-1572B6813D19}"/>
              </a:ext>
            </a:extLst>
          </p:cNvPr>
          <p:cNvSpPr>
            <a:spLocks noGrp="1"/>
          </p:cNvSpPr>
          <p:nvPr>
            <p:ph type="body" sz="quarter" idx="59" hasCustomPrompt="1"/>
          </p:nvPr>
        </p:nvSpPr>
        <p:spPr>
          <a:xfrm>
            <a:off x="6179795" y="4378411"/>
            <a:ext cx="2538952" cy="346224"/>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40" name="Text Placeholder 3">
            <a:extLst>
              <a:ext uri="{FF2B5EF4-FFF2-40B4-BE49-F238E27FC236}">
                <a16:creationId xmlns:a16="http://schemas.microsoft.com/office/drawing/2014/main" id="{1DCCD2B4-FA54-4CE6-A268-08691C65A827}"/>
              </a:ext>
            </a:extLst>
          </p:cNvPr>
          <p:cNvSpPr>
            <a:spLocks noGrp="1"/>
          </p:cNvSpPr>
          <p:nvPr>
            <p:ph type="body" sz="quarter" idx="60" hasCustomPrompt="1"/>
          </p:nvPr>
        </p:nvSpPr>
        <p:spPr>
          <a:xfrm>
            <a:off x="6179795" y="4608648"/>
            <a:ext cx="2538952" cy="247651"/>
          </a:xfrm>
        </p:spPr>
        <p:txBody>
          <a:bodyPr>
            <a:noAutofit/>
          </a:bodyPr>
          <a:lstStyle>
            <a:lvl1pPr algn="ctr">
              <a:defRPr lang="en-US" sz="1333" kern="1200" spc="40" dirty="0">
                <a:solidFill>
                  <a:schemeClr val="accent2"/>
                </a:solidFill>
                <a:latin typeface="Franklin Gothic Book" panose="020B0503020102020204" pitchFamily="34" charset="0"/>
                <a:ea typeface="Poppins Light" charset="0"/>
                <a:cs typeface="Poppins Light" charset="0"/>
              </a:defRPr>
            </a:lvl1pPr>
          </a:lstStyle>
          <a:p>
            <a:pPr lvl="0"/>
            <a:r>
              <a:rPr lang="en-US" dirty="0"/>
              <a:t>Title</a:t>
            </a:r>
          </a:p>
        </p:txBody>
      </p:sp>
      <p:sp>
        <p:nvSpPr>
          <p:cNvPr id="41" name="Text Placeholder 6">
            <a:extLst>
              <a:ext uri="{FF2B5EF4-FFF2-40B4-BE49-F238E27FC236}">
                <a16:creationId xmlns:a16="http://schemas.microsoft.com/office/drawing/2014/main" id="{E5C22863-DBE8-4008-9304-8724594C535D}"/>
              </a:ext>
            </a:extLst>
          </p:cNvPr>
          <p:cNvSpPr>
            <a:spLocks noGrp="1"/>
          </p:cNvSpPr>
          <p:nvPr>
            <p:ph type="body" sz="quarter" idx="61" hasCustomPrompt="1"/>
          </p:nvPr>
        </p:nvSpPr>
        <p:spPr>
          <a:xfrm>
            <a:off x="6179793" y="4816139"/>
            <a:ext cx="2538952" cy="300567"/>
          </a:xfrm>
        </p:spPr>
        <p:txBody>
          <a:bodyPr>
            <a:noAutofit/>
          </a:bodyPr>
          <a:lstStyle>
            <a:lvl1pPr algn="ctr">
              <a:defRPr lang="en-US" sz="1067" kern="1200" dirty="0">
                <a:solidFill>
                  <a:schemeClr val="tx1"/>
                </a:solidFill>
                <a:latin typeface="Franklin Gothic Book" panose="020B0503020102020204" pitchFamily="34" charset="0"/>
                <a:ea typeface="Poppins Light" charset="0"/>
                <a:cs typeface="Poppins Light" charset="0"/>
              </a:defRPr>
            </a:lvl1pPr>
          </a:lstStyle>
          <a:p>
            <a:pPr lvl="0"/>
            <a:r>
              <a:rPr lang="en-US" dirty="0"/>
              <a:t>Email </a:t>
            </a:r>
            <a:r>
              <a:rPr lang="en-US" dirty="0" err="1"/>
              <a:t>addy</a:t>
            </a:r>
            <a:endParaRPr lang="en-US" dirty="0"/>
          </a:p>
        </p:txBody>
      </p:sp>
      <p:sp>
        <p:nvSpPr>
          <p:cNvPr id="42" name="Text Placeholder 5">
            <a:extLst>
              <a:ext uri="{FF2B5EF4-FFF2-40B4-BE49-F238E27FC236}">
                <a16:creationId xmlns:a16="http://schemas.microsoft.com/office/drawing/2014/main" id="{E69BFDE5-FD61-443D-9ED7-45D69E07653A}"/>
              </a:ext>
            </a:extLst>
          </p:cNvPr>
          <p:cNvSpPr>
            <a:spLocks noGrp="1"/>
          </p:cNvSpPr>
          <p:nvPr>
            <p:ph type="body" sz="quarter" idx="62" hasCustomPrompt="1"/>
          </p:nvPr>
        </p:nvSpPr>
        <p:spPr>
          <a:xfrm>
            <a:off x="8831871" y="4378411"/>
            <a:ext cx="2538952" cy="346224"/>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43" name="Text Placeholder 3">
            <a:extLst>
              <a:ext uri="{FF2B5EF4-FFF2-40B4-BE49-F238E27FC236}">
                <a16:creationId xmlns:a16="http://schemas.microsoft.com/office/drawing/2014/main" id="{79AC4D5B-FCF9-46F1-A493-6FD7F62D8996}"/>
              </a:ext>
            </a:extLst>
          </p:cNvPr>
          <p:cNvSpPr>
            <a:spLocks noGrp="1"/>
          </p:cNvSpPr>
          <p:nvPr>
            <p:ph type="body" sz="quarter" idx="63" hasCustomPrompt="1"/>
          </p:nvPr>
        </p:nvSpPr>
        <p:spPr>
          <a:xfrm>
            <a:off x="8831871" y="4608648"/>
            <a:ext cx="2538952" cy="247651"/>
          </a:xfrm>
        </p:spPr>
        <p:txBody>
          <a:bodyPr>
            <a:noAutofit/>
          </a:bodyPr>
          <a:lstStyle>
            <a:lvl1pPr algn="ctr">
              <a:defRPr lang="en-US" sz="1333" kern="1200" spc="40" dirty="0">
                <a:solidFill>
                  <a:schemeClr val="accent2"/>
                </a:solidFill>
                <a:latin typeface="Franklin Gothic Book" panose="020B0503020102020204" pitchFamily="34" charset="0"/>
                <a:ea typeface="Poppins Light" charset="0"/>
                <a:cs typeface="Poppins Light" charset="0"/>
              </a:defRPr>
            </a:lvl1pPr>
          </a:lstStyle>
          <a:p>
            <a:pPr lvl="0"/>
            <a:r>
              <a:rPr lang="en-US" dirty="0"/>
              <a:t>Title</a:t>
            </a:r>
          </a:p>
        </p:txBody>
      </p:sp>
      <p:sp>
        <p:nvSpPr>
          <p:cNvPr id="44" name="Text Placeholder 6">
            <a:extLst>
              <a:ext uri="{FF2B5EF4-FFF2-40B4-BE49-F238E27FC236}">
                <a16:creationId xmlns:a16="http://schemas.microsoft.com/office/drawing/2014/main" id="{2291F501-8DE8-431C-B243-2E2B44178A72}"/>
              </a:ext>
            </a:extLst>
          </p:cNvPr>
          <p:cNvSpPr>
            <a:spLocks noGrp="1"/>
          </p:cNvSpPr>
          <p:nvPr>
            <p:ph type="body" sz="quarter" idx="64" hasCustomPrompt="1"/>
          </p:nvPr>
        </p:nvSpPr>
        <p:spPr>
          <a:xfrm>
            <a:off x="8831869" y="4816139"/>
            <a:ext cx="2538952" cy="300567"/>
          </a:xfrm>
        </p:spPr>
        <p:txBody>
          <a:bodyPr>
            <a:noAutofit/>
          </a:bodyPr>
          <a:lstStyle>
            <a:lvl1pPr algn="ctr">
              <a:defRPr lang="en-US" sz="1067" kern="1200" dirty="0">
                <a:solidFill>
                  <a:schemeClr val="tx1"/>
                </a:solidFill>
                <a:latin typeface="Franklin Gothic Book" panose="020B0503020102020204" pitchFamily="34" charset="0"/>
                <a:ea typeface="Poppins Light" charset="0"/>
                <a:cs typeface="Poppins Light" charset="0"/>
              </a:defRPr>
            </a:lvl1pPr>
          </a:lstStyle>
          <a:p>
            <a:pPr lvl="0"/>
            <a:r>
              <a:rPr lang="en-US" dirty="0"/>
              <a:t>Email </a:t>
            </a:r>
            <a:r>
              <a:rPr lang="en-US" dirty="0" err="1"/>
              <a:t>addy</a:t>
            </a:r>
            <a:endParaRPr lang="en-US" dirty="0"/>
          </a:p>
        </p:txBody>
      </p:sp>
    </p:spTree>
    <p:extLst>
      <p:ext uri="{BB962C8B-B14F-4D97-AF65-F5344CB8AC3E}">
        <p14:creationId xmlns:p14="http://schemas.microsoft.com/office/powerpoint/2010/main" val="1765697234"/>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eam Slide_Circles">
    <p:spTree>
      <p:nvGrpSpPr>
        <p:cNvPr id="1" name=""/>
        <p:cNvGrpSpPr/>
        <p:nvPr/>
      </p:nvGrpSpPr>
      <p:grpSpPr>
        <a:xfrm>
          <a:off x="0" y="0"/>
          <a:ext cx="0" cy="0"/>
          <a:chOff x="0" y="0"/>
          <a:chExt cx="0" cy="0"/>
        </a:xfrm>
      </p:grpSpPr>
      <p:sp>
        <p:nvSpPr>
          <p:cNvPr id="13" name="Picture Placeholder 13"/>
          <p:cNvSpPr>
            <a:spLocks noGrp="1" noChangeAspect="1"/>
          </p:cNvSpPr>
          <p:nvPr>
            <p:ph type="pic" sz="quarter" idx="29" hasCustomPrompt="1"/>
          </p:nvPr>
        </p:nvSpPr>
        <p:spPr>
          <a:xfrm>
            <a:off x="7073162" y="3483078"/>
            <a:ext cx="1464644" cy="1463329"/>
          </a:xfrm>
          <a:prstGeom prst="ellipse">
            <a:avLst/>
          </a:prstGeom>
          <a:ln w="38100">
            <a:solidFill>
              <a:schemeClr val="accent2"/>
            </a:solidFill>
          </a:ln>
        </p:spPr>
        <p:txBody>
          <a:bodyPr>
            <a:noAutofit/>
          </a:bodyPr>
          <a:lstStyle>
            <a:lvl1pPr marL="0" indent="0">
              <a:lnSpc>
                <a:spcPct val="130000"/>
              </a:lnSpc>
              <a:buNone/>
              <a:defRPr sz="1200" baseline="0"/>
            </a:lvl1pPr>
          </a:lstStyle>
          <a:p>
            <a:r>
              <a:rPr lang="en-US" dirty="0"/>
              <a:t>Drag  Your Picture Here</a:t>
            </a:r>
          </a:p>
        </p:txBody>
      </p:sp>
      <p:sp>
        <p:nvSpPr>
          <p:cNvPr id="14" name="Picture Placeholder 13"/>
          <p:cNvSpPr>
            <a:spLocks noGrp="1" noChangeAspect="1"/>
          </p:cNvSpPr>
          <p:nvPr>
            <p:ph type="pic" sz="quarter" idx="30" hasCustomPrompt="1"/>
          </p:nvPr>
        </p:nvSpPr>
        <p:spPr>
          <a:xfrm>
            <a:off x="4428682" y="3483078"/>
            <a:ext cx="1464644" cy="1463329"/>
          </a:xfrm>
          <a:prstGeom prst="ellipse">
            <a:avLst/>
          </a:prstGeom>
          <a:ln w="38100">
            <a:solidFill>
              <a:schemeClr val="accent2"/>
            </a:solidFill>
          </a:ln>
        </p:spPr>
        <p:txBody>
          <a:bodyPr>
            <a:noAutofit/>
          </a:bodyPr>
          <a:lstStyle>
            <a:lvl1pPr marL="0" indent="0">
              <a:lnSpc>
                <a:spcPct val="130000"/>
              </a:lnSpc>
              <a:buNone/>
              <a:defRPr sz="1200" baseline="0"/>
            </a:lvl1pPr>
          </a:lstStyle>
          <a:p>
            <a:r>
              <a:rPr lang="en-US" dirty="0"/>
              <a:t>Drag  Your Picture Here</a:t>
            </a:r>
          </a:p>
        </p:txBody>
      </p:sp>
      <p:sp>
        <p:nvSpPr>
          <p:cNvPr id="15" name="Picture Placeholder 13"/>
          <p:cNvSpPr>
            <a:spLocks noGrp="1" noChangeAspect="1"/>
          </p:cNvSpPr>
          <p:nvPr>
            <p:ph type="pic" sz="quarter" idx="31" hasCustomPrompt="1"/>
          </p:nvPr>
        </p:nvSpPr>
        <p:spPr>
          <a:xfrm>
            <a:off x="1787545" y="3483078"/>
            <a:ext cx="1464644" cy="1463329"/>
          </a:xfrm>
          <a:prstGeom prst="ellipse">
            <a:avLst/>
          </a:prstGeom>
          <a:ln w="38100">
            <a:solidFill>
              <a:schemeClr val="accent2"/>
            </a:solidFill>
          </a:ln>
        </p:spPr>
        <p:txBody>
          <a:bodyPr>
            <a:noAutofit/>
          </a:bodyPr>
          <a:lstStyle>
            <a:lvl1pPr marL="0" indent="0">
              <a:lnSpc>
                <a:spcPct val="130000"/>
              </a:lnSpc>
              <a:buNone/>
              <a:defRPr sz="1200" baseline="0"/>
            </a:lvl1pPr>
          </a:lstStyle>
          <a:p>
            <a:r>
              <a:rPr lang="en-US" dirty="0"/>
              <a:t>Drag  Your Picture Here</a:t>
            </a:r>
          </a:p>
        </p:txBody>
      </p:sp>
      <p:sp>
        <p:nvSpPr>
          <p:cNvPr id="16" name="Picture Placeholder 13"/>
          <p:cNvSpPr>
            <a:spLocks noGrp="1" noChangeAspect="1"/>
          </p:cNvSpPr>
          <p:nvPr>
            <p:ph type="pic" sz="quarter" idx="32" hasCustomPrompt="1"/>
          </p:nvPr>
        </p:nvSpPr>
        <p:spPr>
          <a:xfrm>
            <a:off x="9714967" y="3483078"/>
            <a:ext cx="1464644" cy="1463329"/>
          </a:xfrm>
          <a:prstGeom prst="ellipse">
            <a:avLst/>
          </a:prstGeom>
          <a:ln w="38100">
            <a:solidFill>
              <a:schemeClr val="accent2"/>
            </a:solidFill>
          </a:ln>
        </p:spPr>
        <p:txBody>
          <a:bodyPr>
            <a:noAutofit/>
          </a:bodyPr>
          <a:lstStyle>
            <a:lvl1pPr marL="0" indent="0">
              <a:lnSpc>
                <a:spcPct val="130000"/>
              </a:lnSpc>
              <a:buNone/>
              <a:defRPr sz="1200" baseline="0"/>
            </a:lvl1pPr>
          </a:lstStyle>
          <a:p>
            <a:r>
              <a:rPr lang="en-US" dirty="0"/>
              <a:t>Drag  Your Picture Here</a:t>
            </a:r>
          </a:p>
        </p:txBody>
      </p:sp>
      <p:sp>
        <p:nvSpPr>
          <p:cNvPr id="18" name="Picture Placeholder 13"/>
          <p:cNvSpPr>
            <a:spLocks noGrp="1" noChangeAspect="1"/>
          </p:cNvSpPr>
          <p:nvPr>
            <p:ph type="pic" sz="quarter" idx="34" hasCustomPrompt="1"/>
          </p:nvPr>
        </p:nvSpPr>
        <p:spPr>
          <a:xfrm>
            <a:off x="7073162" y="812954"/>
            <a:ext cx="1464644" cy="1463329"/>
          </a:xfrm>
          <a:prstGeom prst="ellipse">
            <a:avLst/>
          </a:prstGeom>
          <a:ln w="38100">
            <a:solidFill>
              <a:schemeClr val="accent2"/>
            </a:solidFill>
          </a:ln>
        </p:spPr>
        <p:txBody>
          <a:bodyPr>
            <a:noAutofit/>
          </a:bodyPr>
          <a:lstStyle>
            <a:lvl1pPr marL="0" indent="0">
              <a:lnSpc>
                <a:spcPct val="130000"/>
              </a:lnSpc>
              <a:buNone/>
              <a:defRPr sz="1200" baseline="0"/>
            </a:lvl1pPr>
          </a:lstStyle>
          <a:p>
            <a:r>
              <a:rPr lang="en-US" dirty="0"/>
              <a:t>Drag  Your Picture Here</a:t>
            </a:r>
          </a:p>
        </p:txBody>
      </p:sp>
      <p:sp>
        <p:nvSpPr>
          <p:cNvPr id="19" name="Picture Placeholder 13"/>
          <p:cNvSpPr>
            <a:spLocks noGrp="1" noChangeAspect="1"/>
          </p:cNvSpPr>
          <p:nvPr>
            <p:ph type="pic" sz="quarter" idx="35" hasCustomPrompt="1"/>
          </p:nvPr>
        </p:nvSpPr>
        <p:spPr>
          <a:xfrm>
            <a:off x="4428682" y="812954"/>
            <a:ext cx="1464644" cy="1463329"/>
          </a:xfrm>
          <a:prstGeom prst="ellipse">
            <a:avLst/>
          </a:prstGeom>
          <a:ln w="38100">
            <a:solidFill>
              <a:schemeClr val="accent2"/>
            </a:solidFill>
          </a:ln>
        </p:spPr>
        <p:txBody>
          <a:bodyPr>
            <a:noAutofit/>
          </a:bodyPr>
          <a:lstStyle>
            <a:lvl1pPr marL="0" indent="0">
              <a:lnSpc>
                <a:spcPct val="130000"/>
              </a:lnSpc>
              <a:buNone/>
              <a:defRPr sz="1200" baseline="0"/>
            </a:lvl1pPr>
          </a:lstStyle>
          <a:p>
            <a:r>
              <a:rPr lang="en-US" dirty="0"/>
              <a:t>Drag  Your Picture Here</a:t>
            </a:r>
          </a:p>
        </p:txBody>
      </p:sp>
      <p:sp>
        <p:nvSpPr>
          <p:cNvPr id="20" name="Picture Placeholder 13"/>
          <p:cNvSpPr>
            <a:spLocks noGrp="1" noChangeAspect="1"/>
          </p:cNvSpPr>
          <p:nvPr>
            <p:ph type="pic" sz="quarter" idx="36" hasCustomPrompt="1"/>
          </p:nvPr>
        </p:nvSpPr>
        <p:spPr>
          <a:xfrm>
            <a:off x="1787545" y="812954"/>
            <a:ext cx="1464644" cy="1463329"/>
          </a:xfrm>
          <a:prstGeom prst="ellipse">
            <a:avLst/>
          </a:prstGeom>
          <a:ln w="38100">
            <a:solidFill>
              <a:schemeClr val="accent2"/>
            </a:solidFill>
          </a:ln>
        </p:spPr>
        <p:txBody>
          <a:bodyPr>
            <a:noAutofit/>
          </a:bodyPr>
          <a:lstStyle>
            <a:lvl1pPr marL="0" indent="0">
              <a:lnSpc>
                <a:spcPct val="130000"/>
              </a:lnSpc>
              <a:buNone/>
              <a:defRPr sz="1200" baseline="0"/>
            </a:lvl1pPr>
          </a:lstStyle>
          <a:p>
            <a:r>
              <a:rPr lang="en-US" dirty="0"/>
              <a:t>Drag  Your Picture Here</a:t>
            </a:r>
          </a:p>
        </p:txBody>
      </p:sp>
      <p:sp>
        <p:nvSpPr>
          <p:cNvPr id="21" name="Picture Placeholder 13"/>
          <p:cNvSpPr>
            <a:spLocks noGrp="1" noChangeAspect="1"/>
          </p:cNvSpPr>
          <p:nvPr>
            <p:ph type="pic" sz="quarter" idx="37" hasCustomPrompt="1"/>
          </p:nvPr>
        </p:nvSpPr>
        <p:spPr>
          <a:xfrm>
            <a:off x="9714967" y="812954"/>
            <a:ext cx="1464644" cy="1463329"/>
          </a:xfrm>
          <a:prstGeom prst="ellipse">
            <a:avLst/>
          </a:prstGeom>
          <a:ln w="38100">
            <a:solidFill>
              <a:schemeClr val="accent2"/>
            </a:solidFill>
          </a:ln>
        </p:spPr>
        <p:txBody>
          <a:bodyPr>
            <a:noAutofit/>
          </a:bodyPr>
          <a:lstStyle>
            <a:lvl1pPr marL="0" indent="0">
              <a:lnSpc>
                <a:spcPct val="130000"/>
              </a:lnSpc>
              <a:buNone/>
              <a:defRPr sz="1200" baseline="0"/>
            </a:lvl1pPr>
          </a:lstStyle>
          <a:p>
            <a:r>
              <a:rPr lang="en-US" dirty="0"/>
              <a:t>Drag  Your Picture Here</a:t>
            </a:r>
          </a:p>
        </p:txBody>
      </p:sp>
      <p:sp>
        <p:nvSpPr>
          <p:cNvPr id="6" name="Text Placeholder 5"/>
          <p:cNvSpPr>
            <a:spLocks noGrp="1"/>
          </p:cNvSpPr>
          <p:nvPr>
            <p:ph type="body" sz="quarter" idx="46" hasCustomPrompt="1"/>
          </p:nvPr>
        </p:nvSpPr>
        <p:spPr>
          <a:xfrm>
            <a:off x="1458674" y="2453041"/>
            <a:ext cx="2122381" cy="346224"/>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22"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lang="en-US" sz="1067" b="0" i="0" kern="1200" smtClean="0">
                <a:solidFill>
                  <a:schemeClr val="tx1">
                    <a:lumMod val="50000"/>
                    <a:lumOff val="50000"/>
                  </a:schemeClr>
                </a:solidFill>
                <a:effectLst/>
                <a:latin typeface="Franklin Gothic Book" panose="020B0503020102020204" pitchFamily="34" charset="0"/>
                <a:ea typeface="+mn-ea"/>
                <a:cs typeface="+mn-cs"/>
              </a:defRPr>
            </a:lvl1pPr>
          </a:lstStyle>
          <a:p>
            <a:fld id="{DC9A5423-F5A2-45E3-8854-82458581CD79}" type="slidenum">
              <a:rPr lang="en-US" smtClean="0"/>
              <a:pPr/>
              <a:t>‹#›</a:t>
            </a:fld>
            <a:endParaRPr lang="en-US" dirty="0"/>
          </a:p>
        </p:txBody>
      </p:sp>
      <p:sp>
        <p:nvSpPr>
          <p:cNvPr id="4" name="Text Placeholder 3">
            <a:extLst>
              <a:ext uri="{FF2B5EF4-FFF2-40B4-BE49-F238E27FC236}">
                <a16:creationId xmlns:a16="http://schemas.microsoft.com/office/drawing/2014/main" id="{1ABDF896-C4E5-43A5-9FF3-5A2E36BBE557}"/>
              </a:ext>
            </a:extLst>
          </p:cNvPr>
          <p:cNvSpPr>
            <a:spLocks noGrp="1"/>
          </p:cNvSpPr>
          <p:nvPr>
            <p:ph type="body" sz="quarter" idx="54" hasCustomPrompt="1"/>
          </p:nvPr>
        </p:nvSpPr>
        <p:spPr>
          <a:xfrm>
            <a:off x="1458385" y="2701947"/>
            <a:ext cx="2120900" cy="247651"/>
          </a:xfrm>
        </p:spPr>
        <p:txBody>
          <a:bodyPr>
            <a:noAutofit/>
          </a:bodyPr>
          <a:lstStyle>
            <a:lvl1pPr algn="ctr">
              <a:defRPr lang="en-US" sz="1333" kern="1200" spc="40" dirty="0">
                <a:solidFill>
                  <a:schemeClr val="accent2"/>
                </a:solidFill>
                <a:latin typeface="Franklin Gothic Book" panose="020B0503020102020204" pitchFamily="34" charset="0"/>
                <a:ea typeface="Poppins Light" charset="0"/>
                <a:cs typeface="Poppins Light" charset="0"/>
              </a:defRPr>
            </a:lvl1pPr>
          </a:lstStyle>
          <a:p>
            <a:pPr lvl="0"/>
            <a:r>
              <a:rPr lang="en-US" dirty="0"/>
              <a:t>Title</a:t>
            </a:r>
          </a:p>
        </p:txBody>
      </p:sp>
      <p:sp>
        <p:nvSpPr>
          <p:cNvPr id="7" name="Text Placeholder 6">
            <a:extLst>
              <a:ext uri="{FF2B5EF4-FFF2-40B4-BE49-F238E27FC236}">
                <a16:creationId xmlns:a16="http://schemas.microsoft.com/office/drawing/2014/main" id="{3C9D06CB-2AFE-4D66-88B4-8EC184A8E41F}"/>
              </a:ext>
            </a:extLst>
          </p:cNvPr>
          <p:cNvSpPr>
            <a:spLocks noGrp="1"/>
          </p:cNvSpPr>
          <p:nvPr>
            <p:ph type="body" sz="quarter" idx="55" hasCustomPrompt="1"/>
          </p:nvPr>
        </p:nvSpPr>
        <p:spPr>
          <a:xfrm>
            <a:off x="1458673" y="2909438"/>
            <a:ext cx="2120611" cy="300567"/>
          </a:xfrm>
        </p:spPr>
        <p:txBody>
          <a:bodyPr>
            <a:noAutofit/>
          </a:bodyPr>
          <a:lstStyle>
            <a:lvl1pPr algn="ctr">
              <a:defRPr lang="en-US" sz="1067" kern="1200" dirty="0">
                <a:solidFill>
                  <a:schemeClr val="tx1"/>
                </a:solidFill>
                <a:latin typeface="Franklin Gothic Book" panose="020B0503020102020204" pitchFamily="34" charset="0"/>
                <a:ea typeface="Poppins Light" charset="0"/>
                <a:cs typeface="Poppins Light" charset="0"/>
              </a:defRPr>
            </a:lvl1pPr>
          </a:lstStyle>
          <a:p>
            <a:pPr lvl="0"/>
            <a:r>
              <a:rPr lang="en-US" dirty="0"/>
              <a:t>Email </a:t>
            </a:r>
            <a:r>
              <a:rPr lang="en-US" dirty="0" err="1"/>
              <a:t>addy</a:t>
            </a:r>
            <a:endParaRPr lang="en-US" dirty="0"/>
          </a:p>
        </p:txBody>
      </p:sp>
      <p:sp>
        <p:nvSpPr>
          <p:cNvPr id="27" name="Text Placeholder 5">
            <a:extLst>
              <a:ext uri="{FF2B5EF4-FFF2-40B4-BE49-F238E27FC236}">
                <a16:creationId xmlns:a16="http://schemas.microsoft.com/office/drawing/2014/main" id="{D24A6164-A583-4008-94B2-29E76764E6DF}"/>
              </a:ext>
            </a:extLst>
          </p:cNvPr>
          <p:cNvSpPr>
            <a:spLocks noGrp="1"/>
          </p:cNvSpPr>
          <p:nvPr>
            <p:ph type="body" sz="quarter" idx="56" hasCustomPrompt="1"/>
          </p:nvPr>
        </p:nvSpPr>
        <p:spPr>
          <a:xfrm>
            <a:off x="4129922" y="2447484"/>
            <a:ext cx="2122381" cy="346224"/>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28" name="Text Placeholder 3">
            <a:extLst>
              <a:ext uri="{FF2B5EF4-FFF2-40B4-BE49-F238E27FC236}">
                <a16:creationId xmlns:a16="http://schemas.microsoft.com/office/drawing/2014/main" id="{69FEEB72-750F-432B-AAD6-53584AFE0C52}"/>
              </a:ext>
            </a:extLst>
          </p:cNvPr>
          <p:cNvSpPr>
            <a:spLocks noGrp="1"/>
          </p:cNvSpPr>
          <p:nvPr>
            <p:ph type="body" sz="quarter" idx="57" hasCustomPrompt="1"/>
          </p:nvPr>
        </p:nvSpPr>
        <p:spPr>
          <a:xfrm>
            <a:off x="4129633" y="2696389"/>
            <a:ext cx="2120900" cy="247651"/>
          </a:xfrm>
        </p:spPr>
        <p:txBody>
          <a:bodyPr>
            <a:noAutofit/>
          </a:bodyPr>
          <a:lstStyle>
            <a:lvl1pPr algn="ctr">
              <a:defRPr lang="en-US" sz="1333" kern="1200" spc="40" dirty="0">
                <a:solidFill>
                  <a:schemeClr val="accent2"/>
                </a:solidFill>
                <a:latin typeface="Franklin Gothic Book" panose="020B0503020102020204" pitchFamily="34" charset="0"/>
                <a:ea typeface="Poppins Light" charset="0"/>
                <a:cs typeface="Poppins Light" charset="0"/>
              </a:defRPr>
            </a:lvl1pPr>
          </a:lstStyle>
          <a:p>
            <a:pPr lvl="0"/>
            <a:r>
              <a:rPr lang="en-US" dirty="0"/>
              <a:t>Title</a:t>
            </a:r>
          </a:p>
        </p:txBody>
      </p:sp>
      <p:sp>
        <p:nvSpPr>
          <p:cNvPr id="29" name="Text Placeholder 6">
            <a:extLst>
              <a:ext uri="{FF2B5EF4-FFF2-40B4-BE49-F238E27FC236}">
                <a16:creationId xmlns:a16="http://schemas.microsoft.com/office/drawing/2014/main" id="{C21540D3-C309-4123-BC66-769E7681B03F}"/>
              </a:ext>
            </a:extLst>
          </p:cNvPr>
          <p:cNvSpPr>
            <a:spLocks noGrp="1"/>
          </p:cNvSpPr>
          <p:nvPr>
            <p:ph type="body" sz="quarter" idx="58" hasCustomPrompt="1"/>
          </p:nvPr>
        </p:nvSpPr>
        <p:spPr>
          <a:xfrm>
            <a:off x="4129921" y="2903881"/>
            <a:ext cx="2120611" cy="300567"/>
          </a:xfrm>
        </p:spPr>
        <p:txBody>
          <a:bodyPr>
            <a:noAutofit/>
          </a:bodyPr>
          <a:lstStyle>
            <a:lvl1pPr algn="ctr">
              <a:defRPr lang="en-US" sz="1067" kern="1200" dirty="0">
                <a:solidFill>
                  <a:schemeClr val="tx1"/>
                </a:solidFill>
                <a:latin typeface="Franklin Gothic Book" panose="020B0503020102020204" pitchFamily="34" charset="0"/>
                <a:ea typeface="Poppins Light" charset="0"/>
                <a:cs typeface="Poppins Light" charset="0"/>
              </a:defRPr>
            </a:lvl1pPr>
          </a:lstStyle>
          <a:p>
            <a:pPr lvl="0"/>
            <a:r>
              <a:rPr lang="en-US" dirty="0"/>
              <a:t>Email </a:t>
            </a:r>
            <a:r>
              <a:rPr lang="en-US" dirty="0" err="1"/>
              <a:t>addy</a:t>
            </a:r>
            <a:endParaRPr lang="en-US" dirty="0"/>
          </a:p>
        </p:txBody>
      </p:sp>
      <p:sp>
        <p:nvSpPr>
          <p:cNvPr id="30" name="Text Placeholder 5">
            <a:extLst>
              <a:ext uri="{FF2B5EF4-FFF2-40B4-BE49-F238E27FC236}">
                <a16:creationId xmlns:a16="http://schemas.microsoft.com/office/drawing/2014/main" id="{149188D1-43C5-4594-871D-4BF36F234967}"/>
              </a:ext>
            </a:extLst>
          </p:cNvPr>
          <p:cNvSpPr>
            <a:spLocks noGrp="1"/>
          </p:cNvSpPr>
          <p:nvPr>
            <p:ph type="body" sz="quarter" idx="59" hasCustomPrompt="1"/>
          </p:nvPr>
        </p:nvSpPr>
        <p:spPr>
          <a:xfrm>
            <a:off x="6799399" y="2450197"/>
            <a:ext cx="2122381" cy="346224"/>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31" name="Text Placeholder 3">
            <a:extLst>
              <a:ext uri="{FF2B5EF4-FFF2-40B4-BE49-F238E27FC236}">
                <a16:creationId xmlns:a16="http://schemas.microsoft.com/office/drawing/2014/main" id="{46E0B6D7-93E4-43C3-9402-88747A768B93}"/>
              </a:ext>
            </a:extLst>
          </p:cNvPr>
          <p:cNvSpPr>
            <a:spLocks noGrp="1"/>
          </p:cNvSpPr>
          <p:nvPr>
            <p:ph type="body" sz="quarter" idx="60" hasCustomPrompt="1"/>
          </p:nvPr>
        </p:nvSpPr>
        <p:spPr>
          <a:xfrm>
            <a:off x="6799110" y="2699103"/>
            <a:ext cx="2120900" cy="247651"/>
          </a:xfrm>
        </p:spPr>
        <p:txBody>
          <a:bodyPr>
            <a:noAutofit/>
          </a:bodyPr>
          <a:lstStyle>
            <a:lvl1pPr algn="ctr">
              <a:defRPr lang="en-US" sz="1333" kern="1200" spc="40" dirty="0">
                <a:solidFill>
                  <a:schemeClr val="accent2"/>
                </a:solidFill>
                <a:latin typeface="Franklin Gothic Book" panose="020B0503020102020204" pitchFamily="34" charset="0"/>
                <a:ea typeface="Poppins Light" charset="0"/>
                <a:cs typeface="Poppins Light" charset="0"/>
              </a:defRPr>
            </a:lvl1pPr>
          </a:lstStyle>
          <a:p>
            <a:pPr lvl="0"/>
            <a:r>
              <a:rPr lang="en-US" dirty="0"/>
              <a:t>Title</a:t>
            </a:r>
          </a:p>
        </p:txBody>
      </p:sp>
      <p:sp>
        <p:nvSpPr>
          <p:cNvPr id="32" name="Text Placeholder 6">
            <a:extLst>
              <a:ext uri="{FF2B5EF4-FFF2-40B4-BE49-F238E27FC236}">
                <a16:creationId xmlns:a16="http://schemas.microsoft.com/office/drawing/2014/main" id="{EB45A08B-DE23-418B-B8EE-A91D9C2129F2}"/>
              </a:ext>
            </a:extLst>
          </p:cNvPr>
          <p:cNvSpPr>
            <a:spLocks noGrp="1"/>
          </p:cNvSpPr>
          <p:nvPr>
            <p:ph type="body" sz="quarter" idx="61" hasCustomPrompt="1"/>
          </p:nvPr>
        </p:nvSpPr>
        <p:spPr>
          <a:xfrm>
            <a:off x="6799398" y="2906594"/>
            <a:ext cx="2120611" cy="300567"/>
          </a:xfrm>
        </p:spPr>
        <p:txBody>
          <a:bodyPr>
            <a:noAutofit/>
          </a:bodyPr>
          <a:lstStyle>
            <a:lvl1pPr algn="ctr">
              <a:defRPr lang="en-US" sz="1067" kern="1200" dirty="0">
                <a:solidFill>
                  <a:schemeClr val="tx1"/>
                </a:solidFill>
                <a:latin typeface="Franklin Gothic Book" panose="020B0503020102020204" pitchFamily="34" charset="0"/>
                <a:ea typeface="Poppins Light" charset="0"/>
                <a:cs typeface="Poppins Light" charset="0"/>
              </a:defRPr>
            </a:lvl1pPr>
          </a:lstStyle>
          <a:p>
            <a:pPr lvl="0"/>
            <a:r>
              <a:rPr lang="en-US" dirty="0"/>
              <a:t>Email </a:t>
            </a:r>
            <a:r>
              <a:rPr lang="en-US" dirty="0" err="1"/>
              <a:t>addy</a:t>
            </a:r>
            <a:endParaRPr lang="en-US" dirty="0"/>
          </a:p>
        </p:txBody>
      </p:sp>
      <p:sp>
        <p:nvSpPr>
          <p:cNvPr id="33" name="Text Placeholder 5">
            <a:extLst>
              <a:ext uri="{FF2B5EF4-FFF2-40B4-BE49-F238E27FC236}">
                <a16:creationId xmlns:a16="http://schemas.microsoft.com/office/drawing/2014/main" id="{0CBDDCAF-597C-4F72-8468-1EB10E72E4A7}"/>
              </a:ext>
            </a:extLst>
          </p:cNvPr>
          <p:cNvSpPr>
            <a:spLocks noGrp="1"/>
          </p:cNvSpPr>
          <p:nvPr>
            <p:ph type="body" sz="quarter" idx="62" hasCustomPrompt="1"/>
          </p:nvPr>
        </p:nvSpPr>
        <p:spPr>
          <a:xfrm>
            <a:off x="9470647" y="2444640"/>
            <a:ext cx="2122381" cy="346224"/>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34" name="Text Placeholder 3">
            <a:extLst>
              <a:ext uri="{FF2B5EF4-FFF2-40B4-BE49-F238E27FC236}">
                <a16:creationId xmlns:a16="http://schemas.microsoft.com/office/drawing/2014/main" id="{761BE886-8F2B-4A39-BFC9-CC1A29C8D305}"/>
              </a:ext>
            </a:extLst>
          </p:cNvPr>
          <p:cNvSpPr>
            <a:spLocks noGrp="1"/>
          </p:cNvSpPr>
          <p:nvPr>
            <p:ph type="body" sz="quarter" idx="63" hasCustomPrompt="1"/>
          </p:nvPr>
        </p:nvSpPr>
        <p:spPr>
          <a:xfrm>
            <a:off x="9470358" y="2693545"/>
            <a:ext cx="2120900" cy="247651"/>
          </a:xfrm>
        </p:spPr>
        <p:txBody>
          <a:bodyPr>
            <a:noAutofit/>
          </a:bodyPr>
          <a:lstStyle>
            <a:lvl1pPr algn="ctr">
              <a:defRPr lang="en-US" sz="1333" kern="1200" spc="40" dirty="0">
                <a:solidFill>
                  <a:schemeClr val="accent2"/>
                </a:solidFill>
                <a:latin typeface="Franklin Gothic Book" panose="020B0503020102020204" pitchFamily="34" charset="0"/>
                <a:ea typeface="Poppins Light" charset="0"/>
                <a:cs typeface="Poppins Light" charset="0"/>
              </a:defRPr>
            </a:lvl1pPr>
          </a:lstStyle>
          <a:p>
            <a:pPr lvl="0"/>
            <a:r>
              <a:rPr lang="en-US" dirty="0"/>
              <a:t>Title</a:t>
            </a:r>
          </a:p>
        </p:txBody>
      </p:sp>
      <p:sp>
        <p:nvSpPr>
          <p:cNvPr id="35" name="Text Placeholder 6">
            <a:extLst>
              <a:ext uri="{FF2B5EF4-FFF2-40B4-BE49-F238E27FC236}">
                <a16:creationId xmlns:a16="http://schemas.microsoft.com/office/drawing/2014/main" id="{B4D191B0-D384-415B-9422-5B89363217D2}"/>
              </a:ext>
            </a:extLst>
          </p:cNvPr>
          <p:cNvSpPr>
            <a:spLocks noGrp="1"/>
          </p:cNvSpPr>
          <p:nvPr>
            <p:ph type="body" sz="quarter" idx="64" hasCustomPrompt="1"/>
          </p:nvPr>
        </p:nvSpPr>
        <p:spPr>
          <a:xfrm>
            <a:off x="9470647" y="2901037"/>
            <a:ext cx="2120611" cy="300567"/>
          </a:xfrm>
        </p:spPr>
        <p:txBody>
          <a:bodyPr>
            <a:noAutofit/>
          </a:bodyPr>
          <a:lstStyle>
            <a:lvl1pPr algn="ctr">
              <a:defRPr lang="en-US" sz="1067" kern="1200" dirty="0">
                <a:solidFill>
                  <a:schemeClr val="tx1"/>
                </a:solidFill>
                <a:latin typeface="Franklin Gothic Book" panose="020B0503020102020204" pitchFamily="34" charset="0"/>
                <a:ea typeface="Poppins Light" charset="0"/>
                <a:cs typeface="Poppins Light" charset="0"/>
              </a:defRPr>
            </a:lvl1pPr>
          </a:lstStyle>
          <a:p>
            <a:pPr lvl="0"/>
            <a:r>
              <a:rPr lang="en-US" dirty="0"/>
              <a:t>Email </a:t>
            </a:r>
            <a:r>
              <a:rPr lang="en-US" dirty="0" err="1"/>
              <a:t>addy</a:t>
            </a:r>
            <a:endParaRPr lang="en-US" dirty="0"/>
          </a:p>
        </p:txBody>
      </p:sp>
      <p:sp>
        <p:nvSpPr>
          <p:cNvPr id="36" name="Text Placeholder 5">
            <a:extLst>
              <a:ext uri="{FF2B5EF4-FFF2-40B4-BE49-F238E27FC236}">
                <a16:creationId xmlns:a16="http://schemas.microsoft.com/office/drawing/2014/main" id="{52777895-B99E-427C-8E9F-DFC444FAB591}"/>
              </a:ext>
            </a:extLst>
          </p:cNvPr>
          <p:cNvSpPr>
            <a:spLocks noGrp="1"/>
          </p:cNvSpPr>
          <p:nvPr>
            <p:ph type="body" sz="quarter" idx="65" hasCustomPrompt="1"/>
          </p:nvPr>
        </p:nvSpPr>
        <p:spPr>
          <a:xfrm>
            <a:off x="1458674" y="5123585"/>
            <a:ext cx="2122381" cy="346224"/>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37" name="Text Placeholder 3">
            <a:extLst>
              <a:ext uri="{FF2B5EF4-FFF2-40B4-BE49-F238E27FC236}">
                <a16:creationId xmlns:a16="http://schemas.microsoft.com/office/drawing/2014/main" id="{7FD1EDB1-B586-432E-A8B2-9CCF1B6E0EC1}"/>
              </a:ext>
            </a:extLst>
          </p:cNvPr>
          <p:cNvSpPr>
            <a:spLocks noGrp="1"/>
          </p:cNvSpPr>
          <p:nvPr>
            <p:ph type="body" sz="quarter" idx="66" hasCustomPrompt="1"/>
          </p:nvPr>
        </p:nvSpPr>
        <p:spPr>
          <a:xfrm>
            <a:off x="1458385" y="5372491"/>
            <a:ext cx="2120900" cy="247651"/>
          </a:xfrm>
        </p:spPr>
        <p:txBody>
          <a:bodyPr>
            <a:noAutofit/>
          </a:bodyPr>
          <a:lstStyle>
            <a:lvl1pPr algn="ctr">
              <a:defRPr lang="en-US" sz="1333" kern="1200" spc="40" dirty="0">
                <a:solidFill>
                  <a:schemeClr val="accent2"/>
                </a:solidFill>
                <a:latin typeface="Franklin Gothic Book" panose="020B0503020102020204" pitchFamily="34" charset="0"/>
                <a:ea typeface="Poppins Light" charset="0"/>
                <a:cs typeface="Poppins Light" charset="0"/>
              </a:defRPr>
            </a:lvl1pPr>
          </a:lstStyle>
          <a:p>
            <a:pPr lvl="0"/>
            <a:r>
              <a:rPr lang="en-US" dirty="0"/>
              <a:t>Title</a:t>
            </a:r>
          </a:p>
        </p:txBody>
      </p:sp>
      <p:sp>
        <p:nvSpPr>
          <p:cNvPr id="38" name="Text Placeholder 6">
            <a:extLst>
              <a:ext uri="{FF2B5EF4-FFF2-40B4-BE49-F238E27FC236}">
                <a16:creationId xmlns:a16="http://schemas.microsoft.com/office/drawing/2014/main" id="{DAF01C66-8ED5-4AD5-91C4-D4FA2249A6F4}"/>
              </a:ext>
            </a:extLst>
          </p:cNvPr>
          <p:cNvSpPr>
            <a:spLocks noGrp="1"/>
          </p:cNvSpPr>
          <p:nvPr>
            <p:ph type="body" sz="quarter" idx="67" hasCustomPrompt="1"/>
          </p:nvPr>
        </p:nvSpPr>
        <p:spPr>
          <a:xfrm>
            <a:off x="1458673" y="5579982"/>
            <a:ext cx="2120611" cy="300567"/>
          </a:xfrm>
        </p:spPr>
        <p:txBody>
          <a:bodyPr>
            <a:noAutofit/>
          </a:bodyPr>
          <a:lstStyle>
            <a:lvl1pPr algn="ctr">
              <a:defRPr lang="en-US" sz="1067" kern="1200" dirty="0">
                <a:solidFill>
                  <a:schemeClr val="tx1"/>
                </a:solidFill>
                <a:latin typeface="Franklin Gothic Book" panose="020B0503020102020204" pitchFamily="34" charset="0"/>
                <a:ea typeface="Poppins Light" charset="0"/>
                <a:cs typeface="Poppins Light" charset="0"/>
              </a:defRPr>
            </a:lvl1pPr>
          </a:lstStyle>
          <a:p>
            <a:pPr lvl="0"/>
            <a:r>
              <a:rPr lang="en-US" dirty="0"/>
              <a:t>Email </a:t>
            </a:r>
            <a:r>
              <a:rPr lang="en-US" dirty="0" err="1"/>
              <a:t>addy</a:t>
            </a:r>
            <a:endParaRPr lang="en-US" dirty="0"/>
          </a:p>
        </p:txBody>
      </p:sp>
      <p:sp>
        <p:nvSpPr>
          <p:cNvPr id="39" name="Text Placeholder 5">
            <a:extLst>
              <a:ext uri="{FF2B5EF4-FFF2-40B4-BE49-F238E27FC236}">
                <a16:creationId xmlns:a16="http://schemas.microsoft.com/office/drawing/2014/main" id="{D48799E0-9A88-4363-861B-BA33A32046B6}"/>
              </a:ext>
            </a:extLst>
          </p:cNvPr>
          <p:cNvSpPr>
            <a:spLocks noGrp="1"/>
          </p:cNvSpPr>
          <p:nvPr>
            <p:ph type="body" sz="quarter" idx="68" hasCustomPrompt="1"/>
          </p:nvPr>
        </p:nvSpPr>
        <p:spPr>
          <a:xfrm>
            <a:off x="4129922" y="5118028"/>
            <a:ext cx="2122381" cy="346224"/>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40" name="Text Placeholder 3">
            <a:extLst>
              <a:ext uri="{FF2B5EF4-FFF2-40B4-BE49-F238E27FC236}">
                <a16:creationId xmlns:a16="http://schemas.microsoft.com/office/drawing/2014/main" id="{FFBBEA40-C2C0-4286-8C06-EE425F79507A}"/>
              </a:ext>
            </a:extLst>
          </p:cNvPr>
          <p:cNvSpPr>
            <a:spLocks noGrp="1"/>
          </p:cNvSpPr>
          <p:nvPr>
            <p:ph type="body" sz="quarter" idx="69" hasCustomPrompt="1"/>
          </p:nvPr>
        </p:nvSpPr>
        <p:spPr>
          <a:xfrm>
            <a:off x="4129633" y="5366933"/>
            <a:ext cx="2120900" cy="247651"/>
          </a:xfrm>
        </p:spPr>
        <p:txBody>
          <a:bodyPr>
            <a:noAutofit/>
          </a:bodyPr>
          <a:lstStyle>
            <a:lvl1pPr algn="ctr">
              <a:defRPr lang="en-US" sz="1333" kern="1200" spc="40" dirty="0">
                <a:solidFill>
                  <a:schemeClr val="accent2"/>
                </a:solidFill>
                <a:latin typeface="Franklin Gothic Book" panose="020B0503020102020204" pitchFamily="34" charset="0"/>
                <a:ea typeface="Poppins Light" charset="0"/>
                <a:cs typeface="Poppins Light" charset="0"/>
              </a:defRPr>
            </a:lvl1pPr>
          </a:lstStyle>
          <a:p>
            <a:pPr lvl="0"/>
            <a:r>
              <a:rPr lang="en-US" dirty="0"/>
              <a:t>Title</a:t>
            </a:r>
          </a:p>
        </p:txBody>
      </p:sp>
      <p:sp>
        <p:nvSpPr>
          <p:cNvPr id="41" name="Text Placeholder 6">
            <a:extLst>
              <a:ext uri="{FF2B5EF4-FFF2-40B4-BE49-F238E27FC236}">
                <a16:creationId xmlns:a16="http://schemas.microsoft.com/office/drawing/2014/main" id="{EF37E22C-8AD5-4811-948A-72DC0EA8F6EC}"/>
              </a:ext>
            </a:extLst>
          </p:cNvPr>
          <p:cNvSpPr>
            <a:spLocks noGrp="1"/>
          </p:cNvSpPr>
          <p:nvPr>
            <p:ph type="body" sz="quarter" idx="70" hasCustomPrompt="1"/>
          </p:nvPr>
        </p:nvSpPr>
        <p:spPr>
          <a:xfrm>
            <a:off x="4129921" y="5574425"/>
            <a:ext cx="2120611" cy="300567"/>
          </a:xfrm>
        </p:spPr>
        <p:txBody>
          <a:bodyPr>
            <a:noAutofit/>
          </a:bodyPr>
          <a:lstStyle>
            <a:lvl1pPr algn="ctr">
              <a:defRPr lang="en-US" sz="1067" kern="1200" dirty="0">
                <a:solidFill>
                  <a:schemeClr val="tx1"/>
                </a:solidFill>
                <a:latin typeface="Franklin Gothic Book" panose="020B0503020102020204" pitchFamily="34" charset="0"/>
                <a:ea typeface="Poppins Light" charset="0"/>
                <a:cs typeface="Poppins Light" charset="0"/>
              </a:defRPr>
            </a:lvl1pPr>
          </a:lstStyle>
          <a:p>
            <a:pPr lvl="0"/>
            <a:r>
              <a:rPr lang="en-US" dirty="0"/>
              <a:t>Email </a:t>
            </a:r>
            <a:r>
              <a:rPr lang="en-US" dirty="0" err="1"/>
              <a:t>addy</a:t>
            </a:r>
            <a:endParaRPr lang="en-US" dirty="0"/>
          </a:p>
        </p:txBody>
      </p:sp>
      <p:sp>
        <p:nvSpPr>
          <p:cNvPr id="42" name="Text Placeholder 5">
            <a:extLst>
              <a:ext uri="{FF2B5EF4-FFF2-40B4-BE49-F238E27FC236}">
                <a16:creationId xmlns:a16="http://schemas.microsoft.com/office/drawing/2014/main" id="{3F8CB95C-46A7-4B67-8897-1A8F82BBCF83}"/>
              </a:ext>
            </a:extLst>
          </p:cNvPr>
          <p:cNvSpPr>
            <a:spLocks noGrp="1"/>
          </p:cNvSpPr>
          <p:nvPr>
            <p:ph type="body" sz="quarter" idx="71" hasCustomPrompt="1"/>
          </p:nvPr>
        </p:nvSpPr>
        <p:spPr>
          <a:xfrm>
            <a:off x="6799399" y="5120741"/>
            <a:ext cx="2122381" cy="346224"/>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43" name="Text Placeholder 3">
            <a:extLst>
              <a:ext uri="{FF2B5EF4-FFF2-40B4-BE49-F238E27FC236}">
                <a16:creationId xmlns:a16="http://schemas.microsoft.com/office/drawing/2014/main" id="{78B6E9BC-A93E-46F9-9844-99B192FCA62F}"/>
              </a:ext>
            </a:extLst>
          </p:cNvPr>
          <p:cNvSpPr>
            <a:spLocks noGrp="1"/>
          </p:cNvSpPr>
          <p:nvPr>
            <p:ph type="body" sz="quarter" idx="72" hasCustomPrompt="1"/>
          </p:nvPr>
        </p:nvSpPr>
        <p:spPr>
          <a:xfrm>
            <a:off x="6799110" y="5369647"/>
            <a:ext cx="2120900" cy="247651"/>
          </a:xfrm>
        </p:spPr>
        <p:txBody>
          <a:bodyPr>
            <a:noAutofit/>
          </a:bodyPr>
          <a:lstStyle>
            <a:lvl1pPr algn="ctr">
              <a:defRPr lang="en-US" sz="1333" kern="1200" spc="40" dirty="0">
                <a:solidFill>
                  <a:schemeClr val="accent2"/>
                </a:solidFill>
                <a:latin typeface="Franklin Gothic Book" panose="020B0503020102020204" pitchFamily="34" charset="0"/>
                <a:ea typeface="Poppins Light" charset="0"/>
                <a:cs typeface="Poppins Light" charset="0"/>
              </a:defRPr>
            </a:lvl1pPr>
          </a:lstStyle>
          <a:p>
            <a:pPr lvl="0"/>
            <a:r>
              <a:rPr lang="en-US" dirty="0"/>
              <a:t>Title</a:t>
            </a:r>
          </a:p>
        </p:txBody>
      </p:sp>
      <p:sp>
        <p:nvSpPr>
          <p:cNvPr id="44" name="Text Placeholder 6">
            <a:extLst>
              <a:ext uri="{FF2B5EF4-FFF2-40B4-BE49-F238E27FC236}">
                <a16:creationId xmlns:a16="http://schemas.microsoft.com/office/drawing/2014/main" id="{0BD733ED-D6DA-42B9-B088-B0F78842D1E7}"/>
              </a:ext>
            </a:extLst>
          </p:cNvPr>
          <p:cNvSpPr>
            <a:spLocks noGrp="1"/>
          </p:cNvSpPr>
          <p:nvPr>
            <p:ph type="body" sz="quarter" idx="73" hasCustomPrompt="1"/>
          </p:nvPr>
        </p:nvSpPr>
        <p:spPr>
          <a:xfrm>
            <a:off x="6799398" y="5577138"/>
            <a:ext cx="2120611" cy="300567"/>
          </a:xfrm>
        </p:spPr>
        <p:txBody>
          <a:bodyPr>
            <a:noAutofit/>
          </a:bodyPr>
          <a:lstStyle>
            <a:lvl1pPr algn="ctr">
              <a:defRPr lang="en-US" sz="1067" kern="1200" dirty="0">
                <a:solidFill>
                  <a:schemeClr val="tx1"/>
                </a:solidFill>
                <a:latin typeface="Franklin Gothic Book" panose="020B0503020102020204" pitchFamily="34" charset="0"/>
                <a:ea typeface="Poppins Light" charset="0"/>
                <a:cs typeface="Poppins Light" charset="0"/>
              </a:defRPr>
            </a:lvl1pPr>
          </a:lstStyle>
          <a:p>
            <a:pPr lvl="0"/>
            <a:r>
              <a:rPr lang="en-US" dirty="0"/>
              <a:t>Email </a:t>
            </a:r>
            <a:r>
              <a:rPr lang="en-US" dirty="0" err="1"/>
              <a:t>addy</a:t>
            </a:r>
            <a:endParaRPr lang="en-US" dirty="0"/>
          </a:p>
        </p:txBody>
      </p:sp>
      <p:sp>
        <p:nvSpPr>
          <p:cNvPr id="45" name="Text Placeholder 5">
            <a:extLst>
              <a:ext uri="{FF2B5EF4-FFF2-40B4-BE49-F238E27FC236}">
                <a16:creationId xmlns:a16="http://schemas.microsoft.com/office/drawing/2014/main" id="{73FF0600-48F8-443B-A29D-589465280F2E}"/>
              </a:ext>
            </a:extLst>
          </p:cNvPr>
          <p:cNvSpPr>
            <a:spLocks noGrp="1"/>
          </p:cNvSpPr>
          <p:nvPr>
            <p:ph type="body" sz="quarter" idx="74" hasCustomPrompt="1"/>
          </p:nvPr>
        </p:nvSpPr>
        <p:spPr>
          <a:xfrm>
            <a:off x="9470647" y="5115184"/>
            <a:ext cx="2122381" cy="346224"/>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46" name="Text Placeholder 3">
            <a:extLst>
              <a:ext uri="{FF2B5EF4-FFF2-40B4-BE49-F238E27FC236}">
                <a16:creationId xmlns:a16="http://schemas.microsoft.com/office/drawing/2014/main" id="{4B0C5BF6-B713-48F6-9D7C-BB7787A7C7C2}"/>
              </a:ext>
            </a:extLst>
          </p:cNvPr>
          <p:cNvSpPr>
            <a:spLocks noGrp="1"/>
          </p:cNvSpPr>
          <p:nvPr>
            <p:ph type="body" sz="quarter" idx="75" hasCustomPrompt="1"/>
          </p:nvPr>
        </p:nvSpPr>
        <p:spPr>
          <a:xfrm>
            <a:off x="9470358" y="5364089"/>
            <a:ext cx="2120900" cy="247651"/>
          </a:xfrm>
        </p:spPr>
        <p:txBody>
          <a:bodyPr>
            <a:noAutofit/>
          </a:bodyPr>
          <a:lstStyle>
            <a:lvl1pPr algn="ctr">
              <a:defRPr lang="en-US" sz="1333" kern="1200" spc="40" dirty="0">
                <a:solidFill>
                  <a:schemeClr val="accent2"/>
                </a:solidFill>
                <a:latin typeface="Franklin Gothic Book" panose="020B0503020102020204" pitchFamily="34" charset="0"/>
                <a:ea typeface="Poppins Light" charset="0"/>
                <a:cs typeface="Poppins Light" charset="0"/>
              </a:defRPr>
            </a:lvl1pPr>
          </a:lstStyle>
          <a:p>
            <a:pPr lvl="0"/>
            <a:r>
              <a:rPr lang="en-US" dirty="0"/>
              <a:t>Title</a:t>
            </a:r>
          </a:p>
        </p:txBody>
      </p:sp>
      <p:sp>
        <p:nvSpPr>
          <p:cNvPr id="47" name="Text Placeholder 6">
            <a:extLst>
              <a:ext uri="{FF2B5EF4-FFF2-40B4-BE49-F238E27FC236}">
                <a16:creationId xmlns:a16="http://schemas.microsoft.com/office/drawing/2014/main" id="{D32289A8-945B-421C-9EFD-FBB49DE3C992}"/>
              </a:ext>
            </a:extLst>
          </p:cNvPr>
          <p:cNvSpPr>
            <a:spLocks noGrp="1"/>
          </p:cNvSpPr>
          <p:nvPr>
            <p:ph type="body" sz="quarter" idx="76" hasCustomPrompt="1"/>
          </p:nvPr>
        </p:nvSpPr>
        <p:spPr>
          <a:xfrm>
            <a:off x="9470647" y="5571581"/>
            <a:ext cx="2120611" cy="300567"/>
          </a:xfrm>
        </p:spPr>
        <p:txBody>
          <a:bodyPr>
            <a:noAutofit/>
          </a:bodyPr>
          <a:lstStyle>
            <a:lvl1pPr algn="ctr">
              <a:defRPr lang="en-US" sz="1067" kern="1200" dirty="0">
                <a:solidFill>
                  <a:schemeClr val="tx1"/>
                </a:solidFill>
                <a:latin typeface="Franklin Gothic Book" panose="020B0503020102020204" pitchFamily="34" charset="0"/>
                <a:ea typeface="Poppins Light" charset="0"/>
                <a:cs typeface="Poppins Light" charset="0"/>
              </a:defRPr>
            </a:lvl1pPr>
          </a:lstStyle>
          <a:p>
            <a:pPr lvl="0"/>
            <a:r>
              <a:rPr lang="en-US" dirty="0"/>
              <a:t>Email </a:t>
            </a:r>
            <a:r>
              <a:rPr lang="en-US" dirty="0" err="1"/>
              <a:t>addy</a:t>
            </a:r>
            <a:endParaRPr lang="en-US" dirty="0"/>
          </a:p>
        </p:txBody>
      </p:sp>
    </p:spTree>
    <p:extLst>
      <p:ext uri="{BB962C8B-B14F-4D97-AF65-F5344CB8AC3E}">
        <p14:creationId xmlns:p14="http://schemas.microsoft.com/office/powerpoint/2010/main" val="10408731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Masonry Photos">
    <p:spTree>
      <p:nvGrpSpPr>
        <p:cNvPr id="1" name=""/>
        <p:cNvGrpSpPr/>
        <p:nvPr/>
      </p:nvGrpSpPr>
      <p:grpSpPr>
        <a:xfrm>
          <a:off x="0" y="0"/>
          <a:ext cx="0" cy="0"/>
          <a:chOff x="0" y="0"/>
          <a:chExt cx="0" cy="0"/>
        </a:xfrm>
      </p:grpSpPr>
      <p:sp>
        <p:nvSpPr>
          <p:cNvPr id="22" name="Picture Placeholder 13"/>
          <p:cNvSpPr>
            <a:spLocks noGrp="1"/>
          </p:cNvSpPr>
          <p:nvPr>
            <p:ph type="pic" sz="quarter" idx="25"/>
          </p:nvPr>
        </p:nvSpPr>
        <p:spPr>
          <a:xfrm>
            <a:off x="2" y="2243708"/>
            <a:ext cx="5435321" cy="2468968"/>
          </a:xfrm>
          <a:effectLst/>
        </p:spPr>
        <p:txBody>
          <a:bodyPr>
            <a:normAutofit/>
          </a:bodyPr>
          <a:lstStyle>
            <a:lvl1pPr marL="0" indent="0">
              <a:buNone/>
              <a:defRPr sz="1401">
                <a:ln>
                  <a:noFill/>
                </a:ln>
                <a:solidFill>
                  <a:schemeClr val="bg1">
                    <a:lumMod val="85000"/>
                  </a:schemeClr>
                </a:solidFill>
              </a:defRPr>
            </a:lvl1pPr>
          </a:lstStyle>
          <a:p>
            <a:r>
              <a:rPr lang="en-US"/>
              <a:t>Click icon to add picture</a:t>
            </a:r>
            <a:endParaRPr lang="en-US" dirty="0"/>
          </a:p>
        </p:txBody>
      </p:sp>
      <p:sp>
        <p:nvSpPr>
          <p:cNvPr id="23" name="Picture Placeholder 13"/>
          <p:cNvSpPr>
            <a:spLocks noGrp="1"/>
          </p:cNvSpPr>
          <p:nvPr>
            <p:ph type="pic" sz="quarter" idx="26"/>
          </p:nvPr>
        </p:nvSpPr>
        <p:spPr>
          <a:xfrm>
            <a:off x="3150571" y="1"/>
            <a:ext cx="5609107" cy="2163345"/>
          </a:xfrm>
          <a:effectLst/>
        </p:spPr>
        <p:txBody>
          <a:bodyPr>
            <a:normAutofit/>
          </a:bodyPr>
          <a:lstStyle>
            <a:lvl1pPr marL="0" indent="0">
              <a:buNone/>
              <a:defRPr sz="1401">
                <a:ln>
                  <a:noFill/>
                </a:ln>
                <a:solidFill>
                  <a:schemeClr val="bg1">
                    <a:lumMod val="85000"/>
                  </a:schemeClr>
                </a:solidFill>
              </a:defRPr>
            </a:lvl1pPr>
          </a:lstStyle>
          <a:p>
            <a:r>
              <a:rPr lang="en-US"/>
              <a:t>Click icon to add picture</a:t>
            </a:r>
            <a:endParaRPr lang="en-US" dirty="0"/>
          </a:p>
        </p:txBody>
      </p:sp>
      <p:sp>
        <p:nvSpPr>
          <p:cNvPr id="24" name="Picture Placeholder 13"/>
          <p:cNvSpPr>
            <a:spLocks noGrp="1"/>
          </p:cNvSpPr>
          <p:nvPr>
            <p:ph type="pic" sz="quarter" idx="27"/>
          </p:nvPr>
        </p:nvSpPr>
        <p:spPr>
          <a:xfrm>
            <a:off x="5501650" y="2243708"/>
            <a:ext cx="3271977" cy="2468968"/>
          </a:xfrm>
          <a:effectLst/>
        </p:spPr>
        <p:txBody>
          <a:bodyPr>
            <a:normAutofit/>
          </a:bodyPr>
          <a:lstStyle>
            <a:lvl1pPr marL="0" indent="0">
              <a:buNone/>
              <a:defRPr sz="1401">
                <a:ln>
                  <a:noFill/>
                </a:ln>
                <a:solidFill>
                  <a:schemeClr val="bg1">
                    <a:lumMod val="85000"/>
                  </a:schemeClr>
                </a:solidFill>
              </a:defRPr>
            </a:lvl1pPr>
          </a:lstStyle>
          <a:p>
            <a:r>
              <a:rPr lang="en-US"/>
              <a:t>Click icon to add picture</a:t>
            </a:r>
            <a:endParaRPr lang="en-US" dirty="0"/>
          </a:p>
        </p:txBody>
      </p:sp>
      <p:sp>
        <p:nvSpPr>
          <p:cNvPr id="25" name="Picture Placeholder 13"/>
          <p:cNvSpPr>
            <a:spLocks noGrp="1"/>
          </p:cNvSpPr>
          <p:nvPr>
            <p:ph type="pic" sz="quarter" idx="28"/>
          </p:nvPr>
        </p:nvSpPr>
        <p:spPr>
          <a:xfrm>
            <a:off x="8839954" y="2243708"/>
            <a:ext cx="3352047" cy="2468968"/>
          </a:xfrm>
          <a:effectLst/>
        </p:spPr>
        <p:txBody>
          <a:bodyPr>
            <a:normAutofit/>
          </a:bodyPr>
          <a:lstStyle>
            <a:lvl1pPr marL="0" indent="0">
              <a:buNone/>
              <a:defRPr sz="1401">
                <a:ln>
                  <a:noFill/>
                </a:ln>
                <a:solidFill>
                  <a:schemeClr val="bg1">
                    <a:lumMod val="85000"/>
                  </a:schemeClr>
                </a:solidFill>
              </a:defRPr>
            </a:lvl1pPr>
          </a:lstStyle>
          <a:p>
            <a:r>
              <a:rPr lang="en-US"/>
              <a:t>Click icon to add picture</a:t>
            </a:r>
            <a:endParaRPr lang="en-US" dirty="0"/>
          </a:p>
        </p:txBody>
      </p:sp>
      <p:sp>
        <p:nvSpPr>
          <p:cNvPr id="26" name="Picture Placeholder 13"/>
          <p:cNvSpPr>
            <a:spLocks noGrp="1"/>
          </p:cNvSpPr>
          <p:nvPr>
            <p:ph type="pic" sz="quarter" idx="29"/>
          </p:nvPr>
        </p:nvSpPr>
        <p:spPr>
          <a:xfrm>
            <a:off x="8845769" y="1"/>
            <a:ext cx="3346231" cy="2163345"/>
          </a:xfrm>
          <a:effectLst/>
        </p:spPr>
        <p:txBody>
          <a:bodyPr>
            <a:normAutofit/>
          </a:bodyPr>
          <a:lstStyle>
            <a:lvl1pPr marL="0" indent="0">
              <a:buNone/>
              <a:defRPr sz="1401">
                <a:ln>
                  <a:noFill/>
                </a:ln>
                <a:solidFill>
                  <a:schemeClr val="bg1">
                    <a:lumMod val="85000"/>
                  </a:schemeClr>
                </a:solidFill>
              </a:defRPr>
            </a:lvl1pPr>
          </a:lstStyle>
          <a:p>
            <a:r>
              <a:rPr lang="en-US"/>
              <a:t>Click icon to add picture</a:t>
            </a:r>
            <a:endParaRPr lang="en-US" dirty="0"/>
          </a:p>
        </p:txBody>
      </p:sp>
      <p:sp>
        <p:nvSpPr>
          <p:cNvPr id="27" name="Picture Placeholder 13"/>
          <p:cNvSpPr>
            <a:spLocks noGrp="1"/>
          </p:cNvSpPr>
          <p:nvPr>
            <p:ph type="pic" sz="quarter" idx="30"/>
          </p:nvPr>
        </p:nvSpPr>
        <p:spPr>
          <a:xfrm>
            <a:off x="-18733" y="-7815"/>
            <a:ext cx="3083212" cy="2163345"/>
          </a:xfrm>
          <a:effectLst/>
        </p:spPr>
        <p:txBody>
          <a:bodyPr>
            <a:normAutofit/>
          </a:bodyPr>
          <a:lstStyle>
            <a:lvl1pPr marL="0" indent="0">
              <a:buNone/>
              <a:defRPr sz="1401">
                <a:ln>
                  <a:noFill/>
                </a:ln>
                <a:solidFill>
                  <a:schemeClr val="bg1">
                    <a:lumMod val="85000"/>
                  </a:schemeClr>
                </a:solidFill>
              </a:defRPr>
            </a:lvl1pPr>
          </a:lstStyle>
          <a:p>
            <a:r>
              <a:rPr lang="en-US"/>
              <a:t>Click icon to add picture</a:t>
            </a:r>
            <a:endParaRPr lang="en-US" dirty="0"/>
          </a:p>
        </p:txBody>
      </p:sp>
      <p:sp>
        <p:nvSpPr>
          <p:cNvPr id="8"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lang="en-US" sz="1067" b="0" i="0" kern="1200" smtClean="0">
                <a:solidFill>
                  <a:schemeClr val="tx1">
                    <a:lumMod val="50000"/>
                    <a:lumOff val="50000"/>
                  </a:schemeClr>
                </a:solidFill>
                <a:effectLst/>
                <a:latin typeface="Franklin Gothic Book" panose="020B0503020102020204" pitchFamily="34" charset="0"/>
                <a:ea typeface="+mn-ea"/>
                <a:cs typeface="+mn-cs"/>
              </a:defRPr>
            </a:lvl1pPr>
          </a:lstStyle>
          <a:p>
            <a:fld id="{DC9A5423-F5A2-45E3-8854-82458581CD79}" type="slidenum">
              <a:rPr lang="en-US" smtClean="0"/>
              <a:pPr/>
              <a:t>‹#›</a:t>
            </a:fld>
            <a:endParaRPr lang="en-US" dirty="0"/>
          </a:p>
        </p:txBody>
      </p:sp>
    </p:spTree>
    <p:extLst>
      <p:ext uri="{BB962C8B-B14F-4D97-AF65-F5344CB8AC3E}">
        <p14:creationId xmlns:p14="http://schemas.microsoft.com/office/powerpoint/2010/main" val="4245610508"/>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Process with arrows">
    <p:spTree>
      <p:nvGrpSpPr>
        <p:cNvPr id="1" name=""/>
        <p:cNvGrpSpPr/>
        <p:nvPr/>
      </p:nvGrpSpPr>
      <p:grpSpPr>
        <a:xfrm>
          <a:off x="0" y="0"/>
          <a:ext cx="0" cy="0"/>
          <a:chOff x="0" y="0"/>
          <a:chExt cx="0" cy="0"/>
        </a:xfrm>
      </p:grpSpPr>
      <p:sp>
        <p:nvSpPr>
          <p:cNvPr id="18" name="Picture Placeholder 13"/>
          <p:cNvSpPr>
            <a:spLocks noGrp="1" noChangeAspect="1"/>
          </p:cNvSpPr>
          <p:nvPr>
            <p:ph type="pic" sz="quarter" idx="17" hasCustomPrompt="1"/>
          </p:nvPr>
        </p:nvSpPr>
        <p:spPr>
          <a:xfrm>
            <a:off x="3910020" y="2569368"/>
            <a:ext cx="1895589" cy="1893888"/>
          </a:xfrm>
          <a:prstGeom prst="ellipse">
            <a:avLst/>
          </a:prstGeom>
        </p:spPr>
        <p:txBody>
          <a:bodyPr>
            <a:noAutofit/>
          </a:bodyPr>
          <a:lstStyle>
            <a:lvl1pPr marL="0" indent="0">
              <a:lnSpc>
                <a:spcPct val="130000"/>
              </a:lnSpc>
              <a:buNone/>
              <a:defRPr sz="1200" baseline="0"/>
            </a:lvl1pPr>
          </a:lstStyle>
          <a:p>
            <a:r>
              <a:rPr lang="en-US" dirty="0"/>
              <a:t>Drag  Your Picture Here</a:t>
            </a:r>
          </a:p>
        </p:txBody>
      </p:sp>
      <p:sp>
        <p:nvSpPr>
          <p:cNvPr id="19" name="Picture Placeholder 13"/>
          <p:cNvSpPr>
            <a:spLocks noGrp="1" noChangeAspect="1"/>
          </p:cNvSpPr>
          <p:nvPr>
            <p:ph type="pic" sz="quarter" idx="18" hasCustomPrompt="1"/>
          </p:nvPr>
        </p:nvSpPr>
        <p:spPr>
          <a:xfrm>
            <a:off x="6428591" y="2569368"/>
            <a:ext cx="1895589" cy="1893888"/>
          </a:xfrm>
          <a:prstGeom prst="ellipse">
            <a:avLst/>
          </a:prstGeom>
        </p:spPr>
        <p:txBody>
          <a:bodyPr>
            <a:noAutofit/>
          </a:bodyPr>
          <a:lstStyle>
            <a:lvl1pPr marL="0" indent="0">
              <a:lnSpc>
                <a:spcPct val="130000"/>
              </a:lnSpc>
              <a:buNone/>
              <a:defRPr sz="1200" baseline="0"/>
            </a:lvl1pPr>
          </a:lstStyle>
          <a:p>
            <a:r>
              <a:rPr lang="en-US" dirty="0"/>
              <a:t>Drag  Your Picture Here</a:t>
            </a:r>
          </a:p>
        </p:txBody>
      </p:sp>
      <p:sp>
        <p:nvSpPr>
          <p:cNvPr id="20" name="Picture Placeholder 13"/>
          <p:cNvSpPr>
            <a:spLocks noGrp="1" noChangeAspect="1"/>
          </p:cNvSpPr>
          <p:nvPr>
            <p:ph type="pic" sz="quarter" idx="19" hasCustomPrompt="1"/>
          </p:nvPr>
        </p:nvSpPr>
        <p:spPr>
          <a:xfrm>
            <a:off x="8928223" y="2569368"/>
            <a:ext cx="1895589" cy="1893888"/>
          </a:xfrm>
          <a:prstGeom prst="ellipse">
            <a:avLst/>
          </a:prstGeom>
        </p:spPr>
        <p:txBody>
          <a:bodyPr>
            <a:noAutofit/>
          </a:bodyPr>
          <a:lstStyle>
            <a:lvl1pPr marL="0" indent="0">
              <a:lnSpc>
                <a:spcPct val="130000"/>
              </a:lnSpc>
              <a:buNone/>
              <a:defRPr sz="1200" baseline="0"/>
            </a:lvl1pPr>
          </a:lstStyle>
          <a:p>
            <a:r>
              <a:rPr lang="en-US" dirty="0"/>
              <a:t>Drag  Your Picture Here</a:t>
            </a:r>
          </a:p>
        </p:txBody>
      </p:sp>
      <p:sp>
        <p:nvSpPr>
          <p:cNvPr id="21" name="Picture Placeholder 13"/>
          <p:cNvSpPr>
            <a:spLocks noGrp="1" noChangeAspect="1"/>
          </p:cNvSpPr>
          <p:nvPr>
            <p:ph type="pic" sz="quarter" idx="20" hasCustomPrompt="1"/>
          </p:nvPr>
        </p:nvSpPr>
        <p:spPr>
          <a:xfrm>
            <a:off x="1392360" y="2569368"/>
            <a:ext cx="1895589" cy="1893888"/>
          </a:xfrm>
          <a:prstGeom prst="ellipse">
            <a:avLst/>
          </a:prstGeom>
        </p:spPr>
        <p:txBody>
          <a:bodyPr>
            <a:noAutofit/>
          </a:bodyPr>
          <a:lstStyle>
            <a:lvl1pPr marL="0" indent="0">
              <a:lnSpc>
                <a:spcPct val="130000"/>
              </a:lnSpc>
              <a:buNone/>
              <a:defRPr sz="1200" baseline="0"/>
            </a:lvl1pPr>
          </a:lstStyle>
          <a:p>
            <a:r>
              <a:rPr lang="en-US" dirty="0"/>
              <a:t>Drag  Your Picture Here</a:t>
            </a:r>
          </a:p>
        </p:txBody>
      </p:sp>
      <p:sp>
        <p:nvSpPr>
          <p:cNvPr id="6"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lang="en-US" sz="1067" b="0" i="0" kern="1200" smtClean="0">
                <a:solidFill>
                  <a:schemeClr val="tx1">
                    <a:lumMod val="50000"/>
                    <a:lumOff val="50000"/>
                  </a:schemeClr>
                </a:solidFill>
                <a:effectLst/>
                <a:latin typeface="Franklin Gothic Book" panose="020B0503020102020204" pitchFamily="34" charset="0"/>
                <a:ea typeface="+mn-ea"/>
                <a:cs typeface="+mn-cs"/>
              </a:defRPr>
            </a:lvl1pPr>
          </a:lstStyle>
          <a:p>
            <a:fld id="{DC9A5423-F5A2-45E3-8854-82458581CD79}" type="slidenum">
              <a:rPr lang="en-US" smtClean="0"/>
              <a:pPr/>
              <a:t>‹#›</a:t>
            </a:fld>
            <a:endParaRPr lang="en-US" dirty="0"/>
          </a:p>
        </p:txBody>
      </p:sp>
    </p:spTree>
    <p:extLst>
      <p:ext uri="{BB962C8B-B14F-4D97-AF65-F5344CB8AC3E}">
        <p14:creationId xmlns:p14="http://schemas.microsoft.com/office/powerpoint/2010/main" val="4262147469"/>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Back Page/Contact">
    <p:spTree>
      <p:nvGrpSpPr>
        <p:cNvPr id="1" name=""/>
        <p:cNvGrpSpPr/>
        <p:nvPr/>
      </p:nvGrpSpPr>
      <p:grpSpPr>
        <a:xfrm>
          <a:off x="0" y="0"/>
          <a:ext cx="0" cy="0"/>
          <a:chOff x="0" y="0"/>
          <a:chExt cx="0" cy="0"/>
        </a:xfrm>
      </p:grpSpPr>
      <p:sp>
        <p:nvSpPr>
          <p:cNvPr id="10" name="Picture Placeholder 9"/>
          <p:cNvSpPr>
            <a:spLocks noGrp="1"/>
          </p:cNvSpPr>
          <p:nvPr>
            <p:ph type="pic" sz="quarter" idx="28"/>
          </p:nvPr>
        </p:nvSpPr>
        <p:spPr>
          <a:xfrm>
            <a:off x="7653051" y="-4233"/>
            <a:ext cx="4538949" cy="6862233"/>
          </a:xfrm>
          <a:custGeom>
            <a:avLst/>
            <a:gdLst>
              <a:gd name="connsiteX0" fmla="*/ 1446082 w 4462826"/>
              <a:gd name="connsiteY0" fmla="*/ 0 h 5146675"/>
              <a:gd name="connsiteX1" fmla="*/ 3016170 w 4462826"/>
              <a:gd name="connsiteY1" fmla="*/ 0 h 5146675"/>
              <a:gd name="connsiteX2" fmla="*/ 3024551 w 4462826"/>
              <a:gd name="connsiteY2" fmla="*/ 29829 h 5146675"/>
              <a:gd name="connsiteX3" fmla="*/ 3024551 w 4462826"/>
              <a:gd name="connsiteY3" fmla="*/ 0 h 5146675"/>
              <a:gd name="connsiteX4" fmla="*/ 4462826 w 4462826"/>
              <a:gd name="connsiteY4" fmla="*/ 0 h 5146675"/>
              <a:gd name="connsiteX5" fmla="*/ 4462826 w 4462826"/>
              <a:gd name="connsiteY5" fmla="*/ 5146675 h 5146675"/>
              <a:gd name="connsiteX6" fmla="*/ 4462252 w 4462826"/>
              <a:gd name="connsiteY6" fmla="*/ 5146675 h 5146675"/>
              <a:gd name="connsiteX7" fmla="*/ 3024551 w 4462826"/>
              <a:gd name="connsiteY7" fmla="*/ 5146675 h 5146675"/>
              <a:gd name="connsiteX8" fmla="*/ 0 w 4462826"/>
              <a:gd name="connsiteY8" fmla="*/ 5146675 h 514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62826" h="5146675">
                <a:moveTo>
                  <a:pt x="1446082" y="0"/>
                </a:moveTo>
                <a:lnTo>
                  <a:pt x="3016170" y="0"/>
                </a:lnTo>
                <a:lnTo>
                  <a:pt x="3024551" y="29829"/>
                </a:lnTo>
                <a:lnTo>
                  <a:pt x="3024551" y="0"/>
                </a:lnTo>
                <a:lnTo>
                  <a:pt x="4462826" y="0"/>
                </a:lnTo>
                <a:lnTo>
                  <a:pt x="4462826" y="5146675"/>
                </a:lnTo>
                <a:lnTo>
                  <a:pt x="4462252" y="5146675"/>
                </a:lnTo>
                <a:lnTo>
                  <a:pt x="3024551" y="5146675"/>
                </a:lnTo>
                <a:lnTo>
                  <a:pt x="0" y="5146675"/>
                </a:lnTo>
                <a:close/>
              </a:path>
            </a:pathLst>
          </a:custGeom>
        </p:spPr>
        <p:txBody>
          <a:bodyPr wrap="square">
            <a:noAutofit/>
          </a:bodyPr>
          <a:lstStyle/>
          <a:p>
            <a:r>
              <a:rPr lang="en-US"/>
              <a:t>Click icon to add picture</a:t>
            </a:r>
          </a:p>
        </p:txBody>
      </p:sp>
      <p:sp>
        <p:nvSpPr>
          <p:cNvPr id="3"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sz="1067">
                <a:solidFill>
                  <a:schemeClr val="bg1"/>
                </a:solidFill>
                <a:latin typeface="+mn-lt"/>
              </a:defRPr>
            </a:lvl1pPr>
          </a:lstStyle>
          <a:p>
            <a:fld id="{DC9A5423-F5A2-45E3-8854-82458581CD79}" type="slidenum">
              <a:rPr lang="en-US" smtClean="0"/>
              <a:pPr/>
              <a:t>‹#›</a:t>
            </a:fld>
            <a:endParaRPr lang="en-US" dirty="0"/>
          </a:p>
        </p:txBody>
      </p:sp>
      <p:sp>
        <p:nvSpPr>
          <p:cNvPr id="6" name="Title Placeholder 1"/>
          <p:cNvSpPr>
            <a:spLocks noGrp="1"/>
          </p:cNvSpPr>
          <p:nvPr>
            <p:ph type="title"/>
          </p:nvPr>
        </p:nvSpPr>
        <p:spPr>
          <a:xfrm>
            <a:off x="610519" y="1030007"/>
            <a:ext cx="5647061" cy="14451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7" name="Text Placeholder 6"/>
          <p:cNvSpPr>
            <a:spLocks noGrp="1"/>
          </p:cNvSpPr>
          <p:nvPr>
            <p:ph type="body" sz="quarter" idx="14"/>
          </p:nvPr>
        </p:nvSpPr>
        <p:spPr>
          <a:xfrm>
            <a:off x="610519" y="2497344"/>
            <a:ext cx="6293436" cy="1564209"/>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1341682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Key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8D072-C8CA-4D26-B839-D219D711BA94}"/>
              </a:ext>
            </a:extLst>
          </p:cNvPr>
          <p:cNvSpPr>
            <a:spLocks noGrp="1"/>
          </p:cNvSpPr>
          <p:nvPr>
            <p:ph type="title"/>
          </p:nvPr>
        </p:nvSpPr>
        <p:spPr/>
        <p:txBody>
          <a:bodyPr/>
          <a:lstStyle/>
          <a:p>
            <a:r>
              <a:rPr lang="en-US"/>
              <a:t>Click to edit Master title style</a:t>
            </a:r>
            <a:endParaRPr lang="en-GB" dirty="0"/>
          </a:p>
        </p:txBody>
      </p:sp>
      <p:grpSp>
        <p:nvGrpSpPr>
          <p:cNvPr id="3" name="Group 2">
            <a:extLst>
              <a:ext uri="{FF2B5EF4-FFF2-40B4-BE49-F238E27FC236}">
                <a16:creationId xmlns:a16="http://schemas.microsoft.com/office/drawing/2014/main" id="{778E58F4-2122-4F90-8F79-7A1FE0143B93}"/>
              </a:ext>
            </a:extLst>
          </p:cNvPr>
          <p:cNvGrpSpPr/>
          <p:nvPr userDrawn="1"/>
        </p:nvGrpSpPr>
        <p:grpSpPr>
          <a:xfrm>
            <a:off x="-2" y="6229627"/>
            <a:ext cx="12192001" cy="628373"/>
            <a:chOff x="-2" y="6229627"/>
            <a:chExt cx="12192001" cy="628373"/>
          </a:xfrm>
        </p:grpSpPr>
        <p:sp>
          <p:nvSpPr>
            <p:cNvPr id="4" name="Rectangle 3">
              <a:extLst>
                <a:ext uri="{FF2B5EF4-FFF2-40B4-BE49-F238E27FC236}">
                  <a16:creationId xmlns:a16="http://schemas.microsoft.com/office/drawing/2014/main" id="{B857C3BA-9107-4E6F-A282-F821C9B507FF}"/>
                </a:ext>
              </a:extLst>
            </p:cNvPr>
            <p:cNvSpPr/>
            <p:nvPr/>
          </p:nvSpPr>
          <p:spPr>
            <a:xfrm>
              <a:off x="-2" y="6229627"/>
              <a:ext cx="12192001" cy="62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71378A06-438B-45DA-B49B-A2D3FC8688C9}"/>
                </a:ext>
              </a:extLst>
            </p:cNvPr>
            <p:cNvPicPr>
              <a:picLocks noChangeAspect="1"/>
            </p:cNvPicPr>
            <p:nvPr/>
          </p:nvPicPr>
          <p:blipFill>
            <a:blip r:embed="rId3" cstate="email">
              <a:lum/>
              <a:extLst>
                <a:ext uri="{28A0092B-C50C-407E-A947-70E740481C1C}">
                  <a14:useLocalDpi xmlns:a14="http://schemas.microsoft.com/office/drawing/2010/main"/>
                </a:ext>
              </a:extLst>
            </a:blip>
            <a:stretch>
              <a:fillRect/>
            </a:stretch>
          </p:blipFill>
          <p:spPr>
            <a:xfrm>
              <a:off x="517902" y="6441704"/>
              <a:ext cx="1021267" cy="210999"/>
            </a:xfrm>
            <a:prstGeom prst="rect">
              <a:avLst/>
            </a:prstGeom>
          </p:spPr>
        </p:pic>
      </p:grpSp>
      <p:cxnSp>
        <p:nvCxnSpPr>
          <p:cNvPr id="6" name="Straight Connector 5">
            <a:extLst>
              <a:ext uri="{FF2B5EF4-FFF2-40B4-BE49-F238E27FC236}">
                <a16:creationId xmlns:a16="http://schemas.microsoft.com/office/drawing/2014/main" id="{7924AF9F-8D3C-44E9-A218-3D07E418BE1F}"/>
              </a:ext>
            </a:extLst>
          </p:cNvPr>
          <p:cNvCxnSpPr>
            <a:cxnSpLocks/>
          </p:cNvCxnSpPr>
          <p:nvPr userDrawn="1"/>
        </p:nvCxnSpPr>
        <p:spPr>
          <a:xfrm flipV="1">
            <a:off x="515938" y="1147038"/>
            <a:ext cx="11160125" cy="1"/>
          </a:xfrm>
          <a:prstGeom prst="line">
            <a:avLst/>
          </a:prstGeom>
          <a:ln>
            <a:gradFill flip="none" rotWithShape="1">
              <a:gsLst>
                <a:gs pos="0">
                  <a:schemeClr val="bg1"/>
                </a:gs>
                <a:gs pos="100000">
                  <a:schemeClr val="bg1">
                    <a:alpha val="0"/>
                  </a:schemeClr>
                </a:gs>
              </a:gsLst>
              <a:lin ang="0" scaled="0"/>
              <a:tileRect/>
            </a:gra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7749933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Horizontal Master">
    <p:spTree>
      <p:nvGrpSpPr>
        <p:cNvPr id="1" name=""/>
        <p:cNvGrpSpPr/>
        <p:nvPr/>
      </p:nvGrpSpPr>
      <p:grpSpPr>
        <a:xfrm>
          <a:off x="0" y="0"/>
          <a:ext cx="0" cy="0"/>
          <a:chOff x="0" y="0"/>
          <a:chExt cx="0" cy="0"/>
        </a:xfrm>
      </p:grpSpPr>
      <p:sp>
        <p:nvSpPr>
          <p:cNvPr id="7" name="Slide Number Placeholder 3"/>
          <p:cNvSpPr>
            <a:spLocks noGrp="1"/>
          </p:cNvSpPr>
          <p:nvPr>
            <p:ph type="sldNum" sz="quarter" idx="10"/>
            <p:custDataLst>
              <p:tags r:id="rId1"/>
            </p:custDataLst>
          </p:nvPr>
        </p:nvSpPr>
        <p:spPr>
          <a:xfrm>
            <a:off x="11732304" y="6313117"/>
            <a:ext cx="459697" cy="544883"/>
          </a:xfrm>
          <a:effectLst/>
        </p:spPr>
        <p:txBody>
          <a:bodyPr/>
          <a:lstStyle>
            <a:lvl1pPr>
              <a:defRPr>
                <a:solidFill>
                  <a:schemeClr val="tx1">
                    <a:lumMod val="50000"/>
                    <a:lumOff val="50000"/>
                  </a:schemeClr>
                </a:solidFill>
              </a:defRPr>
            </a:lvl1pPr>
          </a:lstStyle>
          <a:p>
            <a:fld id="{EFDA5C73-61A4-4679-AFE0-A2F2ED22D0D1}" type="slidenum">
              <a:rPr lang="en-US" smtClean="0"/>
              <a:pPr/>
              <a:t>‹#›</a:t>
            </a:fld>
            <a:endParaRPr lang="en-US" dirty="0"/>
          </a:p>
        </p:txBody>
      </p:sp>
      <p:sp>
        <p:nvSpPr>
          <p:cNvPr id="10" name="Chart LEFT"/>
          <p:cNvSpPr>
            <a:spLocks noGrp="1"/>
          </p:cNvSpPr>
          <p:nvPr>
            <p:ph type="chart" sz="quarter" idx="11"/>
            <p:custDataLst>
              <p:tags r:id="rId2"/>
            </p:custDataLst>
          </p:nvPr>
        </p:nvSpPr>
        <p:spPr>
          <a:xfrm>
            <a:off x="311289" y="1473200"/>
            <a:ext cx="5632313" cy="4258144"/>
          </a:xfrm>
          <a:prstGeom prst="rect">
            <a:avLst/>
          </a:prstGeom>
        </p:spPr>
        <p:txBody>
          <a:bodyPr/>
          <a:lstStyle>
            <a:lvl1pPr>
              <a:defRPr>
                <a:solidFill>
                  <a:schemeClr val="tx1">
                    <a:lumMod val="65000"/>
                    <a:lumOff val="35000"/>
                  </a:schemeClr>
                </a:solidFill>
              </a:defRPr>
            </a:lvl1pPr>
          </a:lstStyle>
          <a:p>
            <a:r>
              <a:rPr lang="en-US" dirty="0"/>
              <a:t>Click icon to add chart</a:t>
            </a:r>
          </a:p>
        </p:txBody>
      </p:sp>
      <p:sp>
        <p:nvSpPr>
          <p:cNvPr id="5" name="Chart RIGHT"/>
          <p:cNvSpPr>
            <a:spLocks noGrp="1"/>
          </p:cNvSpPr>
          <p:nvPr>
            <p:ph type="chart" sz="quarter" idx="12"/>
            <p:custDataLst>
              <p:tags r:id="rId3"/>
            </p:custDataLst>
          </p:nvPr>
        </p:nvSpPr>
        <p:spPr>
          <a:xfrm>
            <a:off x="6177277" y="1475232"/>
            <a:ext cx="5632704" cy="4226560"/>
          </a:xfrm>
          <a:prstGeom prst="rect">
            <a:avLst/>
          </a:prstGeom>
        </p:spPr>
        <p:txBody>
          <a:bodyPr/>
          <a:lstStyle>
            <a:lvl1pPr>
              <a:defRPr>
                <a:solidFill>
                  <a:schemeClr val="tx1">
                    <a:lumMod val="65000"/>
                    <a:lumOff val="35000"/>
                  </a:schemeClr>
                </a:solidFill>
              </a:defRPr>
            </a:lvl1pPr>
          </a:lstStyle>
          <a:p>
            <a:r>
              <a:rPr lang="en-US" dirty="0"/>
              <a:t>Click icon to add chart</a:t>
            </a:r>
          </a:p>
        </p:txBody>
      </p:sp>
      <p:sp>
        <p:nvSpPr>
          <p:cNvPr id="8" name="Chart Title LEFT"/>
          <p:cNvSpPr>
            <a:spLocks noGrp="1"/>
          </p:cNvSpPr>
          <p:nvPr>
            <p:ph type="body" sz="quarter" idx="13"/>
            <p:custDataLst>
              <p:tags r:id="rId4"/>
            </p:custDataLst>
          </p:nvPr>
        </p:nvSpPr>
        <p:spPr>
          <a:xfrm>
            <a:off x="325120" y="818896"/>
            <a:ext cx="5632704" cy="646176"/>
          </a:xfrm>
          <a:prstGeom prst="rect">
            <a:avLst/>
          </a:prstGeom>
        </p:spPr>
        <p:txBody>
          <a:bodyPr>
            <a:normAutofit/>
          </a:bodyPr>
          <a:lstStyle>
            <a:lvl1pPr algn="ctr">
              <a:defRPr sz="1867">
                <a:solidFill>
                  <a:schemeClr val="accent1"/>
                </a:solidFill>
                <a:latin typeface="Segoe UI Semibold" panose="020B0702040204020203" pitchFamily="34" charset="0"/>
              </a:defRPr>
            </a:lvl1pPr>
            <a:lvl5pPr marL="2438218" indent="0">
              <a:buNone/>
              <a:defRPr/>
            </a:lvl5pPr>
          </a:lstStyle>
          <a:p>
            <a:pPr lvl="0"/>
            <a:r>
              <a:rPr lang="en-US" dirty="0"/>
              <a:t>Click to edit Master text styles</a:t>
            </a:r>
          </a:p>
        </p:txBody>
      </p:sp>
      <p:sp>
        <p:nvSpPr>
          <p:cNvPr id="14" name="Chart Title RIGHT"/>
          <p:cNvSpPr>
            <a:spLocks noGrp="1"/>
          </p:cNvSpPr>
          <p:nvPr>
            <p:ph type="body" sz="quarter" idx="14"/>
            <p:custDataLst>
              <p:tags r:id="rId5"/>
            </p:custDataLst>
          </p:nvPr>
        </p:nvSpPr>
        <p:spPr>
          <a:xfrm>
            <a:off x="6187440" y="816864"/>
            <a:ext cx="5632704" cy="646176"/>
          </a:xfrm>
          <a:prstGeom prst="rect">
            <a:avLst/>
          </a:prstGeom>
        </p:spPr>
        <p:txBody>
          <a:bodyPr>
            <a:normAutofit/>
          </a:bodyPr>
          <a:lstStyle>
            <a:lvl1pPr algn="ctr">
              <a:defRPr sz="1867">
                <a:solidFill>
                  <a:schemeClr val="accent1"/>
                </a:solidFill>
                <a:latin typeface="Segoe UI Semibold" panose="020B0702040204020203" pitchFamily="34" charset="0"/>
              </a:defRPr>
            </a:lvl1pPr>
            <a:lvl5pPr marL="2438218" indent="0">
              <a:buNone/>
              <a:defRPr/>
            </a:lvl5pPr>
          </a:lstStyle>
          <a:p>
            <a:pPr lvl="0"/>
            <a:r>
              <a:rPr lang="en-US" dirty="0"/>
              <a:t>Click to edit Master text styles</a:t>
            </a:r>
          </a:p>
        </p:txBody>
      </p:sp>
      <p:sp>
        <p:nvSpPr>
          <p:cNvPr id="16" name="Title 1"/>
          <p:cNvSpPr>
            <a:spLocks noGrp="1"/>
          </p:cNvSpPr>
          <p:nvPr>
            <p:ph type="title"/>
          </p:nvPr>
        </p:nvSpPr>
        <p:spPr>
          <a:xfrm>
            <a:off x="410263" y="0"/>
            <a:ext cx="11122701" cy="687421"/>
          </a:xfrm>
          <a:prstGeom prst="rect">
            <a:avLst/>
          </a:prstGeom>
        </p:spPr>
        <p:txBody>
          <a:bodyPr lIns="0" tIns="0" rIns="0" bIns="45720" anchor="b" anchorCtr="0">
            <a:normAutofit/>
          </a:bodyPr>
          <a:lstStyle>
            <a:lvl1pPr>
              <a:lnSpc>
                <a:spcPct val="100000"/>
              </a:lnSpc>
              <a:defRPr sz="2933"/>
            </a:lvl1pPr>
          </a:lstStyle>
          <a:p>
            <a:r>
              <a:rPr lang="en-US" dirty="0"/>
              <a:t>Click to edit Master title style</a:t>
            </a:r>
          </a:p>
        </p:txBody>
      </p:sp>
    </p:spTree>
    <p:extLst>
      <p:ext uri="{BB962C8B-B14F-4D97-AF65-F5344CB8AC3E}">
        <p14:creationId xmlns:p14="http://schemas.microsoft.com/office/powerpoint/2010/main" val="27064704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Rectangle 3"/>
          <p:cNvSpPr/>
          <p:nvPr userDrawn="1"/>
        </p:nvSpPr>
        <p:spPr>
          <a:xfrm>
            <a:off x="0" y="6125379"/>
            <a:ext cx="3966072" cy="7326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9225367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with Subhead">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561573"/>
            <a:ext cx="12192000" cy="635595"/>
          </a:xfrm>
        </p:spPr>
        <p:txBody>
          <a:bodyPr/>
          <a:lstStyle>
            <a:lvl1pPr algn="ctr">
              <a:defRPr>
                <a:latin typeface="Franklin Gothic Medium" panose="020B0603020102020204" pitchFamily="34" charset="0"/>
              </a:defRPr>
            </a:lvl1pPr>
          </a:lstStyle>
          <a:p>
            <a:r>
              <a:rPr lang="en-US" dirty="0"/>
              <a:t>Click To Edit Master Title Style</a:t>
            </a:r>
          </a:p>
        </p:txBody>
      </p:sp>
      <p:sp>
        <p:nvSpPr>
          <p:cNvPr id="5"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lang="en-US" sz="1067" b="0" i="0" kern="1200" smtClean="0">
                <a:solidFill>
                  <a:schemeClr val="tx1">
                    <a:lumMod val="50000"/>
                    <a:lumOff val="50000"/>
                  </a:schemeClr>
                </a:solidFill>
                <a:effectLst/>
                <a:latin typeface="Franklin Gothic Book" panose="020B0503020102020204" pitchFamily="34" charset="0"/>
                <a:ea typeface="+mn-ea"/>
                <a:cs typeface="+mn-cs"/>
              </a:defRPr>
            </a:lvl1pPr>
          </a:lstStyle>
          <a:p>
            <a:fld id="{DC9A5423-F5A2-45E3-8854-82458581CD79}" type="slidenum">
              <a:rPr lang="en-US" smtClean="0"/>
              <a:pPr/>
              <a:t>‹#›</a:t>
            </a:fld>
            <a:endParaRPr lang="en-US" dirty="0"/>
          </a:p>
        </p:txBody>
      </p:sp>
      <p:sp>
        <p:nvSpPr>
          <p:cNvPr id="4" name="Text Placeholder 3"/>
          <p:cNvSpPr>
            <a:spLocks noGrp="1"/>
          </p:cNvSpPr>
          <p:nvPr>
            <p:ph type="body" sz="quarter" idx="10"/>
          </p:nvPr>
        </p:nvSpPr>
        <p:spPr>
          <a:xfrm>
            <a:off x="0" y="1211042"/>
            <a:ext cx="12192000" cy="632884"/>
          </a:xfrm>
        </p:spPr>
        <p:txBody>
          <a:bodyPr>
            <a:normAutofit/>
          </a:bodyPr>
          <a:lstStyle>
            <a:lvl1pPr algn="ctr">
              <a:lnSpc>
                <a:spcPct val="100000"/>
              </a:lnSpc>
              <a:spcBef>
                <a:spcPts val="0"/>
              </a:spcBef>
              <a:spcAft>
                <a:spcPts val="0"/>
              </a:spcAft>
              <a:defRPr sz="2667">
                <a:solidFill>
                  <a:schemeClr val="accent2"/>
                </a:solidFill>
              </a:defRPr>
            </a:lvl1pPr>
          </a:lstStyle>
          <a:p>
            <a:pPr lvl="0"/>
            <a:r>
              <a:rPr lang="en-US"/>
              <a:t>Edit Master text styles</a:t>
            </a:r>
          </a:p>
        </p:txBody>
      </p:sp>
    </p:spTree>
    <p:extLst>
      <p:ext uri="{BB962C8B-B14F-4D97-AF65-F5344CB8AC3E}">
        <p14:creationId xmlns:p14="http://schemas.microsoft.com/office/powerpoint/2010/main" val="19308020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Agenda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83592" cy="6877969"/>
          </a:xfrm>
          <a:prstGeom prst="rect">
            <a:avLst/>
          </a:prstGeom>
        </p:spPr>
      </p:pic>
      <p:pic>
        <p:nvPicPr>
          <p:cNvPr id="6" name="Picture 5"/>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263085" y="5933513"/>
            <a:ext cx="763231" cy="737084"/>
          </a:xfrm>
          <a:prstGeom prst="rect">
            <a:avLst/>
          </a:prstGeom>
        </p:spPr>
      </p:pic>
      <p:sp>
        <p:nvSpPr>
          <p:cNvPr id="4" name="TextBox 3">
            <a:extLst>
              <a:ext uri="{FF2B5EF4-FFF2-40B4-BE49-F238E27FC236}">
                <a16:creationId xmlns:a16="http://schemas.microsoft.com/office/drawing/2014/main" id="{3F7DB872-FB3D-4AAC-BF37-0667B21D5000}"/>
              </a:ext>
            </a:extLst>
          </p:cNvPr>
          <p:cNvSpPr txBox="1"/>
          <p:nvPr userDrawn="1"/>
        </p:nvSpPr>
        <p:spPr>
          <a:xfrm>
            <a:off x="808284" y="4596836"/>
            <a:ext cx="6141155" cy="1733680"/>
          </a:xfrm>
          <a:prstGeom prst="rect">
            <a:avLst/>
          </a:prstGeom>
          <a:noFill/>
        </p:spPr>
        <p:txBody>
          <a:bodyPr wrap="square" rtlCol="0">
            <a:spAutoFit/>
          </a:bodyPr>
          <a:lstStyle/>
          <a:p>
            <a:r>
              <a:rPr lang="en-US" sz="10666" dirty="0">
                <a:solidFill>
                  <a:schemeClr val="bg1"/>
                </a:solidFill>
                <a:latin typeface="Franklin Gothic Medium" panose="020B0603020102020204" pitchFamily="34" charset="0"/>
              </a:rPr>
              <a:t>Agenda</a:t>
            </a:r>
          </a:p>
        </p:txBody>
      </p:sp>
    </p:spTree>
    <p:extLst>
      <p:ext uri="{BB962C8B-B14F-4D97-AF65-F5344CB8AC3E}">
        <p14:creationId xmlns:p14="http://schemas.microsoft.com/office/powerpoint/2010/main" val="40881595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Standard Title and Content">
    <p:spTree>
      <p:nvGrpSpPr>
        <p:cNvPr id="1" name=""/>
        <p:cNvGrpSpPr/>
        <p:nvPr/>
      </p:nvGrpSpPr>
      <p:grpSpPr>
        <a:xfrm>
          <a:off x="0" y="0"/>
          <a:ext cx="0" cy="0"/>
          <a:chOff x="0" y="0"/>
          <a:chExt cx="0" cy="0"/>
        </a:xfrm>
      </p:grpSpPr>
      <p:sp>
        <p:nvSpPr>
          <p:cNvPr id="5"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lang="en-US" sz="1067" b="0" i="0" kern="1200" smtClean="0">
                <a:solidFill>
                  <a:schemeClr val="tx1">
                    <a:lumMod val="50000"/>
                    <a:lumOff val="50000"/>
                  </a:schemeClr>
                </a:solidFill>
                <a:effectLst/>
                <a:latin typeface="Franklin Gothic Book" panose="020B0503020102020204" pitchFamily="34" charset="0"/>
                <a:ea typeface="+mn-ea"/>
                <a:cs typeface="+mn-cs"/>
              </a:defRPr>
            </a:lvl1pPr>
          </a:lstStyle>
          <a:p>
            <a:fld id="{DC9A5423-F5A2-45E3-8854-82458581CD79}" type="slidenum">
              <a:rPr lang="en-US" smtClean="0"/>
              <a:pPr/>
              <a:t>‹#›</a:t>
            </a:fld>
            <a:endParaRPr lang="en-US" dirty="0"/>
          </a:p>
        </p:txBody>
      </p:sp>
      <p:sp>
        <p:nvSpPr>
          <p:cNvPr id="6" name="Title Placeholder 1"/>
          <p:cNvSpPr>
            <a:spLocks noGrp="1"/>
          </p:cNvSpPr>
          <p:nvPr>
            <p:ph type="title"/>
          </p:nvPr>
        </p:nvSpPr>
        <p:spPr>
          <a:xfrm>
            <a:off x="594784" y="831704"/>
            <a:ext cx="10515600" cy="113871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8" name="Text Placeholder 7"/>
          <p:cNvSpPr>
            <a:spLocks noGrp="1"/>
          </p:cNvSpPr>
          <p:nvPr>
            <p:ph type="body" sz="quarter" idx="10"/>
          </p:nvPr>
        </p:nvSpPr>
        <p:spPr>
          <a:xfrm>
            <a:off x="609600" y="1970618"/>
            <a:ext cx="10606616" cy="4000500"/>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1431299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172310"/>
            <a:ext cx="12192000" cy="1318785"/>
          </a:xfrm>
        </p:spPr>
        <p:txBody>
          <a:bodyPr/>
          <a:lstStyle>
            <a:lvl1pPr algn="ctr">
              <a:defRPr>
                <a:latin typeface="Franklin Gothic Medium" panose="020B0603020102020204" pitchFamily="34" charset="0"/>
              </a:defRPr>
            </a:lvl1pPr>
          </a:lstStyle>
          <a:p>
            <a:r>
              <a:rPr lang="en-US" dirty="0"/>
              <a:t>Click To Edit Master Title Style</a:t>
            </a:r>
          </a:p>
        </p:txBody>
      </p:sp>
      <p:sp>
        <p:nvSpPr>
          <p:cNvPr id="5"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lang="en-US" sz="1067" b="0" i="0" kern="1200" smtClean="0">
                <a:solidFill>
                  <a:schemeClr val="tx1">
                    <a:lumMod val="50000"/>
                    <a:lumOff val="50000"/>
                  </a:schemeClr>
                </a:solidFill>
                <a:effectLst/>
                <a:latin typeface="Franklin Gothic Book" panose="020B0503020102020204" pitchFamily="34" charset="0"/>
                <a:ea typeface="+mn-ea"/>
                <a:cs typeface="+mn-cs"/>
              </a:defRPr>
            </a:lvl1pPr>
          </a:lstStyle>
          <a:p>
            <a:fld id="{DC9A5423-F5A2-45E3-8854-82458581CD79}" type="slidenum">
              <a:rPr lang="en-US" smtClean="0"/>
              <a:pPr/>
              <a:t>‹#›</a:t>
            </a:fld>
            <a:endParaRPr lang="en-US" dirty="0"/>
          </a:p>
        </p:txBody>
      </p:sp>
    </p:spTree>
    <p:extLst>
      <p:ext uri="{BB962C8B-B14F-4D97-AF65-F5344CB8AC3E}">
        <p14:creationId xmlns:p14="http://schemas.microsoft.com/office/powerpoint/2010/main" val="16906277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Right Angle Photo">
    <p:spTree>
      <p:nvGrpSpPr>
        <p:cNvPr id="1" name=""/>
        <p:cNvGrpSpPr/>
        <p:nvPr/>
      </p:nvGrpSpPr>
      <p:grpSpPr>
        <a:xfrm>
          <a:off x="0" y="0"/>
          <a:ext cx="0" cy="0"/>
          <a:chOff x="0" y="0"/>
          <a:chExt cx="0" cy="0"/>
        </a:xfrm>
      </p:grpSpPr>
      <p:sp>
        <p:nvSpPr>
          <p:cNvPr id="3" name="Picture Placeholder 2"/>
          <p:cNvSpPr>
            <a:spLocks noGrp="1"/>
          </p:cNvSpPr>
          <p:nvPr>
            <p:ph type="pic" sz="quarter" idx="28"/>
          </p:nvPr>
        </p:nvSpPr>
        <p:spPr>
          <a:xfrm>
            <a:off x="7653051" y="-4233"/>
            <a:ext cx="4538949" cy="6862233"/>
          </a:xfrm>
          <a:custGeom>
            <a:avLst/>
            <a:gdLst>
              <a:gd name="connsiteX0" fmla="*/ 1446082 w 4462826"/>
              <a:gd name="connsiteY0" fmla="*/ 0 h 5146675"/>
              <a:gd name="connsiteX1" fmla="*/ 3016170 w 4462826"/>
              <a:gd name="connsiteY1" fmla="*/ 0 h 5146675"/>
              <a:gd name="connsiteX2" fmla="*/ 3024551 w 4462826"/>
              <a:gd name="connsiteY2" fmla="*/ 29829 h 5146675"/>
              <a:gd name="connsiteX3" fmla="*/ 3024551 w 4462826"/>
              <a:gd name="connsiteY3" fmla="*/ 0 h 5146675"/>
              <a:gd name="connsiteX4" fmla="*/ 4462826 w 4462826"/>
              <a:gd name="connsiteY4" fmla="*/ 0 h 5146675"/>
              <a:gd name="connsiteX5" fmla="*/ 4462826 w 4462826"/>
              <a:gd name="connsiteY5" fmla="*/ 5146675 h 5146675"/>
              <a:gd name="connsiteX6" fmla="*/ 4462252 w 4462826"/>
              <a:gd name="connsiteY6" fmla="*/ 5146675 h 5146675"/>
              <a:gd name="connsiteX7" fmla="*/ 3024551 w 4462826"/>
              <a:gd name="connsiteY7" fmla="*/ 5146675 h 5146675"/>
              <a:gd name="connsiteX8" fmla="*/ 0 w 4462826"/>
              <a:gd name="connsiteY8" fmla="*/ 5146675 h 514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62826" h="5146675">
                <a:moveTo>
                  <a:pt x="1446082" y="0"/>
                </a:moveTo>
                <a:lnTo>
                  <a:pt x="3016170" y="0"/>
                </a:lnTo>
                <a:lnTo>
                  <a:pt x="3024551" y="29829"/>
                </a:lnTo>
                <a:lnTo>
                  <a:pt x="3024551" y="0"/>
                </a:lnTo>
                <a:lnTo>
                  <a:pt x="4462826" y="0"/>
                </a:lnTo>
                <a:lnTo>
                  <a:pt x="4462826" y="5146675"/>
                </a:lnTo>
                <a:lnTo>
                  <a:pt x="4462252" y="5146675"/>
                </a:lnTo>
                <a:lnTo>
                  <a:pt x="3024551" y="5146675"/>
                </a:lnTo>
                <a:lnTo>
                  <a:pt x="0" y="5146675"/>
                </a:lnTo>
                <a:close/>
              </a:path>
            </a:pathLst>
          </a:custGeom>
        </p:spPr>
        <p:txBody>
          <a:bodyPr wrap="square">
            <a:noAutofit/>
          </a:bodyPr>
          <a:lstStyle/>
          <a:p>
            <a:r>
              <a:rPr lang="en-US"/>
              <a:t>Click icon to add picture</a:t>
            </a:r>
            <a:endParaRPr lang="en-US" dirty="0"/>
          </a:p>
        </p:txBody>
      </p:sp>
      <p:sp>
        <p:nvSpPr>
          <p:cNvPr id="4"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sz="1067">
                <a:solidFill>
                  <a:schemeClr val="bg1"/>
                </a:solidFill>
                <a:latin typeface="+mn-lt"/>
              </a:defRPr>
            </a:lvl1pPr>
          </a:lstStyle>
          <a:p>
            <a:fld id="{DC9A5423-F5A2-45E3-8854-82458581CD79}" type="slidenum">
              <a:rPr lang="en-US" smtClean="0"/>
              <a:pPr/>
              <a:t>‹#›</a:t>
            </a:fld>
            <a:endParaRPr lang="en-US" dirty="0"/>
          </a:p>
        </p:txBody>
      </p:sp>
      <p:sp>
        <p:nvSpPr>
          <p:cNvPr id="9" name="Title Placeholder 1"/>
          <p:cNvSpPr>
            <a:spLocks noGrp="1"/>
          </p:cNvSpPr>
          <p:nvPr>
            <p:ph type="title"/>
          </p:nvPr>
        </p:nvSpPr>
        <p:spPr>
          <a:xfrm>
            <a:off x="610519" y="1030007"/>
            <a:ext cx="5647061" cy="14451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0" name="Text Placeholder 6"/>
          <p:cNvSpPr>
            <a:spLocks noGrp="1"/>
          </p:cNvSpPr>
          <p:nvPr>
            <p:ph type="body" sz="quarter" idx="14"/>
          </p:nvPr>
        </p:nvSpPr>
        <p:spPr>
          <a:xfrm>
            <a:off x="610519" y="2497344"/>
            <a:ext cx="6293436" cy="1564209"/>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96341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hart an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C9A5423-F5A2-45E3-8854-82458581CD79}" type="slidenum">
              <a:rPr lang="en-US" smtClean="0"/>
              <a:pPr/>
              <a:t>‹#›</a:t>
            </a:fld>
            <a:endParaRPr lang="en-US" dirty="0"/>
          </a:p>
        </p:txBody>
      </p:sp>
      <p:sp>
        <p:nvSpPr>
          <p:cNvPr id="4" name="Title Placeholder 1"/>
          <p:cNvSpPr>
            <a:spLocks noGrp="1"/>
          </p:cNvSpPr>
          <p:nvPr>
            <p:ph type="title"/>
          </p:nvPr>
        </p:nvSpPr>
        <p:spPr>
          <a:xfrm>
            <a:off x="610519" y="1030007"/>
            <a:ext cx="5647061" cy="14451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5" name="Text Placeholder 6"/>
          <p:cNvSpPr>
            <a:spLocks noGrp="1"/>
          </p:cNvSpPr>
          <p:nvPr>
            <p:ph type="body" sz="quarter" idx="14"/>
          </p:nvPr>
        </p:nvSpPr>
        <p:spPr>
          <a:xfrm>
            <a:off x="610519" y="2497344"/>
            <a:ext cx="6293436" cy="1564209"/>
          </a:xfrm>
        </p:spPr>
        <p:txBody>
          <a:bodyPr/>
          <a:lstStyle/>
          <a:p>
            <a:pPr lvl="0"/>
            <a:r>
              <a:rPr lang="en-US"/>
              <a:t>Edit Master text styles</a:t>
            </a:r>
          </a:p>
          <a:p>
            <a:pPr lvl="1"/>
            <a:r>
              <a:rPr lang="en-US"/>
              <a:t>Second level</a:t>
            </a:r>
          </a:p>
          <a:p>
            <a:pPr lvl="2"/>
            <a:r>
              <a:rPr lang="en-US"/>
              <a:t>Third level</a:t>
            </a:r>
          </a:p>
        </p:txBody>
      </p:sp>
      <p:sp>
        <p:nvSpPr>
          <p:cNvPr id="7" name="Text Placeholder 6">
            <a:extLst>
              <a:ext uri="{FF2B5EF4-FFF2-40B4-BE49-F238E27FC236}">
                <a16:creationId xmlns:a16="http://schemas.microsoft.com/office/drawing/2014/main" id="{F5A83B2D-4E89-4907-A33F-4787CA0425BF}"/>
              </a:ext>
            </a:extLst>
          </p:cNvPr>
          <p:cNvSpPr>
            <a:spLocks noGrp="1"/>
          </p:cNvSpPr>
          <p:nvPr>
            <p:ph type="body" sz="quarter" idx="15" hasCustomPrompt="1"/>
          </p:nvPr>
        </p:nvSpPr>
        <p:spPr>
          <a:xfrm>
            <a:off x="3249084" y="6125118"/>
            <a:ext cx="8570585" cy="250735"/>
          </a:xfrm>
        </p:spPr>
        <p:txBody>
          <a:bodyPr>
            <a:noAutofit/>
          </a:bodyPr>
          <a:lstStyle>
            <a:lvl1pPr>
              <a:spcBef>
                <a:spcPts val="0"/>
              </a:spcBef>
              <a:spcAft>
                <a:spcPts val="0"/>
              </a:spcAft>
              <a:defRPr kumimoji="0" lang="en-US" sz="1200" b="0" i="0" u="none" strike="noStrike" kern="1200" cap="none" spc="40" normalizeH="0" baseline="0" dirty="0">
                <a:ln>
                  <a:noFill/>
                </a:ln>
                <a:solidFill>
                  <a:prstClr val="black">
                    <a:lumMod val="50000"/>
                    <a:lumOff val="50000"/>
                  </a:prstClr>
                </a:solidFill>
                <a:effectLst/>
                <a:uLnTx/>
                <a:uFillTx/>
                <a:latin typeface="Franklin Gothic Demi"/>
                <a:ea typeface="+mn-ea"/>
                <a:cs typeface="Segoe UI Semibold" panose="020B0702040204020203" pitchFamily="34" charset="0"/>
              </a:defRPr>
            </a:lvl1pPr>
          </a:lstStyle>
          <a:p>
            <a:pPr lvl="0"/>
            <a:r>
              <a:rPr lang="en-US" dirty="0"/>
              <a:t>Enter question here</a:t>
            </a:r>
          </a:p>
        </p:txBody>
      </p:sp>
      <p:sp>
        <p:nvSpPr>
          <p:cNvPr id="8" name="Text Placeholder 6">
            <a:extLst>
              <a:ext uri="{FF2B5EF4-FFF2-40B4-BE49-F238E27FC236}">
                <a16:creationId xmlns:a16="http://schemas.microsoft.com/office/drawing/2014/main" id="{BC72D6ED-9CE2-4CE0-8EBD-EE8CE583CF46}"/>
              </a:ext>
            </a:extLst>
          </p:cNvPr>
          <p:cNvSpPr>
            <a:spLocks noGrp="1"/>
          </p:cNvSpPr>
          <p:nvPr>
            <p:ph type="body" sz="quarter" idx="16" hasCustomPrompt="1"/>
          </p:nvPr>
        </p:nvSpPr>
        <p:spPr>
          <a:xfrm>
            <a:off x="3249084" y="6298967"/>
            <a:ext cx="8570585" cy="250735"/>
          </a:xfrm>
        </p:spPr>
        <p:txBody>
          <a:bodyPr>
            <a:noAutofit/>
          </a:bodyPr>
          <a:lstStyle>
            <a:lvl1pPr>
              <a:spcBef>
                <a:spcPts val="0"/>
              </a:spcBef>
              <a:spcAft>
                <a:spcPts val="0"/>
              </a:spcAft>
              <a:defRPr kumimoji="0" lang="en-US" sz="1200" b="0" i="0" u="none" strike="noStrike" kern="1200" cap="none" spc="40" normalizeH="0" baseline="0" dirty="0">
                <a:ln>
                  <a:noFill/>
                </a:ln>
                <a:solidFill>
                  <a:prstClr val="black">
                    <a:lumMod val="50000"/>
                    <a:lumOff val="50000"/>
                  </a:prstClr>
                </a:solidFill>
                <a:effectLst/>
                <a:uLnTx/>
                <a:uFillTx/>
                <a:latin typeface="+mn-lt"/>
                <a:ea typeface="+mn-ea"/>
                <a:cs typeface="Segoe UI Semilight" panose="020B0402040204020203" pitchFamily="34" charset="0"/>
              </a:defRPr>
            </a:lvl1pPr>
          </a:lstStyle>
          <a:p>
            <a:pPr marL="0" marR="0" lvl="0" indent="0" algn="l" defTabSz="914194" rtl="0" eaLnBrk="1" fontAlgn="auto" latinLnBrk="0" hangingPunct="1">
              <a:lnSpc>
                <a:spcPct val="90000"/>
              </a:lnSpc>
              <a:spcBef>
                <a:spcPts val="0"/>
              </a:spcBef>
              <a:spcAft>
                <a:spcPts val="0"/>
              </a:spcAft>
              <a:buClrTx/>
              <a:buSzTx/>
              <a:buFontTx/>
              <a:buNone/>
              <a:tabLst/>
              <a:defRPr/>
            </a:pPr>
            <a:r>
              <a:rPr lang="en-US" dirty="0"/>
              <a:t>Base and Source:</a:t>
            </a:r>
          </a:p>
        </p:txBody>
      </p:sp>
    </p:spTree>
    <p:extLst>
      <p:ext uri="{BB962C8B-B14F-4D97-AF65-F5344CB8AC3E}">
        <p14:creationId xmlns:p14="http://schemas.microsoft.com/office/powerpoint/2010/main" val="1166908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Vot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C9A5423-F5A2-45E3-8854-82458581CD79}" type="slidenum">
              <a:rPr lang="en-US" smtClean="0"/>
              <a:pPr/>
              <a:t>‹#›</a:t>
            </a:fld>
            <a:endParaRPr lang="en-US" dirty="0"/>
          </a:p>
        </p:txBody>
      </p:sp>
      <p:sp>
        <p:nvSpPr>
          <p:cNvPr id="4" name="Title Placeholder 1"/>
          <p:cNvSpPr>
            <a:spLocks noGrp="1"/>
          </p:cNvSpPr>
          <p:nvPr>
            <p:ph type="title"/>
          </p:nvPr>
        </p:nvSpPr>
        <p:spPr>
          <a:xfrm>
            <a:off x="610519" y="1983885"/>
            <a:ext cx="5647061" cy="14451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5" name="Text Placeholder 6"/>
          <p:cNvSpPr>
            <a:spLocks noGrp="1"/>
          </p:cNvSpPr>
          <p:nvPr>
            <p:ph type="body" sz="quarter" idx="14" hasCustomPrompt="1"/>
          </p:nvPr>
        </p:nvSpPr>
        <p:spPr>
          <a:xfrm>
            <a:off x="610519" y="3311094"/>
            <a:ext cx="5164255" cy="583511"/>
          </a:xfrm>
        </p:spPr>
        <p:txBody>
          <a:bodyPr>
            <a:normAutofit/>
          </a:bodyPr>
          <a:lstStyle>
            <a:lvl1pPr>
              <a:defRPr lang="en-US" sz="2667" kern="1200" spc="67" baseline="0" dirty="0">
                <a:solidFill>
                  <a:schemeClr val="accent2"/>
                </a:solidFill>
                <a:latin typeface="Franklin Gothic Medium" panose="020B0603020102020204" pitchFamily="34" charset="0"/>
                <a:ea typeface="+mn-ea"/>
                <a:cs typeface="+mn-cs"/>
              </a:defRPr>
            </a:lvl1pPr>
          </a:lstStyle>
          <a:p>
            <a:pPr lvl="0"/>
            <a:r>
              <a:rPr lang="en-US" dirty="0"/>
              <a:t>Click to edit Master text styles</a:t>
            </a:r>
          </a:p>
        </p:txBody>
      </p:sp>
      <p:sp>
        <p:nvSpPr>
          <p:cNvPr id="7" name="Text Placeholder 6">
            <a:extLst>
              <a:ext uri="{FF2B5EF4-FFF2-40B4-BE49-F238E27FC236}">
                <a16:creationId xmlns:a16="http://schemas.microsoft.com/office/drawing/2014/main" id="{F5A83B2D-4E89-4907-A33F-4787CA0425BF}"/>
              </a:ext>
            </a:extLst>
          </p:cNvPr>
          <p:cNvSpPr>
            <a:spLocks noGrp="1"/>
          </p:cNvSpPr>
          <p:nvPr>
            <p:ph type="body" sz="quarter" idx="15" hasCustomPrompt="1"/>
          </p:nvPr>
        </p:nvSpPr>
        <p:spPr>
          <a:xfrm>
            <a:off x="3249084" y="6125118"/>
            <a:ext cx="8570585" cy="250735"/>
          </a:xfrm>
        </p:spPr>
        <p:txBody>
          <a:bodyPr>
            <a:noAutofit/>
          </a:bodyPr>
          <a:lstStyle>
            <a:lvl1pPr>
              <a:spcBef>
                <a:spcPts val="0"/>
              </a:spcBef>
              <a:spcAft>
                <a:spcPts val="0"/>
              </a:spcAft>
              <a:defRPr kumimoji="0" lang="en-US" sz="1200" b="0" i="0" u="none" strike="noStrike" kern="1200" cap="none" spc="40" normalizeH="0" baseline="0" dirty="0">
                <a:ln>
                  <a:noFill/>
                </a:ln>
                <a:solidFill>
                  <a:prstClr val="black">
                    <a:lumMod val="50000"/>
                    <a:lumOff val="50000"/>
                  </a:prstClr>
                </a:solidFill>
                <a:effectLst/>
                <a:uLnTx/>
                <a:uFillTx/>
                <a:latin typeface="Franklin Gothic Demi"/>
                <a:ea typeface="+mn-ea"/>
                <a:cs typeface="Segoe UI Semibold" panose="020B0702040204020203" pitchFamily="34" charset="0"/>
              </a:defRPr>
            </a:lvl1pPr>
          </a:lstStyle>
          <a:p>
            <a:pPr lvl="0"/>
            <a:r>
              <a:rPr lang="en-US" dirty="0"/>
              <a:t>Enter question here</a:t>
            </a:r>
          </a:p>
        </p:txBody>
      </p:sp>
      <p:sp>
        <p:nvSpPr>
          <p:cNvPr id="8" name="Text Placeholder 6">
            <a:extLst>
              <a:ext uri="{FF2B5EF4-FFF2-40B4-BE49-F238E27FC236}">
                <a16:creationId xmlns:a16="http://schemas.microsoft.com/office/drawing/2014/main" id="{BC72D6ED-9CE2-4CE0-8EBD-EE8CE583CF46}"/>
              </a:ext>
            </a:extLst>
          </p:cNvPr>
          <p:cNvSpPr>
            <a:spLocks noGrp="1"/>
          </p:cNvSpPr>
          <p:nvPr>
            <p:ph type="body" sz="quarter" idx="16" hasCustomPrompt="1"/>
          </p:nvPr>
        </p:nvSpPr>
        <p:spPr>
          <a:xfrm>
            <a:off x="3249084" y="6298967"/>
            <a:ext cx="8570585" cy="250735"/>
          </a:xfrm>
        </p:spPr>
        <p:txBody>
          <a:bodyPr>
            <a:noAutofit/>
          </a:bodyPr>
          <a:lstStyle>
            <a:lvl1pPr>
              <a:spcBef>
                <a:spcPts val="0"/>
              </a:spcBef>
              <a:spcAft>
                <a:spcPts val="0"/>
              </a:spcAft>
              <a:defRPr kumimoji="0" lang="en-US" sz="1200" b="0" i="0" u="none" strike="noStrike" kern="1200" cap="none" spc="40" normalizeH="0" baseline="0" dirty="0">
                <a:ln>
                  <a:noFill/>
                </a:ln>
                <a:solidFill>
                  <a:prstClr val="black">
                    <a:lumMod val="50000"/>
                    <a:lumOff val="50000"/>
                  </a:prstClr>
                </a:solidFill>
                <a:effectLst/>
                <a:uLnTx/>
                <a:uFillTx/>
                <a:latin typeface="+mn-lt"/>
                <a:ea typeface="+mn-ea"/>
                <a:cs typeface="Segoe UI Semilight" panose="020B0402040204020203" pitchFamily="34" charset="0"/>
              </a:defRPr>
            </a:lvl1pPr>
          </a:lstStyle>
          <a:p>
            <a:pPr marL="0" marR="0" lvl="0" indent="0" algn="l" defTabSz="914194" rtl="0" eaLnBrk="1" fontAlgn="auto" latinLnBrk="0" hangingPunct="1">
              <a:lnSpc>
                <a:spcPct val="90000"/>
              </a:lnSpc>
              <a:spcBef>
                <a:spcPts val="0"/>
              </a:spcBef>
              <a:spcAft>
                <a:spcPts val="0"/>
              </a:spcAft>
              <a:buClrTx/>
              <a:buSzTx/>
              <a:buFontTx/>
              <a:buNone/>
              <a:tabLst/>
              <a:defRPr/>
            </a:pPr>
            <a:r>
              <a:rPr lang="en-US" dirty="0"/>
              <a:t>Base and Source:</a:t>
            </a:r>
          </a:p>
        </p:txBody>
      </p:sp>
    </p:spTree>
    <p:extLst>
      <p:ext uri="{BB962C8B-B14F-4D97-AF65-F5344CB8AC3E}">
        <p14:creationId xmlns:p14="http://schemas.microsoft.com/office/powerpoint/2010/main" val="30092734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ircle Pictur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910228" y="1077972"/>
            <a:ext cx="4782163" cy="4782161"/>
          </a:xfrm>
          <a:prstGeom prst="ellipse">
            <a:avLst/>
          </a:prstGeom>
        </p:spPr>
        <p:txBody>
          <a:bodyPr/>
          <a:lstStyle/>
          <a:p>
            <a:r>
              <a:rPr lang="en-US"/>
              <a:t>Click icon to add picture</a:t>
            </a:r>
          </a:p>
        </p:txBody>
      </p:sp>
      <p:sp>
        <p:nvSpPr>
          <p:cNvPr id="3"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lang="en-US" sz="1067" b="0" i="0" kern="1200" smtClean="0">
                <a:solidFill>
                  <a:schemeClr val="tx1">
                    <a:lumMod val="50000"/>
                    <a:lumOff val="50000"/>
                  </a:schemeClr>
                </a:solidFill>
                <a:effectLst/>
                <a:latin typeface="Franklin Gothic Book" panose="020B0503020102020204" pitchFamily="34" charset="0"/>
                <a:ea typeface="+mn-ea"/>
                <a:cs typeface="+mn-cs"/>
              </a:defRPr>
            </a:lvl1pPr>
          </a:lstStyle>
          <a:p>
            <a:fld id="{DC9A5423-F5A2-45E3-8854-82458581CD79}" type="slidenum">
              <a:rPr lang="en-US" smtClean="0"/>
              <a:pPr/>
              <a:t>‹#›</a:t>
            </a:fld>
            <a:endParaRPr lang="en-US" dirty="0"/>
          </a:p>
        </p:txBody>
      </p:sp>
      <p:sp>
        <p:nvSpPr>
          <p:cNvPr id="7" name="Title Placeholder 1"/>
          <p:cNvSpPr>
            <a:spLocks noGrp="1"/>
          </p:cNvSpPr>
          <p:nvPr>
            <p:ph type="title"/>
          </p:nvPr>
        </p:nvSpPr>
        <p:spPr>
          <a:xfrm>
            <a:off x="610519" y="1030007"/>
            <a:ext cx="5647061" cy="14451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8" name="Text Placeholder 6"/>
          <p:cNvSpPr>
            <a:spLocks noGrp="1"/>
          </p:cNvSpPr>
          <p:nvPr>
            <p:ph type="body" sz="quarter" idx="14"/>
          </p:nvPr>
        </p:nvSpPr>
        <p:spPr>
          <a:xfrm>
            <a:off x="610519" y="2497344"/>
            <a:ext cx="6293436" cy="1564209"/>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2163740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Keyline + Illustra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8D072-C8CA-4D26-B839-D219D711BA94}"/>
              </a:ext>
            </a:extLst>
          </p:cNvPr>
          <p:cNvSpPr>
            <a:spLocks noGrp="1"/>
          </p:cNvSpPr>
          <p:nvPr>
            <p:ph type="title"/>
          </p:nvPr>
        </p:nvSpPr>
        <p:spPr/>
        <p:txBody>
          <a:bodyPr/>
          <a:lstStyle/>
          <a:p>
            <a:r>
              <a:rPr lang="en-US"/>
              <a:t>Click to edit Master title style</a:t>
            </a:r>
            <a:endParaRPr lang="en-GB"/>
          </a:p>
        </p:txBody>
      </p:sp>
      <p:grpSp>
        <p:nvGrpSpPr>
          <p:cNvPr id="3" name="Group 2">
            <a:extLst>
              <a:ext uri="{FF2B5EF4-FFF2-40B4-BE49-F238E27FC236}">
                <a16:creationId xmlns:a16="http://schemas.microsoft.com/office/drawing/2014/main" id="{778E58F4-2122-4F90-8F79-7A1FE0143B93}"/>
              </a:ext>
            </a:extLst>
          </p:cNvPr>
          <p:cNvGrpSpPr/>
          <p:nvPr userDrawn="1"/>
        </p:nvGrpSpPr>
        <p:grpSpPr>
          <a:xfrm>
            <a:off x="-2" y="6229627"/>
            <a:ext cx="12192001" cy="628373"/>
            <a:chOff x="-2" y="6229627"/>
            <a:chExt cx="12192001" cy="628373"/>
          </a:xfrm>
        </p:grpSpPr>
        <p:sp>
          <p:nvSpPr>
            <p:cNvPr id="4" name="Rectangle 3">
              <a:extLst>
                <a:ext uri="{FF2B5EF4-FFF2-40B4-BE49-F238E27FC236}">
                  <a16:creationId xmlns:a16="http://schemas.microsoft.com/office/drawing/2014/main" id="{B857C3BA-9107-4E6F-A282-F821C9B507FF}"/>
                </a:ext>
              </a:extLst>
            </p:cNvPr>
            <p:cNvSpPr/>
            <p:nvPr/>
          </p:nvSpPr>
          <p:spPr>
            <a:xfrm>
              <a:off x="-2" y="6229627"/>
              <a:ext cx="12192001" cy="62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71378A06-438B-45DA-B49B-A2D3FC8688C9}"/>
                </a:ext>
              </a:extLst>
            </p:cNvPr>
            <p:cNvPicPr>
              <a:picLocks noChangeAspect="1"/>
            </p:cNvPicPr>
            <p:nvPr/>
          </p:nvPicPr>
          <p:blipFill>
            <a:blip r:embed="rId2" cstate="email">
              <a:lum/>
              <a:extLst>
                <a:ext uri="{28A0092B-C50C-407E-A947-70E740481C1C}">
                  <a14:useLocalDpi xmlns:a14="http://schemas.microsoft.com/office/drawing/2010/main"/>
                </a:ext>
              </a:extLst>
            </a:blip>
            <a:stretch>
              <a:fillRect/>
            </a:stretch>
          </p:blipFill>
          <p:spPr>
            <a:xfrm>
              <a:off x="517902" y="6441704"/>
              <a:ext cx="1021267" cy="210999"/>
            </a:xfrm>
            <a:prstGeom prst="rect">
              <a:avLst/>
            </a:prstGeom>
          </p:spPr>
        </p:pic>
      </p:grpSp>
      <p:cxnSp>
        <p:nvCxnSpPr>
          <p:cNvPr id="6" name="Straight Connector 5">
            <a:extLst>
              <a:ext uri="{FF2B5EF4-FFF2-40B4-BE49-F238E27FC236}">
                <a16:creationId xmlns:a16="http://schemas.microsoft.com/office/drawing/2014/main" id="{7924AF9F-8D3C-44E9-A218-3D07E418BE1F}"/>
              </a:ext>
            </a:extLst>
          </p:cNvPr>
          <p:cNvCxnSpPr>
            <a:cxnSpLocks/>
          </p:cNvCxnSpPr>
          <p:nvPr userDrawn="1"/>
        </p:nvCxnSpPr>
        <p:spPr>
          <a:xfrm flipV="1">
            <a:off x="515938" y="1147038"/>
            <a:ext cx="11160125" cy="1"/>
          </a:xfrm>
          <a:prstGeom prst="line">
            <a:avLst/>
          </a:prstGeom>
          <a:ln>
            <a:gradFill flip="none" rotWithShape="1">
              <a:gsLst>
                <a:gs pos="0">
                  <a:schemeClr val="bg1"/>
                </a:gs>
                <a:gs pos="100000">
                  <a:schemeClr val="bg1">
                    <a:alpha val="0"/>
                  </a:schemeClr>
                </a:gs>
              </a:gsLst>
              <a:lin ang="0" scaled="0"/>
              <a:tileRect/>
            </a:gra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0C5B1D1C-B614-40E4-BC41-FA1B190DEF0C}"/>
              </a:ext>
            </a:extLst>
          </p:cNvPr>
          <p:cNvPicPr>
            <a:picLocks noChangeAspect="1"/>
          </p:cNvPicPr>
          <p:nvPr userDrawn="1"/>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44687" t="-1" b="30985"/>
          <a:stretch/>
        </p:blipFill>
        <p:spPr>
          <a:xfrm flipH="1">
            <a:off x="9716294" y="3370960"/>
            <a:ext cx="2475706" cy="2858390"/>
          </a:xfrm>
          <a:prstGeom prst="rect">
            <a:avLst/>
          </a:prstGeom>
        </p:spPr>
      </p:pic>
    </p:spTree>
    <p:extLst>
      <p:ext uri="{BB962C8B-B14F-4D97-AF65-F5344CB8AC3E}">
        <p14:creationId xmlns:p14="http://schemas.microsoft.com/office/powerpoint/2010/main" val="14061683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eam Slide_Circles">
    <p:spTree>
      <p:nvGrpSpPr>
        <p:cNvPr id="1" name=""/>
        <p:cNvGrpSpPr/>
        <p:nvPr/>
      </p:nvGrpSpPr>
      <p:grpSpPr>
        <a:xfrm>
          <a:off x="0" y="0"/>
          <a:ext cx="0" cy="0"/>
          <a:chOff x="0" y="0"/>
          <a:chExt cx="0" cy="0"/>
        </a:xfrm>
      </p:grpSpPr>
      <p:sp>
        <p:nvSpPr>
          <p:cNvPr id="13" name="Picture Placeholder 13"/>
          <p:cNvSpPr>
            <a:spLocks noGrp="1" noChangeAspect="1"/>
          </p:cNvSpPr>
          <p:nvPr>
            <p:ph type="pic" sz="quarter" idx="29" hasCustomPrompt="1"/>
          </p:nvPr>
        </p:nvSpPr>
        <p:spPr>
          <a:xfrm>
            <a:off x="7073162" y="3483078"/>
            <a:ext cx="1464644" cy="1463329"/>
          </a:xfrm>
          <a:prstGeom prst="ellipse">
            <a:avLst/>
          </a:prstGeom>
          <a:ln w="38100">
            <a:solidFill>
              <a:schemeClr val="accent2"/>
            </a:solidFill>
          </a:ln>
        </p:spPr>
        <p:txBody>
          <a:bodyPr>
            <a:noAutofit/>
          </a:bodyPr>
          <a:lstStyle>
            <a:lvl1pPr marL="0" indent="0">
              <a:lnSpc>
                <a:spcPct val="130000"/>
              </a:lnSpc>
              <a:buNone/>
              <a:defRPr sz="1200" baseline="0"/>
            </a:lvl1pPr>
          </a:lstStyle>
          <a:p>
            <a:r>
              <a:rPr lang="en-US" dirty="0"/>
              <a:t>Drag  Your Picture Here</a:t>
            </a:r>
          </a:p>
        </p:txBody>
      </p:sp>
      <p:sp>
        <p:nvSpPr>
          <p:cNvPr id="14" name="Picture Placeholder 13"/>
          <p:cNvSpPr>
            <a:spLocks noGrp="1" noChangeAspect="1"/>
          </p:cNvSpPr>
          <p:nvPr>
            <p:ph type="pic" sz="quarter" idx="30" hasCustomPrompt="1"/>
          </p:nvPr>
        </p:nvSpPr>
        <p:spPr>
          <a:xfrm>
            <a:off x="4428682" y="3483078"/>
            <a:ext cx="1464644" cy="1463329"/>
          </a:xfrm>
          <a:prstGeom prst="ellipse">
            <a:avLst/>
          </a:prstGeom>
          <a:ln w="38100">
            <a:solidFill>
              <a:schemeClr val="accent2"/>
            </a:solidFill>
          </a:ln>
        </p:spPr>
        <p:txBody>
          <a:bodyPr>
            <a:noAutofit/>
          </a:bodyPr>
          <a:lstStyle>
            <a:lvl1pPr marL="0" indent="0">
              <a:lnSpc>
                <a:spcPct val="130000"/>
              </a:lnSpc>
              <a:buNone/>
              <a:defRPr sz="1200" baseline="0"/>
            </a:lvl1pPr>
          </a:lstStyle>
          <a:p>
            <a:r>
              <a:rPr lang="en-US" dirty="0"/>
              <a:t>Drag  Your Picture Here</a:t>
            </a:r>
          </a:p>
        </p:txBody>
      </p:sp>
      <p:sp>
        <p:nvSpPr>
          <p:cNvPr id="15" name="Picture Placeholder 13"/>
          <p:cNvSpPr>
            <a:spLocks noGrp="1" noChangeAspect="1"/>
          </p:cNvSpPr>
          <p:nvPr>
            <p:ph type="pic" sz="quarter" idx="31" hasCustomPrompt="1"/>
          </p:nvPr>
        </p:nvSpPr>
        <p:spPr>
          <a:xfrm>
            <a:off x="1787545" y="3483078"/>
            <a:ext cx="1464644" cy="1463329"/>
          </a:xfrm>
          <a:prstGeom prst="ellipse">
            <a:avLst/>
          </a:prstGeom>
          <a:ln w="38100">
            <a:solidFill>
              <a:schemeClr val="accent2"/>
            </a:solidFill>
          </a:ln>
        </p:spPr>
        <p:txBody>
          <a:bodyPr>
            <a:noAutofit/>
          </a:bodyPr>
          <a:lstStyle>
            <a:lvl1pPr marL="0" indent="0">
              <a:lnSpc>
                <a:spcPct val="130000"/>
              </a:lnSpc>
              <a:buNone/>
              <a:defRPr sz="1200" baseline="0"/>
            </a:lvl1pPr>
          </a:lstStyle>
          <a:p>
            <a:r>
              <a:rPr lang="en-US" dirty="0"/>
              <a:t>Drag  Your Picture Here</a:t>
            </a:r>
          </a:p>
        </p:txBody>
      </p:sp>
      <p:sp>
        <p:nvSpPr>
          <p:cNvPr id="16" name="Picture Placeholder 13"/>
          <p:cNvSpPr>
            <a:spLocks noGrp="1" noChangeAspect="1"/>
          </p:cNvSpPr>
          <p:nvPr>
            <p:ph type="pic" sz="quarter" idx="32" hasCustomPrompt="1"/>
          </p:nvPr>
        </p:nvSpPr>
        <p:spPr>
          <a:xfrm>
            <a:off x="9714967" y="3483078"/>
            <a:ext cx="1464644" cy="1463329"/>
          </a:xfrm>
          <a:prstGeom prst="ellipse">
            <a:avLst/>
          </a:prstGeom>
          <a:ln w="38100">
            <a:solidFill>
              <a:schemeClr val="accent2"/>
            </a:solidFill>
          </a:ln>
        </p:spPr>
        <p:txBody>
          <a:bodyPr>
            <a:noAutofit/>
          </a:bodyPr>
          <a:lstStyle>
            <a:lvl1pPr marL="0" indent="0">
              <a:lnSpc>
                <a:spcPct val="130000"/>
              </a:lnSpc>
              <a:buNone/>
              <a:defRPr sz="1200" baseline="0"/>
            </a:lvl1pPr>
          </a:lstStyle>
          <a:p>
            <a:r>
              <a:rPr lang="en-US" dirty="0"/>
              <a:t>Drag  Your Picture Here</a:t>
            </a:r>
          </a:p>
        </p:txBody>
      </p:sp>
      <p:sp>
        <p:nvSpPr>
          <p:cNvPr id="18" name="Picture Placeholder 13"/>
          <p:cNvSpPr>
            <a:spLocks noGrp="1" noChangeAspect="1"/>
          </p:cNvSpPr>
          <p:nvPr>
            <p:ph type="pic" sz="quarter" idx="34" hasCustomPrompt="1"/>
          </p:nvPr>
        </p:nvSpPr>
        <p:spPr>
          <a:xfrm>
            <a:off x="7073162" y="812954"/>
            <a:ext cx="1464644" cy="1463329"/>
          </a:xfrm>
          <a:prstGeom prst="ellipse">
            <a:avLst/>
          </a:prstGeom>
          <a:ln w="38100">
            <a:solidFill>
              <a:schemeClr val="accent2"/>
            </a:solidFill>
          </a:ln>
        </p:spPr>
        <p:txBody>
          <a:bodyPr>
            <a:noAutofit/>
          </a:bodyPr>
          <a:lstStyle>
            <a:lvl1pPr marL="0" indent="0">
              <a:lnSpc>
                <a:spcPct val="130000"/>
              </a:lnSpc>
              <a:buNone/>
              <a:defRPr sz="1200" baseline="0"/>
            </a:lvl1pPr>
          </a:lstStyle>
          <a:p>
            <a:r>
              <a:rPr lang="en-US" dirty="0"/>
              <a:t>Drag  Your Picture Here</a:t>
            </a:r>
          </a:p>
        </p:txBody>
      </p:sp>
      <p:sp>
        <p:nvSpPr>
          <p:cNvPr id="19" name="Picture Placeholder 13"/>
          <p:cNvSpPr>
            <a:spLocks noGrp="1" noChangeAspect="1"/>
          </p:cNvSpPr>
          <p:nvPr>
            <p:ph type="pic" sz="quarter" idx="35" hasCustomPrompt="1"/>
          </p:nvPr>
        </p:nvSpPr>
        <p:spPr>
          <a:xfrm>
            <a:off x="4428682" y="812954"/>
            <a:ext cx="1464644" cy="1463329"/>
          </a:xfrm>
          <a:prstGeom prst="ellipse">
            <a:avLst/>
          </a:prstGeom>
          <a:ln w="38100">
            <a:solidFill>
              <a:schemeClr val="accent2"/>
            </a:solidFill>
          </a:ln>
        </p:spPr>
        <p:txBody>
          <a:bodyPr>
            <a:noAutofit/>
          </a:bodyPr>
          <a:lstStyle>
            <a:lvl1pPr marL="0" indent="0">
              <a:lnSpc>
                <a:spcPct val="130000"/>
              </a:lnSpc>
              <a:buNone/>
              <a:defRPr sz="1200" baseline="0"/>
            </a:lvl1pPr>
          </a:lstStyle>
          <a:p>
            <a:r>
              <a:rPr lang="en-US" dirty="0"/>
              <a:t>Drag  Your Picture Here</a:t>
            </a:r>
          </a:p>
        </p:txBody>
      </p:sp>
      <p:sp>
        <p:nvSpPr>
          <p:cNvPr id="20" name="Picture Placeholder 13"/>
          <p:cNvSpPr>
            <a:spLocks noGrp="1" noChangeAspect="1"/>
          </p:cNvSpPr>
          <p:nvPr>
            <p:ph type="pic" sz="quarter" idx="36" hasCustomPrompt="1"/>
          </p:nvPr>
        </p:nvSpPr>
        <p:spPr>
          <a:xfrm>
            <a:off x="1787545" y="812954"/>
            <a:ext cx="1464644" cy="1463329"/>
          </a:xfrm>
          <a:prstGeom prst="ellipse">
            <a:avLst/>
          </a:prstGeom>
          <a:ln w="38100">
            <a:solidFill>
              <a:schemeClr val="accent2"/>
            </a:solidFill>
          </a:ln>
        </p:spPr>
        <p:txBody>
          <a:bodyPr>
            <a:noAutofit/>
          </a:bodyPr>
          <a:lstStyle>
            <a:lvl1pPr marL="0" indent="0">
              <a:lnSpc>
                <a:spcPct val="130000"/>
              </a:lnSpc>
              <a:buNone/>
              <a:defRPr sz="1200" baseline="0"/>
            </a:lvl1pPr>
          </a:lstStyle>
          <a:p>
            <a:r>
              <a:rPr lang="en-US" dirty="0"/>
              <a:t>Drag  Your Picture Here</a:t>
            </a:r>
          </a:p>
        </p:txBody>
      </p:sp>
      <p:sp>
        <p:nvSpPr>
          <p:cNvPr id="21" name="Picture Placeholder 13"/>
          <p:cNvSpPr>
            <a:spLocks noGrp="1" noChangeAspect="1"/>
          </p:cNvSpPr>
          <p:nvPr>
            <p:ph type="pic" sz="quarter" idx="37" hasCustomPrompt="1"/>
          </p:nvPr>
        </p:nvSpPr>
        <p:spPr>
          <a:xfrm>
            <a:off x="9714967" y="812954"/>
            <a:ext cx="1464644" cy="1463329"/>
          </a:xfrm>
          <a:prstGeom prst="ellipse">
            <a:avLst/>
          </a:prstGeom>
          <a:ln w="38100">
            <a:solidFill>
              <a:schemeClr val="accent2"/>
            </a:solidFill>
          </a:ln>
        </p:spPr>
        <p:txBody>
          <a:bodyPr>
            <a:noAutofit/>
          </a:bodyPr>
          <a:lstStyle>
            <a:lvl1pPr marL="0" indent="0">
              <a:lnSpc>
                <a:spcPct val="130000"/>
              </a:lnSpc>
              <a:buNone/>
              <a:defRPr sz="1200" baseline="0"/>
            </a:lvl1pPr>
          </a:lstStyle>
          <a:p>
            <a:r>
              <a:rPr lang="en-US" dirty="0"/>
              <a:t>Drag  Your Picture Here</a:t>
            </a:r>
          </a:p>
        </p:txBody>
      </p:sp>
      <p:sp>
        <p:nvSpPr>
          <p:cNvPr id="6" name="Text Placeholder 5"/>
          <p:cNvSpPr>
            <a:spLocks noGrp="1"/>
          </p:cNvSpPr>
          <p:nvPr>
            <p:ph type="body" sz="quarter" idx="46" hasCustomPrompt="1"/>
          </p:nvPr>
        </p:nvSpPr>
        <p:spPr>
          <a:xfrm>
            <a:off x="1458674" y="2453041"/>
            <a:ext cx="2122381" cy="346224"/>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22"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lang="en-US" sz="1067" b="0" i="0" kern="1200" smtClean="0">
                <a:solidFill>
                  <a:schemeClr val="tx1">
                    <a:lumMod val="50000"/>
                    <a:lumOff val="50000"/>
                  </a:schemeClr>
                </a:solidFill>
                <a:effectLst/>
                <a:latin typeface="Franklin Gothic Book" panose="020B0503020102020204" pitchFamily="34" charset="0"/>
                <a:ea typeface="+mn-ea"/>
                <a:cs typeface="+mn-cs"/>
              </a:defRPr>
            </a:lvl1pPr>
          </a:lstStyle>
          <a:p>
            <a:fld id="{DC9A5423-F5A2-45E3-8854-82458581CD79}" type="slidenum">
              <a:rPr lang="en-US" smtClean="0"/>
              <a:pPr/>
              <a:t>‹#›</a:t>
            </a:fld>
            <a:endParaRPr lang="en-US" dirty="0"/>
          </a:p>
        </p:txBody>
      </p:sp>
      <p:sp>
        <p:nvSpPr>
          <p:cNvPr id="4" name="Text Placeholder 3">
            <a:extLst>
              <a:ext uri="{FF2B5EF4-FFF2-40B4-BE49-F238E27FC236}">
                <a16:creationId xmlns:a16="http://schemas.microsoft.com/office/drawing/2014/main" id="{1ABDF896-C4E5-43A5-9FF3-5A2E36BBE557}"/>
              </a:ext>
            </a:extLst>
          </p:cNvPr>
          <p:cNvSpPr>
            <a:spLocks noGrp="1"/>
          </p:cNvSpPr>
          <p:nvPr>
            <p:ph type="body" sz="quarter" idx="54" hasCustomPrompt="1"/>
          </p:nvPr>
        </p:nvSpPr>
        <p:spPr>
          <a:xfrm>
            <a:off x="1458385" y="2701947"/>
            <a:ext cx="2120900" cy="247651"/>
          </a:xfrm>
        </p:spPr>
        <p:txBody>
          <a:bodyPr>
            <a:noAutofit/>
          </a:bodyPr>
          <a:lstStyle>
            <a:lvl1pPr algn="ctr">
              <a:defRPr lang="en-US" sz="1333" kern="1200" spc="40" dirty="0">
                <a:solidFill>
                  <a:schemeClr val="accent2"/>
                </a:solidFill>
                <a:latin typeface="Franklin Gothic Book" panose="020B0503020102020204" pitchFamily="34" charset="0"/>
                <a:ea typeface="Poppins Light" charset="0"/>
                <a:cs typeface="Poppins Light" charset="0"/>
              </a:defRPr>
            </a:lvl1pPr>
          </a:lstStyle>
          <a:p>
            <a:pPr lvl="0"/>
            <a:r>
              <a:rPr lang="en-US" dirty="0"/>
              <a:t>Title</a:t>
            </a:r>
          </a:p>
        </p:txBody>
      </p:sp>
      <p:sp>
        <p:nvSpPr>
          <p:cNvPr id="7" name="Text Placeholder 6">
            <a:extLst>
              <a:ext uri="{FF2B5EF4-FFF2-40B4-BE49-F238E27FC236}">
                <a16:creationId xmlns:a16="http://schemas.microsoft.com/office/drawing/2014/main" id="{3C9D06CB-2AFE-4D66-88B4-8EC184A8E41F}"/>
              </a:ext>
            </a:extLst>
          </p:cNvPr>
          <p:cNvSpPr>
            <a:spLocks noGrp="1"/>
          </p:cNvSpPr>
          <p:nvPr>
            <p:ph type="body" sz="quarter" idx="55" hasCustomPrompt="1"/>
          </p:nvPr>
        </p:nvSpPr>
        <p:spPr>
          <a:xfrm>
            <a:off x="1458673" y="2909438"/>
            <a:ext cx="2120611" cy="300567"/>
          </a:xfrm>
        </p:spPr>
        <p:txBody>
          <a:bodyPr>
            <a:noAutofit/>
          </a:bodyPr>
          <a:lstStyle>
            <a:lvl1pPr algn="ctr">
              <a:defRPr lang="en-US" sz="1067" kern="1200" dirty="0">
                <a:solidFill>
                  <a:schemeClr val="tx1"/>
                </a:solidFill>
                <a:latin typeface="Franklin Gothic Book" panose="020B0503020102020204" pitchFamily="34" charset="0"/>
                <a:ea typeface="Poppins Light" charset="0"/>
                <a:cs typeface="Poppins Light" charset="0"/>
              </a:defRPr>
            </a:lvl1pPr>
          </a:lstStyle>
          <a:p>
            <a:pPr lvl="0"/>
            <a:r>
              <a:rPr lang="en-US" dirty="0"/>
              <a:t>Email </a:t>
            </a:r>
            <a:r>
              <a:rPr lang="en-US" dirty="0" err="1"/>
              <a:t>addy</a:t>
            </a:r>
            <a:endParaRPr lang="en-US" dirty="0"/>
          </a:p>
        </p:txBody>
      </p:sp>
      <p:sp>
        <p:nvSpPr>
          <p:cNvPr id="27" name="Text Placeholder 5">
            <a:extLst>
              <a:ext uri="{FF2B5EF4-FFF2-40B4-BE49-F238E27FC236}">
                <a16:creationId xmlns:a16="http://schemas.microsoft.com/office/drawing/2014/main" id="{D24A6164-A583-4008-94B2-29E76764E6DF}"/>
              </a:ext>
            </a:extLst>
          </p:cNvPr>
          <p:cNvSpPr>
            <a:spLocks noGrp="1"/>
          </p:cNvSpPr>
          <p:nvPr>
            <p:ph type="body" sz="quarter" idx="56" hasCustomPrompt="1"/>
          </p:nvPr>
        </p:nvSpPr>
        <p:spPr>
          <a:xfrm>
            <a:off x="4129922" y="2447484"/>
            <a:ext cx="2122381" cy="346224"/>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28" name="Text Placeholder 3">
            <a:extLst>
              <a:ext uri="{FF2B5EF4-FFF2-40B4-BE49-F238E27FC236}">
                <a16:creationId xmlns:a16="http://schemas.microsoft.com/office/drawing/2014/main" id="{69FEEB72-750F-432B-AAD6-53584AFE0C52}"/>
              </a:ext>
            </a:extLst>
          </p:cNvPr>
          <p:cNvSpPr>
            <a:spLocks noGrp="1"/>
          </p:cNvSpPr>
          <p:nvPr>
            <p:ph type="body" sz="quarter" idx="57" hasCustomPrompt="1"/>
          </p:nvPr>
        </p:nvSpPr>
        <p:spPr>
          <a:xfrm>
            <a:off x="4129633" y="2696389"/>
            <a:ext cx="2120900" cy="247651"/>
          </a:xfrm>
        </p:spPr>
        <p:txBody>
          <a:bodyPr>
            <a:noAutofit/>
          </a:bodyPr>
          <a:lstStyle>
            <a:lvl1pPr algn="ctr">
              <a:defRPr lang="en-US" sz="1333" kern="1200" spc="40" dirty="0">
                <a:solidFill>
                  <a:schemeClr val="accent2"/>
                </a:solidFill>
                <a:latin typeface="Franklin Gothic Book" panose="020B0503020102020204" pitchFamily="34" charset="0"/>
                <a:ea typeface="Poppins Light" charset="0"/>
                <a:cs typeface="Poppins Light" charset="0"/>
              </a:defRPr>
            </a:lvl1pPr>
          </a:lstStyle>
          <a:p>
            <a:pPr lvl="0"/>
            <a:r>
              <a:rPr lang="en-US" dirty="0"/>
              <a:t>Title</a:t>
            </a:r>
          </a:p>
        </p:txBody>
      </p:sp>
      <p:sp>
        <p:nvSpPr>
          <p:cNvPr id="29" name="Text Placeholder 6">
            <a:extLst>
              <a:ext uri="{FF2B5EF4-FFF2-40B4-BE49-F238E27FC236}">
                <a16:creationId xmlns:a16="http://schemas.microsoft.com/office/drawing/2014/main" id="{C21540D3-C309-4123-BC66-769E7681B03F}"/>
              </a:ext>
            </a:extLst>
          </p:cNvPr>
          <p:cNvSpPr>
            <a:spLocks noGrp="1"/>
          </p:cNvSpPr>
          <p:nvPr>
            <p:ph type="body" sz="quarter" idx="58" hasCustomPrompt="1"/>
          </p:nvPr>
        </p:nvSpPr>
        <p:spPr>
          <a:xfrm>
            <a:off x="4129921" y="2903881"/>
            <a:ext cx="2120611" cy="300567"/>
          </a:xfrm>
        </p:spPr>
        <p:txBody>
          <a:bodyPr>
            <a:noAutofit/>
          </a:bodyPr>
          <a:lstStyle>
            <a:lvl1pPr algn="ctr">
              <a:defRPr lang="en-US" sz="1067" kern="1200" dirty="0">
                <a:solidFill>
                  <a:schemeClr val="tx1"/>
                </a:solidFill>
                <a:latin typeface="Franklin Gothic Book" panose="020B0503020102020204" pitchFamily="34" charset="0"/>
                <a:ea typeface="Poppins Light" charset="0"/>
                <a:cs typeface="Poppins Light" charset="0"/>
              </a:defRPr>
            </a:lvl1pPr>
          </a:lstStyle>
          <a:p>
            <a:pPr lvl="0"/>
            <a:r>
              <a:rPr lang="en-US" dirty="0"/>
              <a:t>Email </a:t>
            </a:r>
            <a:r>
              <a:rPr lang="en-US" dirty="0" err="1"/>
              <a:t>addy</a:t>
            </a:r>
            <a:endParaRPr lang="en-US" dirty="0"/>
          </a:p>
        </p:txBody>
      </p:sp>
      <p:sp>
        <p:nvSpPr>
          <p:cNvPr id="30" name="Text Placeholder 5">
            <a:extLst>
              <a:ext uri="{FF2B5EF4-FFF2-40B4-BE49-F238E27FC236}">
                <a16:creationId xmlns:a16="http://schemas.microsoft.com/office/drawing/2014/main" id="{149188D1-43C5-4594-871D-4BF36F234967}"/>
              </a:ext>
            </a:extLst>
          </p:cNvPr>
          <p:cNvSpPr>
            <a:spLocks noGrp="1"/>
          </p:cNvSpPr>
          <p:nvPr>
            <p:ph type="body" sz="quarter" idx="59" hasCustomPrompt="1"/>
          </p:nvPr>
        </p:nvSpPr>
        <p:spPr>
          <a:xfrm>
            <a:off x="6799399" y="2450197"/>
            <a:ext cx="2122381" cy="346224"/>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31" name="Text Placeholder 3">
            <a:extLst>
              <a:ext uri="{FF2B5EF4-FFF2-40B4-BE49-F238E27FC236}">
                <a16:creationId xmlns:a16="http://schemas.microsoft.com/office/drawing/2014/main" id="{46E0B6D7-93E4-43C3-9402-88747A768B93}"/>
              </a:ext>
            </a:extLst>
          </p:cNvPr>
          <p:cNvSpPr>
            <a:spLocks noGrp="1"/>
          </p:cNvSpPr>
          <p:nvPr>
            <p:ph type="body" sz="quarter" idx="60" hasCustomPrompt="1"/>
          </p:nvPr>
        </p:nvSpPr>
        <p:spPr>
          <a:xfrm>
            <a:off x="6799110" y="2699103"/>
            <a:ext cx="2120900" cy="247651"/>
          </a:xfrm>
        </p:spPr>
        <p:txBody>
          <a:bodyPr>
            <a:noAutofit/>
          </a:bodyPr>
          <a:lstStyle>
            <a:lvl1pPr algn="ctr">
              <a:defRPr lang="en-US" sz="1333" kern="1200" spc="40" dirty="0">
                <a:solidFill>
                  <a:schemeClr val="accent2"/>
                </a:solidFill>
                <a:latin typeface="Franklin Gothic Book" panose="020B0503020102020204" pitchFamily="34" charset="0"/>
                <a:ea typeface="Poppins Light" charset="0"/>
                <a:cs typeface="Poppins Light" charset="0"/>
              </a:defRPr>
            </a:lvl1pPr>
          </a:lstStyle>
          <a:p>
            <a:pPr lvl="0"/>
            <a:r>
              <a:rPr lang="en-US" dirty="0"/>
              <a:t>Title</a:t>
            </a:r>
          </a:p>
        </p:txBody>
      </p:sp>
      <p:sp>
        <p:nvSpPr>
          <p:cNvPr id="32" name="Text Placeholder 6">
            <a:extLst>
              <a:ext uri="{FF2B5EF4-FFF2-40B4-BE49-F238E27FC236}">
                <a16:creationId xmlns:a16="http://schemas.microsoft.com/office/drawing/2014/main" id="{EB45A08B-DE23-418B-B8EE-A91D9C2129F2}"/>
              </a:ext>
            </a:extLst>
          </p:cNvPr>
          <p:cNvSpPr>
            <a:spLocks noGrp="1"/>
          </p:cNvSpPr>
          <p:nvPr>
            <p:ph type="body" sz="quarter" idx="61" hasCustomPrompt="1"/>
          </p:nvPr>
        </p:nvSpPr>
        <p:spPr>
          <a:xfrm>
            <a:off x="6799398" y="2906594"/>
            <a:ext cx="2120611" cy="300567"/>
          </a:xfrm>
        </p:spPr>
        <p:txBody>
          <a:bodyPr>
            <a:noAutofit/>
          </a:bodyPr>
          <a:lstStyle>
            <a:lvl1pPr algn="ctr">
              <a:defRPr lang="en-US" sz="1067" kern="1200" dirty="0">
                <a:solidFill>
                  <a:schemeClr val="tx1"/>
                </a:solidFill>
                <a:latin typeface="Franklin Gothic Book" panose="020B0503020102020204" pitchFamily="34" charset="0"/>
                <a:ea typeface="Poppins Light" charset="0"/>
                <a:cs typeface="Poppins Light" charset="0"/>
              </a:defRPr>
            </a:lvl1pPr>
          </a:lstStyle>
          <a:p>
            <a:pPr lvl="0"/>
            <a:r>
              <a:rPr lang="en-US" dirty="0"/>
              <a:t>Email </a:t>
            </a:r>
            <a:r>
              <a:rPr lang="en-US" dirty="0" err="1"/>
              <a:t>addy</a:t>
            </a:r>
            <a:endParaRPr lang="en-US" dirty="0"/>
          </a:p>
        </p:txBody>
      </p:sp>
      <p:sp>
        <p:nvSpPr>
          <p:cNvPr id="33" name="Text Placeholder 5">
            <a:extLst>
              <a:ext uri="{FF2B5EF4-FFF2-40B4-BE49-F238E27FC236}">
                <a16:creationId xmlns:a16="http://schemas.microsoft.com/office/drawing/2014/main" id="{0CBDDCAF-597C-4F72-8468-1EB10E72E4A7}"/>
              </a:ext>
            </a:extLst>
          </p:cNvPr>
          <p:cNvSpPr>
            <a:spLocks noGrp="1"/>
          </p:cNvSpPr>
          <p:nvPr>
            <p:ph type="body" sz="quarter" idx="62" hasCustomPrompt="1"/>
          </p:nvPr>
        </p:nvSpPr>
        <p:spPr>
          <a:xfrm>
            <a:off x="9470647" y="2444640"/>
            <a:ext cx="2122381" cy="346224"/>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34" name="Text Placeholder 3">
            <a:extLst>
              <a:ext uri="{FF2B5EF4-FFF2-40B4-BE49-F238E27FC236}">
                <a16:creationId xmlns:a16="http://schemas.microsoft.com/office/drawing/2014/main" id="{761BE886-8F2B-4A39-BFC9-CC1A29C8D305}"/>
              </a:ext>
            </a:extLst>
          </p:cNvPr>
          <p:cNvSpPr>
            <a:spLocks noGrp="1"/>
          </p:cNvSpPr>
          <p:nvPr>
            <p:ph type="body" sz="quarter" idx="63" hasCustomPrompt="1"/>
          </p:nvPr>
        </p:nvSpPr>
        <p:spPr>
          <a:xfrm>
            <a:off x="9470358" y="2693545"/>
            <a:ext cx="2120900" cy="247651"/>
          </a:xfrm>
        </p:spPr>
        <p:txBody>
          <a:bodyPr>
            <a:noAutofit/>
          </a:bodyPr>
          <a:lstStyle>
            <a:lvl1pPr algn="ctr">
              <a:defRPr lang="en-US" sz="1333" kern="1200" spc="40" dirty="0">
                <a:solidFill>
                  <a:schemeClr val="accent2"/>
                </a:solidFill>
                <a:latin typeface="Franklin Gothic Book" panose="020B0503020102020204" pitchFamily="34" charset="0"/>
                <a:ea typeface="Poppins Light" charset="0"/>
                <a:cs typeface="Poppins Light" charset="0"/>
              </a:defRPr>
            </a:lvl1pPr>
          </a:lstStyle>
          <a:p>
            <a:pPr lvl="0"/>
            <a:r>
              <a:rPr lang="en-US" dirty="0"/>
              <a:t>Title</a:t>
            </a:r>
          </a:p>
        </p:txBody>
      </p:sp>
      <p:sp>
        <p:nvSpPr>
          <p:cNvPr id="35" name="Text Placeholder 6">
            <a:extLst>
              <a:ext uri="{FF2B5EF4-FFF2-40B4-BE49-F238E27FC236}">
                <a16:creationId xmlns:a16="http://schemas.microsoft.com/office/drawing/2014/main" id="{B4D191B0-D384-415B-9422-5B89363217D2}"/>
              </a:ext>
            </a:extLst>
          </p:cNvPr>
          <p:cNvSpPr>
            <a:spLocks noGrp="1"/>
          </p:cNvSpPr>
          <p:nvPr>
            <p:ph type="body" sz="quarter" idx="64" hasCustomPrompt="1"/>
          </p:nvPr>
        </p:nvSpPr>
        <p:spPr>
          <a:xfrm>
            <a:off x="9470647" y="2901037"/>
            <a:ext cx="2120611" cy="300567"/>
          </a:xfrm>
        </p:spPr>
        <p:txBody>
          <a:bodyPr>
            <a:noAutofit/>
          </a:bodyPr>
          <a:lstStyle>
            <a:lvl1pPr algn="ctr">
              <a:defRPr lang="en-US" sz="1067" kern="1200" dirty="0">
                <a:solidFill>
                  <a:schemeClr val="tx1"/>
                </a:solidFill>
                <a:latin typeface="Franklin Gothic Book" panose="020B0503020102020204" pitchFamily="34" charset="0"/>
                <a:ea typeface="Poppins Light" charset="0"/>
                <a:cs typeface="Poppins Light" charset="0"/>
              </a:defRPr>
            </a:lvl1pPr>
          </a:lstStyle>
          <a:p>
            <a:pPr lvl="0"/>
            <a:r>
              <a:rPr lang="en-US" dirty="0"/>
              <a:t>Email </a:t>
            </a:r>
            <a:r>
              <a:rPr lang="en-US" dirty="0" err="1"/>
              <a:t>addy</a:t>
            </a:r>
            <a:endParaRPr lang="en-US" dirty="0"/>
          </a:p>
        </p:txBody>
      </p:sp>
      <p:sp>
        <p:nvSpPr>
          <p:cNvPr id="36" name="Text Placeholder 5">
            <a:extLst>
              <a:ext uri="{FF2B5EF4-FFF2-40B4-BE49-F238E27FC236}">
                <a16:creationId xmlns:a16="http://schemas.microsoft.com/office/drawing/2014/main" id="{52777895-B99E-427C-8E9F-DFC444FAB591}"/>
              </a:ext>
            </a:extLst>
          </p:cNvPr>
          <p:cNvSpPr>
            <a:spLocks noGrp="1"/>
          </p:cNvSpPr>
          <p:nvPr>
            <p:ph type="body" sz="quarter" idx="65" hasCustomPrompt="1"/>
          </p:nvPr>
        </p:nvSpPr>
        <p:spPr>
          <a:xfrm>
            <a:off x="1458674" y="5123585"/>
            <a:ext cx="2122381" cy="346224"/>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37" name="Text Placeholder 3">
            <a:extLst>
              <a:ext uri="{FF2B5EF4-FFF2-40B4-BE49-F238E27FC236}">
                <a16:creationId xmlns:a16="http://schemas.microsoft.com/office/drawing/2014/main" id="{7FD1EDB1-B586-432E-A8B2-9CCF1B6E0EC1}"/>
              </a:ext>
            </a:extLst>
          </p:cNvPr>
          <p:cNvSpPr>
            <a:spLocks noGrp="1"/>
          </p:cNvSpPr>
          <p:nvPr>
            <p:ph type="body" sz="quarter" idx="66" hasCustomPrompt="1"/>
          </p:nvPr>
        </p:nvSpPr>
        <p:spPr>
          <a:xfrm>
            <a:off x="1458385" y="5372491"/>
            <a:ext cx="2120900" cy="247651"/>
          </a:xfrm>
        </p:spPr>
        <p:txBody>
          <a:bodyPr>
            <a:noAutofit/>
          </a:bodyPr>
          <a:lstStyle>
            <a:lvl1pPr algn="ctr">
              <a:defRPr lang="en-US" sz="1333" kern="1200" spc="40" dirty="0">
                <a:solidFill>
                  <a:schemeClr val="accent2"/>
                </a:solidFill>
                <a:latin typeface="Franklin Gothic Book" panose="020B0503020102020204" pitchFamily="34" charset="0"/>
                <a:ea typeface="Poppins Light" charset="0"/>
                <a:cs typeface="Poppins Light" charset="0"/>
              </a:defRPr>
            </a:lvl1pPr>
          </a:lstStyle>
          <a:p>
            <a:pPr lvl="0"/>
            <a:r>
              <a:rPr lang="en-US" dirty="0"/>
              <a:t>Title</a:t>
            </a:r>
          </a:p>
        </p:txBody>
      </p:sp>
      <p:sp>
        <p:nvSpPr>
          <p:cNvPr id="38" name="Text Placeholder 6">
            <a:extLst>
              <a:ext uri="{FF2B5EF4-FFF2-40B4-BE49-F238E27FC236}">
                <a16:creationId xmlns:a16="http://schemas.microsoft.com/office/drawing/2014/main" id="{DAF01C66-8ED5-4AD5-91C4-D4FA2249A6F4}"/>
              </a:ext>
            </a:extLst>
          </p:cNvPr>
          <p:cNvSpPr>
            <a:spLocks noGrp="1"/>
          </p:cNvSpPr>
          <p:nvPr>
            <p:ph type="body" sz="quarter" idx="67" hasCustomPrompt="1"/>
          </p:nvPr>
        </p:nvSpPr>
        <p:spPr>
          <a:xfrm>
            <a:off x="1458673" y="5579982"/>
            <a:ext cx="2120611" cy="300567"/>
          </a:xfrm>
        </p:spPr>
        <p:txBody>
          <a:bodyPr>
            <a:noAutofit/>
          </a:bodyPr>
          <a:lstStyle>
            <a:lvl1pPr algn="ctr">
              <a:defRPr lang="en-US" sz="1067" kern="1200" dirty="0">
                <a:solidFill>
                  <a:schemeClr val="tx1"/>
                </a:solidFill>
                <a:latin typeface="Franklin Gothic Book" panose="020B0503020102020204" pitchFamily="34" charset="0"/>
                <a:ea typeface="Poppins Light" charset="0"/>
                <a:cs typeface="Poppins Light" charset="0"/>
              </a:defRPr>
            </a:lvl1pPr>
          </a:lstStyle>
          <a:p>
            <a:pPr lvl="0"/>
            <a:r>
              <a:rPr lang="en-US" dirty="0"/>
              <a:t>Email </a:t>
            </a:r>
            <a:r>
              <a:rPr lang="en-US" dirty="0" err="1"/>
              <a:t>addy</a:t>
            </a:r>
            <a:endParaRPr lang="en-US" dirty="0"/>
          </a:p>
        </p:txBody>
      </p:sp>
      <p:sp>
        <p:nvSpPr>
          <p:cNvPr id="39" name="Text Placeholder 5">
            <a:extLst>
              <a:ext uri="{FF2B5EF4-FFF2-40B4-BE49-F238E27FC236}">
                <a16:creationId xmlns:a16="http://schemas.microsoft.com/office/drawing/2014/main" id="{D48799E0-9A88-4363-861B-BA33A32046B6}"/>
              </a:ext>
            </a:extLst>
          </p:cNvPr>
          <p:cNvSpPr>
            <a:spLocks noGrp="1"/>
          </p:cNvSpPr>
          <p:nvPr>
            <p:ph type="body" sz="quarter" idx="68" hasCustomPrompt="1"/>
          </p:nvPr>
        </p:nvSpPr>
        <p:spPr>
          <a:xfrm>
            <a:off x="4129922" y="5118028"/>
            <a:ext cx="2122381" cy="346224"/>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40" name="Text Placeholder 3">
            <a:extLst>
              <a:ext uri="{FF2B5EF4-FFF2-40B4-BE49-F238E27FC236}">
                <a16:creationId xmlns:a16="http://schemas.microsoft.com/office/drawing/2014/main" id="{FFBBEA40-C2C0-4286-8C06-EE425F79507A}"/>
              </a:ext>
            </a:extLst>
          </p:cNvPr>
          <p:cNvSpPr>
            <a:spLocks noGrp="1"/>
          </p:cNvSpPr>
          <p:nvPr>
            <p:ph type="body" sz="quarter" idx="69" hasCustomPrompt="1"/>
          </p:nvPr>
        </p:nvSpPr>
        <p:spPr>
          <a:xfrm>
            <a:off x="4129633" y="5366933"/>
            <a:ext cx="2120900" cy="247651"/>
          </a:xfrm>
        </p:spPr>
        <p:txBody>
          <a:bodyPr>
            <a:noAutofit/>
          </a:bodyPr>
          <a:lstStyle>
            <a:lvl1pPr algn="ctr">
              <a:defRPr lang="en-US" sz="1333" kern="1200" spc="40" dirty="0">
                <a:solidFill>
                  <a:schemeClr val="accent2"/>
                </a:solidFill>
                <a:latin typeface="Franklin Gothic Book" panose="020B0503020102020204" pitchFamily="34" charset="0"/>
                <a:ea typeface="Poppins Light" charset="0"/>
                <a:cs typeface="Poppins Light" charset="0"/>
              </a:defRPr>
            </a:lvl1pPr>
          </a:lstStyle>
          <a:p>
            <a:pPr lvl="0"/>
            <a:r>
              <a:rPr lang="en-US" dirty="0"/>
              <a:t>Title</a:t>
            </a:r>
          </a:p>
        </p:txBody>
      </p:sp>
      <p:sp>
        <p:nvSpPr>
          <p:cNvPr id="41" name="Text Placeholder 6">
            <a:extLst>
              <a:ext uri="{FF2B5EF4-FFF2-40B4-BE49-F238E27FC236}">
                <a16:creationId xmlns:a16="http://schemas.microsoft.com/office/drawing/2014/main" id="{EF37E22C-8AD5-4811-948A-72DC0EA8F6EC}"/>
              </a:ext>
            </a:extLst>
          </p:cNvPr>
          <p:cNvSpPr>
            <a:spLocks noGrp="1"/>
          </p:cNvSpPr>
          <p:nvPr>
            <p:ph type="body" sz="quarter" idx="70" hasCustomPrompt="1"/>
          </p:nvPr>
        </p:nvSpPr>
        <p:spPr>
          <a:xfrm>
            <a:off x="4129921" y="5574425"/>
            <a:ext cx="2120611" cy="300567"/>
          </a:xfrm>
        </p:spPr>
        <p:txBody>
          <a:bodyPr>
            <a:noAutofit/>
          </a:bodyPr>
          <a:lstStyle>
            <a:lvl1pPr algn="ctr">
              <a:defRPr lang="en-US" sz="1067" kern="1200" dirty="0">
                <a:solidFill>
                  <a:schemeClr val="tx1"/>
                </a:solidFill>
                <a:latin typeface="Franklin Gothic Book" panose="020B0503020102020204" pitchFamily="34" charset="0"/>
                <a:ea typeface="Poppins Light" charset="0"/>
                <a:cs typeface="Poppins Light" charset="0"/>
              </a:defRPr>
            </a:lvl1pPr>
          </a:lstStyle>
          <a:p>
            <a:pPr lvl="0"/>
            <a:r>
              <a:rPr lang="en-US" dirty="0"/>
              <a:t>Email </a:t>
            </a:r>
            <a:r>
              <a:rPr lang="en-US" dirty="0" err="1"/>
              <a:t>addy</a:t>
            </a:r>
            <a:endParaRPr lang="en-US" dirty="0"/>
          </a:p>
        </p:txBody>
      </p:sp>
      <p:sp>
        <p:nvSpPr>
          <p:cNvPr id="42" name="Text Placeholder 5">
            <a:extLst>
              <a:ext uri="{FF2B5EF4-FFF2-40B4-BE49-F238E27FC236}">
                <a16:creationId xmlns:a16="http://schemas.microsoft.com/office/drawing/2014/main" id="{3F8CB95C-46A7-4B67-8897-1A8F82BBCF83}"/>
              </a:ext>
            </a:extLst>
          </p:cNvPr>
          <p:cNvSpPr>
            <a:spLocks noGrp="1"/>
          </p:cNvSpPr>
          <p:nvPr>
            <p:ph type="body" sz="quarter" idx="71" hasCustomPrompt="1"/>
          </p:nvPr>
        </p:nvSpPr>
        <p:spPr>
          <a:xfrm>
            <a:off x="6799399" y="5120741"/>
            <a:ext cx="2122381" cy="346224"/>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43" name="Text Placeholder 3">
            <a:extLst>
              <a:ext uri="{FF2B5EF4-FFF2-40B4-BE49-F238E27FC236}">
                <a16:creationId xmlns:a16="http://schemas.microsoft.com/office/drawing/2014/main" id="{78B6E9BC-A93E-46F9-9844-99B192FCA62F}"/>
              </a:ext>
            </a:extLst>
          </p:cNvPr>
          <p:cNvSpPr>
            <a:spLocks noGrp="1"/>
          </p:cNvSpPr>
          <p:nvPr>
            <p:ph type="body" sz="quarter" idx="72" hasCustomPrompt="1"/>
          </p:nvPr>
        </p:nvSpPr>
        <p:spPr>
          <a:xfrm>
            <a:off x="6799110" y="5369647"/>
            <a:ext cx="2120900" cy="247651"/>
          </a:xfrm>
        </p:spPr>
        <p:txBody>
          <a:bodyPr>
            <a:noAutofit/>
          </a:bodyPr>
          <a:lstStyle>
            <a:lvl1pPr algn="ctr">
              <a:defRPr lang="en-US" sz="1333" kern="1200" spc="40" dirty="0">
                <a:solidFill>
                  <a:schemeClr val="accent2"/>
                </a:solidFill>
                <a:latin typeface="Franklin Gothic Book" panose="020B0503020102020204" pitchFamily="34" charset="0"/>
                <a:ea typeface="Poppins Light" charset="0"/>
                <a:cs typeface="Poppins Light" charset="0"/>
              </a:defRPr>
            </a:lvl1pPr>
          </a:lstStyle>
          <a:p>
            <a:pPr lvl="0"/>
            <a:r>
              <a:rPr lang="en-US" dirty="0"/>
              <a:t>Title</a:t>
            </a:r>
          </a:p>
        </p:txBody>
      </p:sp>
      <p:sp>
        <p:nvSpPr>
          <p:cNvPr id="44" name="Text Placeholder 6">
            <a:extLst>
              <a:ext uri="{FF2B5EF4-FFF2-40B4-BE49-F238E27FC236}">
                <a16:creationId xmlns:a16="http://schemas.microsoft.com/office/drawing/2014/main" id="{0BD733ED-D6DA-42B9-B088-B0F78842D1E7}"/>
              </a:ext>
            </a:extLst>
          </p:cNvPr>
          <p:cNvSpPr>
            <a:spLocks noGrp="1"/>
          </p:cNvSpPr>
          <p:nvPr>
            <p:ph type="body" sz="quarter" idx="73" hasCustomPrompt="1"/>
          </p:nvPr>
        </p:nvSpPr>
        <p:spPr>
          <a:xfrm>
            <a:off x="6799398" y="5577138"/>
            <a:ext cx="2120611" cy="300567"/>
          </a:xfrm>
        </p:spPr>
        <p:txBody>
          <a:bodyPr>
            <a:noAutofit/>
          </a:bodyPr>
          <a:lstStyle>
            <a:lvl1pPr algn="ctr">
              <a:defRPr lang="en-US" sz="1067" kern="1200" dirty="0">
                <a:solidFill>
                  <a:schemeClr val="tx1"/>
                </a:solidFill>
                <a:latin typeface="Franklin Gothic Book" panose="020B0503020102020204" pitchFamily="34" charset="0"/>
                <a:ea typeface="Poppins Light" charset="0"/>
                <a:cs typeface="Poppins Light" charset="0"/>
              </a:defRPr>
            </a:lvl1pPr>
          </a:lstStyle>
          <a:p>
            <a:pPr lvl="0"/>
            <a:r>
              <a:rPr lang="en-US" dirty="0"/>
              <a:t>Email </a:t>
            </a:r>
            <a:r>
              <a:rPr lang="en-US" dirty="0" err="1"/>
              <a:t>addy</a:t>
            </a:r>
            <a:endParaRPr lang="en-US" dirty="0"/>
          </a:p>
        </p:txBody>
      </p:sp>
      <p:sp>
        <p:nvSpPr>
          <p:cNvPr id="45" name="Text Placeholder 5">
            <a:extLst>
              <a:ext uri="{FF2B5EF4-FFF2-40B4-BE49-F238E27FC236}">
                <a16:creationId xmlns:a16="http://schemas.microsoft.com/office/drawing/2014/main" id="{73FF0600-48F8-443B-A29D-589465280F2E}"/>
              </a:ext>
            </a:extLst>
          </p:cNvPr>
          <p:cNvSpPr>
            <a:spLocks noGrp="1"/>
          </p:cNvSpPr>
          <p:nvPr>
            <p:ph type="body" sz="quarter" idx="74" hasCustomPrompt="1"/>
          </p:nvPr>
        </p:nvSpPr>
        <p:spPr>
          <a:xfrm>
            <a:off x="9470647" y="5115184"/>
            <a:ext cx="2122381" cy="346224"/>
          </a:xfrm>
        </p:spPr>
        <p:txBody>
          <a:bodyPr/>
          <a:lstStyle>
            <a:lvl1pPr algn="ctr">
              <a:defRPr sz="1600">
                <a:solidFill>
                  <a:schemeClr val="accent1"/>
                </a:solidFill>
              </a:defRPr>
            </a:lvl1pPr>
            <a:lvl2pPr marL="0" indent="0" algn="ctr">
              <a:lnSpc>
                <a:spcPct val="100000"/>
              </a:lnSpc>
              <a:spcBef>
                <a:spcPts val="0"/>
              </a:spcBef>
              <a:buFontTx/>
              <a:buNone/>
              <a:defRPr sz="1333">
                <a:solidFill>
                  <a:schemeClr val="accent2"/>
                </a:solidFill>
              </a:defRPr>
            </a:lvl2pPr>
            <a:lvl3pPr marL="0" indent="0" algn="ctr">
              <a:lnSpc>
                <a:spcPct val="100000"/>
              </a:lnSpc>
              <a:spcBef>
                <a:spcPts val="0"/>
              </a:spcBef>
              <a:buFontTx/>
              <a:buNone/>
              <a:defRPr sz="1333">
                <a:solidFill>
                  <a:schemeClr val="tx1"/>
                </a:solidFill>
              </a:defRPr>
            </a:lvl3pPr>
          </a:lstStyle>
          <a:p>
            <a:pPr lvl="0"/>
            <a:r>
              <a:rPr lang="en-US" dirty="0"/>
              <a:t>Name</a:t>
            </a:r>
          </a:p>
        </p:txBody>
      </p:sp>
      <p:sp>
        <p:nvSpPr>
          <p:cNvPr id="46" name="Text Placeholder 3">
            <a:extLst>
              <a:ext uri="{FF2B5EF4-FFF2-40B4-BE49-F238E27FC236}">
                <a16:creationId xmlns:a16="http://schemas.microsoft.com/office/drawing/2014/main" id="{4B0C5BF6-B713-48F6-9D7C-BB7787A7C7C2}"/>
              </a:ext>
            </a:extLst>
          </p:cNvPr>
          <p:cNvSpPr>
            <a:spLocks noGrp="1"/>
          </p:cNvSpPr>
          <p:nvPr>
            <p:ph type="body" sz="quarter" idx="75" hasCustomPrompt="1"/>
          </p:nvPr>
        </p:nvSpPr>
        <p:spPr>
          <a:xfrm>
            <a:off x="9470358" y="5364089"/>
            <a:ext cx="2120900" cy="247651"/>
          </a:xfrm>
        </p:spPr>
        <p:txBody>
          <a:bodyPr>
            <a:noAutofit/>
          </a:bodyPr>
          <a:lstStyle>
            <a:lvl1pPr algn="ctr">
              <a:defRPr lang="en-US" sz="1333" kern="1200" spc="40" dirty="0">
                <a:solidFill>
                  <a:schemeClr val="accent2"/>
                </a:solidFill>
                <a:latin typeface="Franklin Gothic Book" panose="020B0503020102020204" pitchFamily="34" charset="0"/>
                <a:ea typeface="Poppins Light" charset="0"/>
                <a:cs typeface="Poppins Light" charset="0"/>
              </a:defRPr>
            </a:lvl1pPr>
          </a:lstStyle>
          <a:p>
            <a:pPr lvl="0"/>
            <a:r>
              <a:rPr lang="en-US" dirty="0"/>
              <a:t>Title</a:t>
            </a:r>
          </a:p>
        </p:txBody>
      </p:sp>
      <p:sp>
        <p:nvSpPr>
          <p:cNvPr id="47" name="Text Placeholder 6">
            <a:extLst>
              <a:ext uri="{FF2B5EF4-FFF2-40B4-BE49-F238E27FC236}">
                <a16:creationId xmlns:a16="http://schemas.microsoft.com/office/drawing/2014/main" id="{D32289A8-945B-421C-9EFD-FBB49DE3C992}"/>
              </a:ext>
            </a:extLst>
          </p:cNvPr>
          <p:cNvSpPr>
            <a:spLocks noGrp="1"/>
          </p:cNvSpPr>
          <p:nvPr>
            <p:ph type="body" sz="quarter" idx="76" hasCustomPrompt="1"/>
          </p:nvPr>
        </p:nvSpPr>
        <p:spPr>
          <a:xfrm>
            <a:off x="9470647" y="5571581"/>
            <a:ext cx="2120611" cy="300567"/>
          </a:xfrm>
        </p:spPr>
        <p:txBody>
          <a:bodyPr>
            <a:noAutofit/>
          </a:bodyPr>
          <a:lstStyle>
            <a:lvl1pPr algn="ctr">
              <a:defRPr lang="en-US" sz="1067" kern="1200" dirty="0">
                <a:solidFill>
                  <a:schemeClr val="tx1"/>
                </a:solidFill>
                <a:latin typeface="Franklin Gothic Book" panose="020B0503020102020204" pitchFamily="34" charset="0"/>
                <a:ea typeface="Poppins Light" charset="0"/>
                <a:cs typeface="Poppins Light" charset="0"/>
              </a:defRPr>
            </a:lvl1pPr>
          </a:lstStyle>
          <a:p>
            <a:pPr lvl="0"/>
            <a:r>
              <a:rPr lang="en-US" dirty="0"/>
              <a:t>Email </a:t>
            </a:r>
            <a:r>
              <a:rPr lang="en-US" dirty="0" err="1"/>
              <a:t>addy</a:t>
            </a:r>
            <a:endParaRPr lang="en-US" dirty="0"/>
          </a:p>
        </p:txBody>
      </p:sp>
    </p:spTree>
    <p:extLst>
      <p:ext uri="{BB962C8B-B14F-4D97-AF65-F5344CB8AC3E}">
        <p14:creationId xmlns:p14="http://schemas.microsoft.com/office/powerpoint/2010/main" val="39627616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Layout: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97536"/>
            <a:ext cx="10972800" cy="926592"/>
          </a:xfrm>
          <a:prstGeom prst="rect">
            <a:avLst/>
          </a:prstGeom>
        </p:spPr>
        <p:txBody>
          <a:bodyPr>
            <a:normAutofit/>
          </a:bodyPr>
          <a:lstStyle>
            <a:lvl1pPr>
              <a:lnSpc>
                <a:spcPct val="95000"/>
              </a:lnSpc>
              <a:defRPr sz="3733"/>
            </a:lvl1pPr>
          </a:lstStyle>
          <a:p>
            <a:r>
              <a:rPr lang="en-US"/>
              <a:t>Click to edit Master title style</a:t>
            </a:r>
            <a:endParaRPr lang="en-US" dirty="0"/>
          </a:p>
        </p:txBody>
      </p:sp>
      <p:sp>
        <p:nvSpPr>
          <p:cNvPr id="9" name="Text Placeholder 8"/>
          <p:cNvSpPr>
            <a:spLocks noGrp="1"/>
          </p:cNvSpPr>
          <p:nvPr>
            <p:ph type="body" sz="quarter" idx="11"/>
          </p:nvPr>
        </p:nvSpPr>
        <p:spPr>
          <a:xfrm>
            <a:off x="609602" y="1097280"/>
            <a:ext cx="10945284" cy="4739216"/>
          </a:xfrm>
          <a:prstGeom prst="rect">
            <a:avLst/>
          </a:prstGeom>
        </p:spPr>
        <p:txBody>
          <a:bodyPr/>
          <a:lstStyle>
            <a:lvl5pPr marL="1064631" indent="-232822">
              <a:buFont typeface="Arial"/>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3">
            <a:extLst>
              <a:ext uri="{FF2B5EF4-FFF2-40B4-BE49-F238E27FC236}">
                <a16:creationId xmlns:a16="http://schemas.microsoft.com/office/drawing/2014/main" id="{7BEEEBC8-FC52-1140-9DBC-9BB14FAA9222}"/>
              </a:ext>
            </a:extLst>
          </p:cNvPr>
          <p:cNvSpPr>
            <a:spLocks noGrp="1"/>
          </p:cNvSpPr>
          <p:nvPr>
            <p:ph type="sldNum" sz="quarter" idx="10"/>
          </p:nvPr>
        </p:nvSpPr>
        <p:spPr>
          <a:xfrm>
            <a:off x="11732304" y="6286501"/>
            <a:ext cx="459697" cy="571500"/>
          </a:xfrm>
        </p:spPr>
        <p:txBody>
          <a:bodyPr/>
          <a:lstStyle>
            <a:lvl1pPr>
              <a:defRPr>
                <a:solidFill>
                  <a:schemeClr val="tx1">
                    <a:lumMod val="50000"/>
                    <a:lumOff val="50000"/>
                  </a:schemeClr>
                </a:solidFill>
              </a:defRPr>
            </a:lvl1pPr>
          </a:lstStyle>
          <a:p>
            <a:fld id="{EFDA5C73-61A4-4679-AFE0-A2F2ED22D0D1}"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Tree>
    <p:extLst>
      <p:ext uri="{BB962C8B-B14F-4D97-AF65-F5344CB8AC3E}">
        <p14:creationId xmlns:p14="http://schemas.microsoft.com/office/powerpoint/2010/main" val="3368931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Back Page/Contact">
    <p:spTree>
      <p:nvGrpSpPr>
        <p:cNvPr id="1" name=""/>
        <p:cNvGrpSpPr/>
        <p:nvPr/>
      </p:nvGrpSpPr>
      <p:grpSpPr>
        <a:xfrm>
          <a:off x="0" y="0"/>
          <a:ext cx="0" cy="0"/>
          <a:chOff x="0" y="0"/>
          <a:chExt cx="0" cy="0"/>
        </a:xfrm>
      </p:grpSpPr>
      <p:sp>
        <p:nvSpPr>
          <p:cNvPr id="10" name="Picture Placeholder 9"/>
          <p:cNvSpPr>
            <a:spLocks noGrp="1"/>
          </p:cNvSpPr>
          <p:nvPr>
            <p:ph type="pic" sz="quarter" idx="28"/>
          </p:nvPr>
        </p:nvSpPr>
        <p:spPr>
          <a:xfrm>
            <a:off x="7653051" y="-4233"/>
            <a:ext cx="4538949" cy="6862233"/>
          </a:xfrm>
          <a:custGeom>
            <a:avLst/>
            <a:gdLst>
              <a:gd name="connsiteX0" fmla="*/ 1446082 w 4462826"/>
              <a:gd name="connsiteY0" fmla="*/ 0 h 5146675"/>
              <a:gd name="connsiteX1" fmla="*/ 3016170 w 4462826"/>
              <a:gd name="connsiteY1" fmla="*/ 0 h 5146675"/>
              <a:gd name="connsiteX2" fmla="*/ 3024551 w 4462826"/>
              <a:gd name="connsiteY2" fmla="*/ 29829 h 5146675"/>
              <a:gd name="connsiteX3" fmla="*/ 3024551 w 4462826"/>
              <a:gd name="connsiteY3" fmla="*/ 0 h 5146675"/>
              <a:gd name="connsiteX4" fmla="*/ 4462826 w 4462826"/>
              <a:gd name="connsiteY4" fmla="*/ 0 h 5146675"/>
              <a:gd name="connsiteX5" fmla="*/ 4462826 w 4462826"/>
              <a:gd name="connsiteY5" fmla="*/ 5146675 h 5146675"/>
              <a:gd name="connsiteX6" fmla="*/ 4462252 w 4462826"/>
              <a:gd name="connsiteY6" fmla="*/ 5146675 h 5146675"/>
              <a:gd name="connsiteX7" fmla="*/ 3024551 w 4462826"/>
              <a:gd name="connsiteY7" fmla="*/ 5146675 h 5146675"/>
              <a:gd name="connsiteX8" fmla="*/ 0 w 4462826"/>
              <a:gd name="connsiteY8" fmla="*/ 5146675 h 514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62826" h="5146675">
                <a:moveTo>
                  <a:pt x="1446082" y="0"/>
                </a:moveTo>
                <a:lnTo>
                  <a:pt x="3016170" y="0"/>
                </a:lnTo>
                <a:lnTo>
                  <a:pt x="3024551" y="29829"/>
                </a:lnTo>
                <a:lnTo>
                  <a:pt x="3024551" y="0"/>
                </a:lnTo>
                <a:lnTo>
                  <a:pt x="4462826" y="0"/>
                </a:lnTo>
                <a:lnTo>
                  <a:pt x="4462826" y="5146675"/>
                </a:lnTo>
                <a:lnTo>
                  <a:pt x="4462252" y="5146675"/>
                </a:lnTo>
                <a:lnTo>
                  <a:pt x="3024551" y="5146675"/>
                </a:lnTo>
                <a:lnTo>
                  <a:pt x="0" y="5146675"/>
                </a:lnTo>
                <a:close/>
              </a:path>
            </a:pathLst>
          </a:custGeom>
        </p:spPr>
        <p:txBody>
          <a:bodyPr wrap="square">
            <a:noAutofit/>
          </a:bodyPr>
          <a:lstStyle/>
          <a:p>
            <a:r>
              <a:rPr lang="en-US"/>
              <a:t>Click icon to add picture</a:t>
            </a:r>
          </a:p>
        </p:txBody>
      </p:sp>
      <p:sp>
        <p:nvSpPr>
          <p:cNvPr id="3"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sz="1067">
                <a:solidFill>
                  <a:schemeClr val="bg1"/>
                </a:solidFill>
                <a:latin typeface="+mn-lt"/>
              </a:defRPr>
            </a:lvl1pPr>
          </a:lstStyle>
          <a:p>
            <a:fld id="{DC9A5423-F5A2-45E3-8854-82458581CD79}" type="slidenum">
              <a:rPr lang="en-US" smtClean="0"/>
              <a:pPr/>
              <a:t>‹#›</a:t>
            </a:fld>
            <a:endParaRPr lang="en-US" dirty="0"/>
          </a:p>
        </p:txBody>
      </p:sp>
      <p:sp>
        <p:nvSpPr>
          <p:cNvPr id="6" name="Title Placeholder 1"/>
          <p:cNvSpPr>
            <a:spLocks noGrp="1"/>
          </p:cNvSpPr>
          <p:nvPr>
            <p:ph type="title"/>
          </p:nvPr>
        </p:nvSpPr>
        <p:spPr>
          <a:xfrm>
            <a:off x="610519" y="1030007"/>
            <a:ext cx="5647061" cy="14451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7" name="Text Placeholder 6"/>
          <p:cNvSpPr>
            <a:spLocks noGrp="1"/>
          </p:cNvSpPr>
          <p:nvPr>
            <p:ph type="body" sz="quarter" idx="14"/>
          </p:nvPr>
        </p:nvSpPr>
        <p:spPr>
          <a:xfrm>
            <a:off x="610519" y="2497344"/>
            <a:ext cx="6293436" cy="1564209"/>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5146561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ver 1A">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7B98D38F-11BE-944C-9825-7D969B02BD58}"/>
              </a:ext>
            </a:extLst>
          </p:cNvPr>
          <p:cNvSpPr/>
          <p:nvPr userDrawn="1"/>
        </p:nvSpPr>
        <p:spPr>
          <a:xfrm>
            <a:off x="304800" y="307191"/>
            <a:ext cx="11580010" cy="6243618"/>
          </a:xfrm>
          <a:prstGeom prst="roundRect">
            <a:avLst>
              <a:gd name="adj" fmla="val 1752"/>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bg1"/>
              </a:solidFill>
              <a:latin typeface="Raleway" charset="0"/>
              <a:ea typeface="Raleway" charset="0"/>
              <a:cs typeface="Raleway" charset="0"/>
            </a:endParaRPr>
          </a:p>
        </p:txBody>
      </p:sp>
      <p:pic>
        <p:nvPicPr>
          <p:cNvPr id="4" name="Picture 3">
            <a:extLst>
              <a:ext uri="{FF2B5EF4-FFF2-40B4-BE49-F238E27FC236}">
                <a16:creationId xmlns:a16="http://schemas.microsoft.com/office/drawing/2014/main" id="{052FB75E-305F-5B40-AC8F-FEC0AC5328D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939984" y="2983804"/>
            <a:ext cx="4309641" cy="890392"/>
          </a:xfrm>
          <a:prstGeom prst="rect">
            <a:avLst/>
          </a:prstGeom>
        </p:spPr>
      </p:pic>
    </p:spTree>
    <p:extLst>
      <p:ext uri="{BB962C8B-B14F-4D97-AF65-F5344CB8AC3E}">
        <p14:creationId xmlns:p14="http://schemas.microsoft.com/office/powerpoint/2010/main" val="7547078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ver 1B">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7B98D38F-11BE-944C-9825-7D969B02BD58}"/>
              </a:ext>
            </a:extLst>
          </p:cNvPr>
          <p:cNvSpPr/>
          <p:nvPr userDrawn="1"/>
        </p:nvSpPr>
        <p:spPr>
          <a:xfrm>
            <a:off x="304800" y="307191"/>
            <a:ext cx="11580010" cy="6243618"/>
          </a:xfrm>
          <a:prstGeom prst="roundRect">
            <a:avLst>
              <a:gd name="adj" fmla="val 1752"/>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bg1"/>
              </a:solidFill>
              <a:latin typeface="Raleway" charset="0"/>
              <a:ea typeface="Raleway" charset="0"/>
              <a:cs typeface="Raleway" charset="0"/>
            </a:endParaRPr>
          </a:p>
        </p:txBody>
      </p:sp>
    </p:spTree>
    <p:extLst>
      <p:ext uri="{BB962C8B-B14F-4D97-AF65-F5344CB8AC3E}">
        <p14:creationId xmlns:p14="http://schemas.microsoft.com/office/powerpoint/2010/main" val="38900865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ver 1C">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7B98D38F-11BE-944C-9825-7D969B02BD58}"/>
              </a:ext>
            </a:extLst>
          </p:cNvPr>
          <p:cNvSpPr/>
          <p:nvPr userDrawn="1"/>
        </p:nvSpPr>
        <p:spPr>
          <a:xfrm>
            <a:off x="304800" y="307191"/>
            <a:ext cx="11580010" cy="6243618"/>
          </a:xfrm>
          <a:prstGeom prst="roundRect">
            <a:avLst>
              <a:gd name="adj" fmla="val 175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bg1"/>
              </a:solidFill>
              <a:latin typeface="Raleway" charset="0"/>
              <a:ea typeface="Raleway" charset="0"/>
              <a:cs typeface="Raleway" charset="0"/>
            </a:endParaRPr>
          </a:p>
        </p:txBody>
      </p:sp>
      <p:pic>
        <p:nvPicPr>
          <p:cNvPr id="6" name="Picture 5">
            <a:extLst>
              <a:ext uri="{FF2B5EF4-FFF2-40B4-BE49-F238E27FC236}">
                <a16:creationId xmlns:a16="http://schemas.microsoft.com/office/drawing/2014/main" id="{F4C6A31D-0427-414E-9D20-C67EB5589D0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939984" y="2983805"/>
            <a:ext cx="4309641" cy="890391"/>
          </a:xfrm>
          <a:prstGeom prst="rect">
            <a:avLst/>
          </a:prstGeom>
        </p:spPr>
      </p:pic>
    </p:spTree>
    <p:extLst>
      <p:ext uri="{BB962C8B-B14F-4D97-AF65-F5344CB8AC3E}">
        <p14:creationId xmlns:p14="http://schemas.microsoft.com/office/powerpoint/2010/main" val="17525335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Cover 1A">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7B98D38F-11BE-944C-9825-7D969B02BD58}"/>
              </a:ext>
            </a:extLst>
          </p:cNvPr>
          <p:cNvSpPr/>
          <p:nvPr userDrawn="1"/>
        </p:nvSpPr>
        <p:spPr>
          <a:xfrm>
            <a:off x="304800" y="307191"/>
            <a:ext cx="11580010" cy="6243618"/>
          </a:xfrm>
          <a:prstGeom prst="roundRect">
            <a:avLst>
              <a:gd name="adj" fmla="val 175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bg1"/>
              </a:solidFill>
              <a:latin typeface="Raleway" charset="0"/>
              <a:ea typeface="Raleway" charset="0"/>
              <a:cs typeface="Raleway" charset="0"/>
            </a:endParaRPr>
          </a:p>
        </p:txBody>
      </p:sp>
      <p:pic>
        <p:nvPicPr>
          <p:cNvPr id="7" name="Picture 6">
            <a:extLst>
              <a:ext uri="{FF2B5EF4-FFF2-40B4-BE49-F238E27FC236}">
                <a16:creationId xmlns:a16="http://schemas.microsoft.com/office/drawing/2014/main" id="{432D6EA0-C3EE-2147-8A66-5CE7EDEAC37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939984" y="2812294"/>
            <a:ext cx="4309641" cy="1233412"/>
          </a:xfrm>
          <a:prstGeom prst="rect">
            <a:avLst/>
          </a:prstGeom>
        </p:spPr>
      </p:pic>
    </p:spTree>
    <p:extLst>
      <p:ext uri="{BB962C8B-B14F-4D97-AF65-F5344CB8AC3E}">
        <p14:creationId xmlns:p14="http://schemas.microsoft.com/office/powerpoint/2010/main" val="35075260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ver 1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7B98D38F-11BE-944C-9825-7D969B02BD58}"/>
              </a:ext>
            </a:extLst>
          </p:cNvPr>
          <p:cNvSpPr/>
          <p:nvPr userDrawn="1"/>
        </p:nvSpPr>
        <p:spPr>
          <a:xfrm>
            <a:off x="304800" y="307191"/>
            <a:ext cx="11580010" cy="6243618"/>
          </a:xfrm>
          <a:prstGeom prst="roundRect">
            <a:avLst>
              <a:gd name="adj" fmla="val 1752"/>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bg1"/>
              </a:solidFill>
              <a:latin typeface="Raleway" charset="0"/>
              <a:ea typeface="Raleway" charset="0"/>
              <a:cs typeface="Raleway" charset="0"/>
            </a:endParaRPr>
          </a:p>
        </p:txBody>
      </p:sp>
      <p:pic>
        <p:nvPicPr>
          <p:cNvPr id="6" name="Picture 5">
            <a:extLst>
              <a:ext uri="{FF2B5EF4-FFF2-40B4-BE49-F238E27FC236}">
                <a16:creationId xmlns:a16="http://schemas.microsoft.com/office/drawing/2014/main" id="{E2D6F9F9-313A-9B43-AAD4-1C423E071AA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203719" y="2253730"/>
            <a:ext cx="1782171" cy="2350540"/>
          </a:xfrm>
          <a:prstGeom prst="rect">
            <a:avLst/>
          </a:prstGeom>
        </p:spPr>
      </p:pic>
    </p:spTree>
    <p:extLst>
      <p:ext uri="{BB962C8B-B14F-4D97-AF65-F5344CB8AC3E}">
        <p14:creationId xmlns:p14="http://schemas.microsoft.com/office/powerpoint/2010/main" val="28855099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Cover 1C">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7B98D38F-11BE-944C-9825-7D969B02BD58}"/>
              </a:ext>
            </a:extLst>
          </p:cNvPr>
          <p:cNvSpPr/>
          <p:nvPr userDrawn="1"/>
        </p:nvSpPr>
        <p:spPr>
          <a:xfrm>
            <a:off x="304800" y="307191"/>
            <a:ext cx="11580010" cy="6243618"/>
          </a:xfrm>
          <a:prstGeom prst="roundRect">
            <a:avLst>
              <a:gd name="adj" fmla="val 175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bg1"/>
              </a:solidFill>
              <a:latin typeface="Raleway" charset="0"/>
              <a:ea typeface="Raleway" charset="0"/>
              <a:cs typeface="Raleway" charset="0"/>
            </a:endParaRPr>
          </a:p>
        </p:txBody>
      </p:sp>
      <p:pic>
        <p:nvPicPr>
          <p:cNvPr id="3" name="Picture 2">
            <a:extLst>
              <a:ext uri="{FF2B5EF4-FFF2-40B4-BE49-F238E27FC236}">
                <a16:creationId xmlns:a16="http://schemas.microsoft.com/office/drawing/2014/main" id="{A84D12D4-4CB5-8945-AB55-81B24549640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203719" y="2253730"/>
            <a:ext cx="1782171" cy="2350539"/>
          </a:xfrm>
          <a:prstGeom prst="rect">
            <a:avLst/>
          </a:prstGeom>
        </p:spPr>
      </p:pic>
    </p:spTree>
    <p:extLst>
      <p:ext uri="{BB962C8B-B14F-4D97-AF65-F5344CB8AC3E}">
        <p14:creationId xmlns:p14="http://schemas.microsoft.com/office/powerpoint/2010/main" val="39029616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ver 2A">
    <p:spTree>
      <p:nvGrpSpPr>
        <p:cNvPr id="1" name=""/>
        <p:cNvGrpSpPr/>
        <p:nvPr/>
      </p:nvGrpSpPr>
      <p:grpSpPr>
        <a:xfrm>
          <a:off x="0" y="0"/>
          <a:ext cx="0" cy="0"/>
          <a:chOff x="0" y="0"/>
          <a:chExt cx="0" cy="0"/>
        </a:xfrm>
      </p:grpSpPr>
      <p:sp>
        <p:nvSpPr>
          <p:cNvPr id="14" name="Rounded Rectangle 13">
            <a:extLst>
              <a:ext uri="{FF2B5EF4-FFF2-40B4-BE49-F238E27FC236}">
                <a16:creationId xmlns:a16="http://schemas.microsoft.com/office/drawing/2014/main" id="{C041AA4F-8076-7A4A-97FE-80D15CBB05DF}"/>
              </a:ext>
            </a:extLst>
          </p:cNvPr>
          <p:cNvSpPr/>
          <p:nvPr userDrawn="1"/>
        </p:nvSpPr>
        <p:spPr>
          <a:xfrm>
            <a:off x="304800" y="307191"/>
            <a:ext cx="11580010" cy="6243618"/>
          </a:xfrm>
          <a:prstGeom prst="roundRect">
            <a:avLst>
              <a:gd name="adj" fmla="val 1752"/>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bg1"/>
              </a:solidFill>
              <a:latin typeface="Raleway" charset="0"/>
              <a:ea typeface="Raleway" charset="0"/>
              <a:cs typeface="Raleway" charset="0"/>
            </a:endParaRPr>
          </a:p>
        </p:txBody>
      </p:sp>
      <p:sp>
        <p:nvSpPr>
          <p:cNvPr id="9" name="Picture Placeholder 9"/>
          <p:cNvSpPr>
            <a:spLocks noGrp="1"/>
          </p:cNvSpPr>
          <p:nvPr>
            <p:ph type="pic" sz="quarter" idx="10" hasCustomPrompt="1"/>
          </p:nvPr>
        </p:nvSpPr>
        <p:spPr>
          <a:xfrm>
            <a:off x="6818811" y="1086324"/>
            <a:ext cx="3910148" cy="1811383"/>
          </a:xfrm>
          <a:prstGeom prst="rect">
            <a:avLst/>
          </a:prstGeom>
          <a:noFill/>
        </p:spPr>
        <p:txBody>
          <a:bodyPr/>
          <a:lstStyle>
            <a:lvl1pPr marL="0" indent="0">
              <a:buNone/>
              <a:defRPr sz="1200" b="1" i="0" baseline="0">
                <a:solidFill>
                  <a:schemeClr val="bg1">
                    <a:lumMod val="65000"/>
                  </a:schemeClr>
                </a:solidFill>
                <a:latin typeface="Arial" panose="020B0604020202020204" pitchFamily="34" charset="0"/>
                <a:ea typeface="Roboto Medium" panose="02000000000000000000" pitchFamily="2" charset="0"/>
                <a:cs typeface="Arial" panose="020B0604020202020204" pitchFamily="34" charset="0"/>
              </a:defRPr>
            </a:lvl1pPr>
          </a:lstStyle>
          <a:p>
            <a:r>
              <a:rPr lang="en-US"/>
              <a:t>Optional </a:t>
            </a:r>
            <a:br>
              <a:rPr lang="en-US"/>
            </a:br>
            <a:br>
              <a:rPr lang="en-US"/>
            </a:br>
            <a:r>
              <a:rPr lang="en-US"/>
              <a:t>[ Insert white PNG file of client logo ]</a:t>
            </a:r>
            <a:br>
              <a:rPr lang="en-US"/>
            </a:br>
            <a:r>
              <a:rPr lang="en-US"/>
              <a:t>Change picture(s) by first selecting this image placeholder and then doing one of the following:</a:t>
            </a:r>
            <a:br>
              <a:rPr lang="en-US"/>
            </a:br>
            <a:r>
              <a:rPr lang="en-US"/>
              <a:t>- Dragging an image into this placeholder </a:t>
            </a:r>
            <a:br>
              <a:rPr lang="en-US"/>
            </a:br>
            <a:r>
              <a:rPr lang="en-US"/>
              <a:t>- Selecting the “Picture” button in the toolbar above</a:t>
            </a:r>
            <a:br>
              <a:rPr lang="en-US"/>
            </a:br>
            <a:r>
              <a:rPr lang="en-US"/>
              <a:t>- Clicking the small picture icon in the center of this placeholder</a:t>
            </a:r>
          </a:p>
        </p:txBody>
      </p:sp>
      <p:sp>
        <p:nvSpPr>
          <p:cNvPr id="10" name="Text Placeholder 12"/>
          <p:cNvSpPr>
            <a:spLocks noGrp="1"/>
          </p:cNvSpPr>
          <p:nvPr>
            <p:ph type="body" sz="quarter" idx="11" hasCustomPrompt="1"/>
          </p:nvPr>
        </p:nvSpPr>
        <p:spPr>
          <a:xfrm>
            <a:off x="1323702" y="4560261"/>
            <a:ext cx="9405257" cy="773689"/>
          </a:xfrm>
          <a:prstGeom prst="rect">
            <a:avLst/>
          </a:prstGeom>
        </p:spPr>
        <p:txBody>
          <a:bodyPr lIns="0" tIns="0" rIns="0" bIns="0">
            <a:noAutofit/>
          </a:bodyPr>
          <a:lstStyle>
            <a:lvl1pPr marL="0" indent="0" algn="l">
              <a:buNone/>
              <a:defRPr sz="6000" b="1" i="0" baseline="0">
                <a:solidFill>
                  <a:schemeClr val="bg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Title/Name</a:t>
            </a:r>
          </a:p>
        </p:txBody>
      </p:sp>
      <p:sp>
        <p:nvSpPr>
          <p:cNvPr id="11" name="Text Placeholder 12"/>
          <p:cNvSpPr>
            <a:spLocks noGrp="1"/>
          </p:cNvSpPr>
          <p:nvPr>
            <p:ph type="body" sz="quarter" idx="12" hasCustomPrompt="1"/>
          </p:nvPr>
        </p:nvSpPr>
        <p:spPr>
          <a:xfrm>
            <a:off x="1323702" y="5333950"/>
            <a:ext cx="9405257" cy="468312"/>
          </a:xfrm>
          <a:prstGeom prst="rect">
            <a:avLst/>
          </a:prstGeom>
        </p:spPr>
        <p:txBody>
          <a:bodyPr lIns="0" tIns="0" rIns="0" bIns="0">
            <a:normAutofit/>
          </a:bodyPr>
          <a:lstStyle>
            <a:lvl1pPr marL="0" indent="0" algn="l">
              <a:buNone/>
              <a:defRPr sz="2400" b="1" i="0" baseline="0">
                <a:solidFill>
                  <a:schemeClr val="bg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 or Additional Info</a:t>
            </a:r>
          </a:p>
        </p:txBody>
      </p:sp>
      <p:sp>
        <p:nvSpPr>
          <p:cNvPr id="12" name="Text Placeholder 12"/>
          <p:cNvSpPr>
            <a:spLocks noGrp="1"/>
          </p:cNvSpPr>
          <p:nvPr>
            <p:ph type="body" sz="quarter" idx="13" hasCustomPrompt="1"/>
          </p:nvPr>
        </p:nvSpPr>
        <p:spPr>
          <a:xfrm>
            <a:off x="1323702" y="4091949"/>
            <a:ext cx="9405257" cy="468312"/>
          </a:xfrm>
          <a:prstGeom prst="rect">
            <a:avLst/>
          </a:prstGeom>
        </p:spPr>
        <p:txBody>
          <a:bodyPr lIns="0" tIns="0" rIns="0" bIns="0">
            <a:normAutofit/>
          </a:bodyPr>
          <a:lstStyle>
            <a:lvl1pPr marL="0" indent="0" algn="l">
              <a:buNone/>
              <a:defRPr sz="2400" b="1" i="0" baseline="0">
                <a:solidFill>
                  <a:schemeClr val="bg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Prepared for:</a:t>
            </a:r>
          </a:p>
        </p:txBody>
      </p:sp>
      <p:pic>
        <p:nvPicPr>
          <p:cNvPr id="8" name="Picture 7">
            <a:extLst>
              <a:ext uri="{FF2B5EF4-FFF2-40B4-BE49-F238E27FC236}">
                <a16:creationId xmlns:a16="http://schemas.microsoft.com/office/drawing/2014/main" id="{8B5CFD12-9780-F449-B2DB-28DF823F623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23702" y="1086324"/>
            <a:ext cx="2815124" cy="581618"/>
          </a:xfrm>
          <a:prstGeom prst="rect">
            <a:avLst/>
          </a:prstGeom>
        </p:spPr>
      </p:pic>
    </p:spTree>
    <p:extLst>
      <p:ext uri="{BB962C8B-B14F-4D97-AF65-F5344CB8AC3E}">
        <p14:creationId xmlns:p14="http://schemas.microsoft.com/office/powerpoint/2010/main" val="30792051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No Keyline + Illustra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8D072-C8CA-4D26-B839-D219D711BA94}"/>
              </a:ext>
            </a:extLst>
          </p:cNvPr>
          <p:cNvSpPr>
            <a:spLocks noGrp="1"/>
          </p:cNvSpPr>
          <p:nvPr>
            <p:ph type="title"/>
          </p:nvPr>
        </p:nvSpPr>
        <p:spPr/>
        <p:txBody>
          <a:bodyPr/>
          <a:lstStyle/>
          <a:p>
            <a:r>
              <a:rPr lang="en-US"/>
              <a:t>Click to edit Master title style</a:t>
            </a:r>
            <a:endParaRPr lang="en-GB"/>
          </a:p>
        </p:txBody>
      </p:sp>
      <p:grpSp>
        <p:nvGrpSpPr>
          <p:cNvPr id="3" name="Group 2">
            <a:extLst>
              <a:ext uri="{FF2B5EF4-FFF2-40B4-BE49-F238E27FC236}">
                <a16:creationId xmlns:a16="http://schemas.microsoft.com/office/drawing/2014/main" id="{778E58F4-2122-4F90-8F79-7A1FE0143B93}"/>
              </a:ext>
            </a:extLst>
          </p:cNvPr>
          <p:cNvGrpSpPr/>
          <p:nvPr userDrawn="1"/>
        </p:nvGrpSpPr>
        <p:grpSpPr>
          <a:xfrm>
            <a:off x="-2" y="6229627"/>
            <a:ext cx="12192001" cy="628373"/>
            <a:chOff x="-2" y="6229627"/>
            <a:chExt cx="12192001" cy="628373"/>
          </a:xfrm>
        </p:grpSpPr>
        <p:sp>
          <p:nvSpPr>
            <p:cNvPr id="4" name="Rectangle 3">
              <a:extLst>
                <a:ext uri="{FF2B5EF4-FFF2-40B4-BE49-F238E27FC236}">
                  <a16:creationId xmlns:a16="http://schemas.microsoft.com/office/drawing/2014/main" id="{B857C3BA-9107-4E6F-A282-F821C9B507FF}"/>
                </a:ext>
              </a:extLst>
            </p:cNvPr>
            <p:cNvSpPr/>
            <p:nvPr/>
          </p:nvSpPr>
          <p:spPr>
            <a:xfrm>
              <a:off x="-2" y="6229627"/>
              <a:ext cx="12192001" cy="62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71378A06-438B-45DA-B49B-A2D3FC8688C9}"/>
                </a:ext>
              </a:extLst>
            </p:cNvPr>
            <p:cNvPicPr>
              <a:picLocks noChangeAspect="1"/>
            </p:cNvPicPr>
            <p:nvPr/>
          </p:nvPicPr>
          <p:blipFill>
            <a:blip r:embed="rId2" cstate="email">
              <a:lum/>
              <a:extLst>
                <a:ext uri="{28A0092B-C50C-407E-A947-70E740481C1C}">
                  <a14:useLocalDpi xmlns:a14="http://schemas.microsoft.com/office/drawing/2010/main"/>
                </a:ext>
              </a:extLst>
            </a:blip>
            <a:stretch>
              <a:fillRect/>
            </a:stretch>
          </p:blipFill>
          <p:spPr>
            <a:xfrm>
              <a:off x="517902" y="6441704"/>
              <a:ext cx="1021267" cy="210999"/>
            </a:xfrm>
            <a:prstGeom prst="rect">
              <a:avLst/>
            </a:prstGeom>
          </p:spPr>
        </p:pic>
      </p:grpSp>
      <p:pic>
        <p:nvPicPr>
          <p:cNvPr id="8" name="Graphic 7">
            <a:extLst>
              <a:ext uri="{FF2B5EF4-FFF2-40B4-BE49-F238E27FC236}">
                <a16:creationId xmlns:a16="http://schemas.microsoft.com/office/drawing/2014/main" id="{0C5B1D1C-B614-40E4-BC41-FA1B190DEF0C}"/>
              </a:ext>
            </a:extLst>
          </p:cNvPr>
          <p:cNvPicPr>
            <a:picLocks noChangeAspect="1"/>
          </p:cNvPicPr>
          <p:nvPr userDrawn="1"/>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44687" t="-1" b="30985"/>
          <a:stretch/>
        </p:blipFill>
        <p:spPr>
          <a:xfrm flipH="1">
            <a:off x="9716294" y="3370960"/>
            <a:ext cx="2475706" cy="2858390"/>
          </a:xfrm>
          <a:prstGeom prst="rect">
            <a:avLst/>
          </a:prstGeom>
        </p:spPr>
      </p:pic>
    </p:spTree>
    <p:extLst>
      <p:ext uri="{BB962C8B-B14F-4D97-AF65-F5344CB8AC3E}">
        <p14:creationId xmlns:p14="http://schemas.microsoft.com/office/powerpoint/2010/main" val="17270623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Cover 2A">
    <p:spTree>
      <p:nvGrpSpPr>
        <p:cNvPr id="1" name=""/>
        <p:cNvGrpSpPr/>
        <p:nvPr/>
      </p:nvGrpSpPr>
      <p:grpSpPr>
        <a:xfrm>
          <a:off x="0" y="0"/>
          <a:ext cx="0" cy="0"/>
          <a:chOff x="0" y="0"/>
          <a:chExt cx="0" cy="0"/>
        </a:xfrm>
      </p:grpSpPr>
      <p:sp>
        <p:nvSpPr>
          <p:cNvPr id="14" name="Rounded Rectangle 13">
            <a:extLst>
              <a:ext uri="{FF2B5EF4-FFF2-40B4-BE49-F238E27FC236}">
                <a16:creationId xmlns:a16="http://schemas.microsoft.com/office/drawing/2014/main" id="{C041AA4F-8076-7A4A-97FE-80D15CBB05DF}"/>
              </a:ext>
            </a:extLst>
          </p:cNvPr>
          <p:cNvSpPr/>
          <p:nvPr userDrawn="1"/>
        </p:nvSpPr>
        <p:spPr>
          <a:xfrm>
            <a:off x="304800" y="307191"/>
            <a:ext cx="11580010" cy="6243618"/>
          </a:xfrm>
          <a:prstGeom prst="roundRect">
            <a:avLst>
              <a:gd name="adj" fmla="val 1752"/>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bg1"/>
              </a:solidFill>
              <a:latin typeface="Raleway" charset="0"/>
              <a:ea typeface="Raleway" charset="0"/>
              <a:cs typeface="Raleway" charset="0"/>
            </a:endParaRPr>
          </a:p>
        </p:txBody>
      </p:sp>
      <p:sp>
        <p:nvSpPr>
          <p:cNvPr id="9" name="Picture Placeholder 9"/>
          <p:cNvSpPr>
            <a:spLocks noGrp="1"/>
          </p:cNvSpPr>
          <p:nvPr>
            <p:ph type="pic" sz="quarter" idx="10" hasCustomPrompt="1"/>
          </p:nvPr>
        </p:nvSpPr>
        <p:spPr>
          <a:xfrm>
            <a:off x="6818811" y="1086324"/>
            <a:ext cx="3910148" cy="1811383"/>
          </a:xfrm>
          <a:prstGeom prst="rect">
            <a:avLst/>
          </a:prstGeom>
          <a:noFill/>
        </p:spPr>
        <p:txBody>
          <a:bodyPr/>
          <a:lstStyle>
            <a:lvl1pPr marL="0" indent="0">
              <a:buNone/>
              <a:defRPr sz="1200" b="1" i="0" baseline="0">
                <a:solidFill>
                  <a:schemeClr val="bg1">
                    <a:lumMod val="65000"/>
                  </a:schemeClr>
                </a:solidFill>
                <a:latin typeface="Arial" panose="020B0604020202020204" pitchFamily="34" charset="0"/>
                <a:ea typeface="Roboto Medium" panose="02000000000000000000" pitchFamily="2" charset="0"/>
                <a:cs typeface="Arial" panose="020B0604020202020204" pitchFamily="34" charset="0"/>
              </a:defRPr>
            </a:lvl1pPr>
          </a:lstStyle>
          <a:p>
            <a:r>
              <a:rPr lang="en-US"/>
              <a:t>Optional </a:t>
            </a:r>
            <a:br>
              <a:rPr lang="en-US"/>
            </a:br>
            <a:br>
              <a:rPr lang="en-US"/>
            </a:br>
            <a:r>
              <a:rPr lang="en-US"/>
              <a:t>[ Insert white PNG file of client logo ]</a:t>
            </a:r>
            <a:br>
              <a:rPr lang="en-US"/>
            </a:br>
            <a:r>
              <a:rPr lang="en-US"/>
              <a:t>Change picture(s) by first selecting this image placeholder and then doing one of the following:</a:t>
            </a:r>
            <a:br>
              <a:rPr lang="en-US"/>
            </a:br>
            <a:r>
              <a:rPr lang="en-US"/>
              <a:t>- Dragging an image into this placeholder </a:t>
            </a:r>
            <a:br>
              <a:rPr lang="en-US"/>
            </a:br>
            <a:r>
              <a:rPr lang="en-US"/>
              <a:t>- Selecting the “Picture” button in the toolbar above</a:t>
            </a:r>
            <a:br>
              <a:rPr lang="en-US"/>
            </a:br>
            <a:r>
              <a:rPr lang="en-US"/>
              <a:t>- Clicking the small picture icon in the center of this placeholder</a:t>
            </a:r>
          </a:p>
        </p:txBody>
      </p:sp>
      <p:sp>
        <p:nvSpPr>
          <p:cNvPr id="10" name="Text Placeholder 12"/>
          <p:cNvSpPr>
            <a:spLocks noGrp="1"/>
          </p:cNvSpPr>
          <p:nvPr>
            <p:ph type="body" sz="quarter" idx="11" hasCustomPrompt="1"/>
          </p:nvPr>
        </p:nvSpPr>
        <p:spPr>
          <a:xfrm>
            <a:off x="1323702" y="4560261"/>
            <a:ext cx="9405257" cy="773689"/>
          </a:xfrm>
          <a:prstGeom prst="rect">
            <a:avLst/>
          </a:prstGeom>
        </p:spPr>
        <p:txBody>
          <a:bodyPr lIns="0" tIns="0" rIns="0" bIns="0">
            <a:noAutofit/>
          </a:bodyPr>
          <a:lstStyle>
            <a:lvl1pPr marL="0" indent="0" algn="l">
              <a:buNone/>
              <a:defRPr sz="6000" b="1" i="0" baseline="0">
                <a:solidFill>
                  <a:schemeClr val="bg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Title/Name</a:t>
            </a:r>
          </a:p>
        </p:txBody>
      </p:sp>
      <p:sp>
        <p:nvSpPr>
          <p:cNvPr id="11" name="Text Placeholder 12"/>
          <p:cNvSpPr>
            <a:spLocks noGrp="1"/>
          </p:cNvSpPr>
          <p:nvPr>
            <p:ph type="body" sz="quarter" idx="12" hasCustomPrompt="1"/>
          </p:nvPr>
        </p:nvSpPr>
        <p:spPr>
          <a:xfrm>
            <a:off x="1323702" y="5333950"/>
            <a:ext cx="9405257" cy="468312"/>
          </a:xfrm>
          <a:prstGeom prst="rect">
            <a:avLst/>
          </a:prstGeom>
        </p:spPr>
        <p:txBody>
          <a:bodyPr lIns="0" tIns="0" rIns="0" bIns="0">
            <a:normAutofit/>
          </a:bodyPr>
          <a:lstStyle>
            <a:lvl1pPr marL="0" indent="0" algn="l">
              <a:buNone/>
              <a:defRPr sz="2400" b="1" i="0" baseline="0">
                <a:solidFill>
                  <a:schemeClr val="bg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 or Additional Info</a:t>
            </a:r>
          </a:p>
        </p:txBody>
      </p:sp>
      <p:sp>
        <p:nvSpPr>
          <p:cNvPr id="12" name="Text Placeholder 12"/>
          <p:cNvSpPr>
            <a:spLocks noGrp="1"/>
          </p:cNvSpPr>
          <p:nvPr>
            <p:ph type="body" sz="quarter" idx="13" hasCustomPrompt="1"/>
          </p:nvPr>
        </p:nvSpPr>
        <p:spPr>
          <a:xfrm>
            <a:off x="1323702" y="4091949"/>
            <a:ext cx="9405257" cy="468312"/>
          </a:xfrm>
          <a:prstGeom prst="rect">
            <a:avLst/>
          </a:prstGeom>
        </p:spPr>
        <p:txBody>
          <a:bodyPr lIns="0" tIns="0" rIns="0" bIns="0">
            <a:normAutofit/>
          </a:bodyPr>
          <a:lstStyle>
            <a:lvl1pPr marL="0" indent="0" algn="l">
              <a:buNone/>
              <a:defRPr sz="2400" b="1" i="0" baseline="0">
                <a:solidFill>
                  <a:schemeClr val="bg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Prepared for:</a:t>
            </a:r>
          </a:p>
        </p:txBody>
      </p:sp>
      <p:pic>
        <p:nvPicPr>
          <p:cNvPr id="13" name="Picture 12">
            <a:extLst>
              <a:ext uri="{FF2B5EF4-FFF2-40B4-BE49-F238E27FC236}">
                <a16:creationId xmlns:a16="http://schemas.microsoft.com/office/drawing/2014/main" id="{774D152E-AB59-564F-9AA8-AE364AE91CC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23703" y="1086324"/>
            <a:ext cx="2815124" cy="805683"/>
          </a:xfrm>
          <a:prstGeom prst="rect">
            <a:avLst/>
          </a:prstGeom>
        </p:spPr>
      </p:pic>
    </p:spTree>
    <p:extLst>
      <p:ext uri="{BB962C8B-B14F-4D97-AF65-F5344CB8AC3E}">
        <p14:creationId xmlns:p14="http://schemas.microsoft.com/office/powerpoint/2010/main" val="3063354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ver 2B">
    <p:spTree>
      <p:nvGrpSpPr>
        <p:cNvPr id="1" name=""/>
        <p:cNvGrpSpPr/>
        <p:nvPr/>
      </p:nvGrpSpPr>
      <p:grpSpPr>
        <a:xfrm>
          <a:off x="0" y="0"/>
          <a:ext cx="0" cy="0"/>
          <a:chOff x="0" y="0"/>
          <a:chExt cx="0" cy="0"/>
        </a:xfrm>
      </p:grpSpPr>
      <p:sp>
        <p:nvSpPr>
          <p:cNvPr id="9" name="Picture Placeholder 9"/>
          <p:cNvSpPr>
            <a:spLocks noGrp="1"/>
          </p:cNvSpPr>
          <p:nvPr>
            <p:ph type="pic" sz="quarter" idx="10" hasCustomPrompt="1"/>
          </p:nvPr>
        </p:nvSpPr>
        <p:spPr>
          <a:xfrm>
            <a:off x="6818811" y="1086324"/>
            <a:ext cx="3910148" cy="1811383"/>
          </a:xfrm>
          <a:prstGeom prst="rect">
            <a:avLst/>
          </a:prstGeom>
          <a:noFill/>
        </p:spPr>
        <p:txBody>
          <a:bodyPr/>
          <a:lstStyle>
            <a:lvl1pPr marL="0" indent="0">
              <a:buNone/>
              <a:defRPr sz="1200" b="1" i="0" baseline="0">
                <a:solidFill>
                  <a:schemeClr val="bg1">
                    <a:lumMod val="65000"/>
                  </a:schemeClr>
                </a:solidFill>
                <a:latin typeface="Arial" panose="020B0604020202020204" pitchFamily="34" charset="0"/>
                <a:ea typeface="Roboto Medium" panose="02000000000000000000" pitchFamily="2" charset="0"/>
                <a:cs typeface="Arial" panose="020B0604020202020204" pitchFamily="34" charset="0"/>
              </a:defRPr>
            </a:lvl1pPr>
          </a:lstStyle>
          <a:p>
            <a:r>
              <a:rPr lang="en-US"/>
              <a:t>Optional</a:t>
            </a:r>
            <a:br>
              <a:rPr lang="en-US"/>
            </a:br>
            <a:br>
              <a:rPr lang="en-US"/>
            </a:br>
            <a:r>
              <a:rPr lang="en-US"/>
              <a:t>[ Insert client logo ] </a:t>
            </a:r>
            <a:br>
              <a:rPr lang="en-US"/>
            </a:br>
            <a:r>
              <a:rPr lang="en-US"/>
              <a:t>Change picture(s) by first selecting this image placeholder and then doing one of the following:</a:t>
            </a:r>
            <a:br>
              <a:rPr lang="en-US"/>
            </a:br>
            <a:r>
              <a:rPr lang="en-US"/>
              <a:t>- Dragging an image into this placeholder </a:t>
            </a:r>
            <a:br>
              <a:rPr lang="en-US"/>
            </a:br>
            <a:r>
              <a:rPr lang="en-US"/>
              <a:t>- Selecting the “Picture” button in the toolbar above</a:t>
            </a:r>
            <a:br>
              <a:rPr lang="en-US"/>
            </a:br>
            <a:r>
              <a:rPr lang="en-US"/>
              <a:t>- Clicking the small picture icon in the center of this placeholder</a:t>
            </a:r>
          </a:p>
        </p:txBody>
      </p:sp>
      <p:sp>
        <p:nvSpPr>
          <p:cNvPr id="10" name="Text Placeholder 12"/>
          <p:cNvSpPr>
            <a:spLocks noGrp="1"/>
          </p:cNvSpPr>
          <p:nvPr>
            <p:ph type="body" sz="quarter" idx="11" hasCustomPrompt="1"/>
          </p:nvPr>
        </p:nvSpPr>
        <p:spPr>
          <a:xfrm>
            <a:off x="1323702" y="4560261"/>
            <a:ext cx="9405257" cy="773689"/>
          </a:xfrm>
          <a:prstGeom prst="rect">
            <a:avLst/>
          </a:prstGeom>
        </p:spPr>
        <p:txBody>
          <a:bodyPr lIns="0" tIns="0" rIns="0" bIns="0">
            <a:noAutofit/>
          </a:bodyPr>
          <a:lstStyle>
            <a:lvl1pPr marL="0" indent="0" algn="l">
              <a:buNone/>
              <a:defRPr sz="6000" b="1" i="0" baseline="0">
                <a:solidFill>
                  <a:schemeClr val="tx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Title/Name</a:t>
            </a:r>
          </a:p>
        </p:txBody>
      </p:sp>
      <p:sp>
        <p:nvSpPr>
          <p:cNvPr id="11" name="Text Placeholder 12"/>
          <p:cNvSpPr>
            <a:spLocks noGrp="1"/>
          </p:cNvSpPr>
          <p:nvPr>
            <p:ph type="body" sz="quarter" idx="12" hasCustomPrompt="1"/>
          </p:nvPr>
        </p:nvSpPr>
        <p:spPr>
          <a:xfrm>
            <a:off x="1323702" y="5333950"/>
            <a:ext cx="9405257" cy="468312"/>
          </a:xfrm>
          <a:prstGeom prst="rect">
            <a:avLst/>
          </a:prstGeom>
        </p:spPr>
        <p:txBody>
          <a:bodyPr lIns="0" tIns="0" rIns="0" bIns="0">
            <a:normAutofit/>
          </a:bodyPr>
          <a:lstStyle>
            <a:lvl1pPr marL="0" indent="0" algn="l">
              <a:buNone/>
              <a:defRPr sz="2400" b="1" i="0" baseline="0">
                <a:solidFill>
                  <a:schemeClr val="accent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 or Additional Info</a:t>
            </a:r>
          </a:p>
        </p:txBody>
      </p:sp>
      <p:sp>
        <p:nvSpPr>
          <p:cNvPr id="12" name="Text Placeholder 12"/>
          <p:cNvSpPr>
            <a:spLocks noGrp="1"/>
          </p:cNvSpPr>
          <p:nvPr>
            <p:ph type="body" sz="quarter" idx="13" hasCustomPrompt="1"/>
          </p:nvPr>
        </p:nvSpPr>
        <p:spPr>
          <a:xfrm>
            <a:off x="1323702" y="4091949"/>
            <a:ext cx="9405257" cy="468312"/>
          </a:xfrm>
          <a:prstGeom prst="rect">
            <a:avLst/>
          </a:prstGeom>
        </p:spPr>
        <p:txBody>
          <a:bodyPr lIns="0" tIns="0" rIns="0" bIns="0">
            <a:normAutofit/>
          </a:bodyPr>
          <a:lstStyle>
            <a:lvl1pPr marL="0" indent="0" algn="l">
              <a:buNone/>
              <a:defRPr sz="2400" b="1" i="0" baseline="0">
                <a:solidFill>
                  <a:schemeClr val="tx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Prepared for:</a:t>
            </a:r>
          </a:p>
        </p:txBody>
      </p:sp>
      <p:pic>
        <p:nvPicPr>
          <p:cNvPr id="3" name="Picture 2">
            <a:extLst>
              <a:ext uri="{FF2B5EF4-FFF2-40B4-BE49-F238E27FC236}">
                <a16:creationId xmlns:a16="http://schemas.microsoft.com/office/drawing/2014/main" id="{D4F65DEA-C6BD-5248-A10D-74C57B1DB9D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23702" y="1086324"/>
            <a:ext cx="2815124" cy="581618"/>
          </a:xfrm>
          <a:prstGeom prst="rect">
            <a:avLst/>
          </a:prstGeom>
        </p:spPr>
      </p:pic>
    </p:spTree>
    <p:extLst>
      <p:ext uri="{BB962C8B-B14F-4D97-AF65-F5344CB8AC3E}">
        <p14:creationId xmlns:p14="http://schemas.microsoft.com/office/powerpoint/2010/main" val="4596550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Cover 2B">
    <p:spTree>
      <p:nvGrpSpPr>
        <p:cNvPr id="1" name=""/>
        <p:cNvGrpSpPr/>
        <p:nvPr/>
      </p:nvGrpSpPr>
      <p:grpSpPr>
        <a:xfrm>
          <a:off x="0" y="0"/>
          <a:ext cx="0" cy="0"/>
          <a:chOff x="0" y="0"/>
          <a:chExt cx="0" cy="0"/>
        </a:xfrm>
      </p:grpSpPr>
      <p:sp>
        <p:nvSpPr>
          <p:cNvPr id="9" name="Picture Placeholder 9"/>
          <p:cNvSpPr>
            <a:spLocks noGrp="1"/>
          </p:cNvSpPr>
          <p:nvPr>
            <p:ph type="pic" sz="quarter" idx="10" hasCustomPrompt="1"/>
          </p:nvPr>
        </p:nvSpPr>
        <p:spPr>
          <a:xfrm>
            <a:off x="6818811" y="1086324"/>
            <a:ext cx="3910148" cy="1811383"/>
          </a:xfrm>
          <a:prstGeom prst="rect">
            <a:avLst/>
          </a:prstGeom>
          <a:noFill/>
        </p:spPr>
        <p:txBody>
          <a:bodyPr/>
          <a:lstStyle>
            <a:lvl1pPr marL="0" indent="0">
              <a:buNone/>
              <a:defRPr sz="1200" b="1" i="0" baseline="0">
                <a:solidFill>
                  <a:schemeClr val="bg1">
                    <a:lumMod val="65000"/>
                  </a:schemeClr>
                </a:solidFill>
                <a:latin typeface="Arial" panose="020B0604020202020204" pitchFamily="34" charset="0"/>
                <a:ea typeface="Roboto Medium" panose="02000000000000000000" pitchFamily="2" charset="0"/>
                <a:cs typeface="Arial" panose="020B0604020202020204" pitchFamily="34" charset="0"/>
              </a:defRPr>
            </a:lvl1pPr>
          </a:lstStyle>
          <a:p>
            <a:r>
              <a:rPr lang="en-US"/>
              <a:t>Optional</a:t>
            </a:r>
            <a:br>
              <a:rPr lang="en-US"/>
            </a:br>
            <a:br>
              <a:rPr lang="en-US"/>
            </a:br>
            <a:r>
              <a:rPr lang="en-US"/>
              <a:t>[ Insert client logo ] </a:t>
            </a:r>
            <a:br>
              <a:rPr lang="en-US"/>
            </a:br>
            <a:r>
              <a:rPr lang="en-US"/>
              <a:t>Change picture(s) by first selecting this image placeholder and then doing one of the following:</a:t>
            </a:r>
            <a:br>
              <a:rPr lang="en-US"/>
            </a:br>
            <a:r>
              <a:rPr lang="en-US"/>
              <a:t>- Dragging an image into this placeholder </a:t>
            </a:r>
            <a:br>
              <a:rPr lang="en-US"/>
            </a:br>
            <a:r>
              <a:rPr lang="en-US"/>
              <a:t>- Selecting the “Picture” button in the toolbar above</a:t>
            </a:r>
            <a:br>
              <a:rPr lang="en-US"/>
            </a:br>
            <a:r>
              <a:rPr lang="en-US"/>
              <a:t>- Clicking the small picture icon in the center of this placeholder</a:t>
            </a:r>
          </a:p>
        </p:txBody>
      </p:sp>
      <p:sp>
        <p:nvSpPr>
          <p:cNvPr id="10" name="Text Placeholder 12"/>
          <p:cNvSpPr>
            <a:spLocks noGrp="1"/>
          </p:cNvSpPr>
          <p:nvPr>
            <p:ph type="body" sz="quarter" idx="11" hasCustomPrompt="1"/>
          </p:nvPr>
        </p:nvSpPr>
        <p:spPr>
          <a:xfrm>
            <a:off x="1323702" y="4560261"/>
            <a:ext cx="9405257" cy="773689"/>
          </a:xfrm>
          <a:prstGeom prst="rect">
            <a:avLst/>
          </a:prstGeom>
        </p:spPr>
        <p:txBody>
          <a:bodyPr lIns="0" tIns="0" rIns="0" bIns="0">
            <a:noAutofit/>
          </a:bodyPr>
          <a:lstStyle>
            <a:lvl1pPr marL="0" indent="0" algn="l">
              <a:buNone/>
              <a:defRPr sz="6000" b="1" i="0" baseline="0">
                <a:solidFill>
                  <a:schemeClr val="tx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Title/Name</a:t>
            </a:r>
          </a:p>
        </p:txBody>
      </p:sp>
      <p:sp>
        <p:nvSpPr>
          <p:cNvPr id="11" name="Text Placeholder 12"/>
          <p:cNvSpPr>
            <a:spLocks noGrp="1"/>
          </p:cNvSpPr>
          <p:nvPr>
            <p:ph type="body" sz="quarter" idx="12" hasCustomPrompt="1"/>
          </p:nvPr>
        </p:nvSpPr>
        <p:spPr>
          <a:xfrm>
            <a:off x="1323702" y="5333950"/>
            <a:ext cx="9405257" cy="468312"/>
          </a:xfrm>
          <a:prstGeom prst="rect">
            <a:avLst/>
          </a:prstGeom>
        </p:spPr>
        <p:txBody>
          <a:bodyPr lIns="0" tIns="0" rIns="0" bIns="0">
            <a:normAutofit/>
          </a:bodyPr>
          <a:lstStyle>
            <a:lvl1pPr marL="0" indent="0" algn="l">
              <a:buNone/>
              <a:defRPr sz="2400" b="1" i="0" baseline="0">
                <a:solidFill>
                  <a:schemeClr val="accent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 or Additional Info</a:t>
            </a:r>
          </a:p>
        </p:txBody>
      </p:sp>
      <p:sp>
        <p:nvSpPr>
          <p:cNvPr id="12" name="Text Placeholder 12"/>
          <p:cNvSpPr>
            <a:spLocks noGrp="1"/>
          </p:cNvSpPr>
          <p:nvPr>
            <p:ph type="body" sz="quarter" idx="13" hasCustomPrompt="1"/>
          </p:nvPr>
        </p:nvSpPr>
        <p:spPr>
          <a:xfrm>
            <a:off x="1323702" y="4091949"/>
            <a:ext cx="9405257" cy="468312"/>
          </a:xfrm>
          <a:prstGeom prst="rect">
            <a:avLst/>
          </a:prstGeom>
        </p:spPr>
        <p:txBody>
          <a:bodyPr lIns="0" tIns="0" rIns="0" bIns="0">
            <a:normAutofit/>
          </a:bodyPr>
          <a:lstStyle>
            <a:lvl1pPr marL="0" indent="0" algn="l">
              <a:buNone/>
              <a:defRPr sz="2400" b="1" i="0" baseline="0">
                <a:solidFill>
                  <a:schemeClr val="tx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Prepared for:</a:t>
            </a:r>
          </a:p>
        </p:txBody>
      </p:sp>
      <p:pic>
        <p:nvPicPr>
          <p:cNvPr id="4" name="Picture 3">
            <a:extLst>
              <a:ext uri="{FF2B5EF4-FFF2-40B4-BE49-F238E27FC236}">
                <a16:creationId xmlns:a16="http://schemas.microsoft.com/office/drawing/2014/main" id="{573113CE-6380-5141-8552-E3570FD30C5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23702" y="1086324"/>
            <a:ext cx="2815124" cy="805683"/>
          </a:xfrm>
          <a:prstGeom prst="rect">
            <a:avLst/>
          </a:prstGeom>
        </p:spPr>
      </p:pic>
    </p:spTree>
    <p:extLst>
      <p:ext uri="{BB962C8B-B14F-4D97-AF65-F5344CB8AC3E}">
        <p14:creationId xmlns:p14="http://schemas.microsoft.com/office/powerpoint/2010/main" val="37857348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ver 3A">
    <p:spTree>
      <p:nvGrpSpPr>
        <p:cNvPr id="1" name=""/>
        <p:cNvGrpSpPr/>
        <p:nvPr/>
      </p:nvGrpSpPr>
      <p:grpSpPr>
        <a:xfrm>
          <a:off x="0" y="0"/>
          <a:ext cx="0" cy="0"/>
          <a:chOff x="0" y="0"/>
          <a:chExt cx="0" cy="0"/>
        </a:xfrm>
      </p:grpSpPr>
      <p:sp>
        <p:nvSpPr>
          <p:cNvPr id="13" name="Rounded Rectangle 12">
            <a:extLst>
              <a:ext uri="{FF2B5EF4-FFF2-40B4-BE49-F238E27FC236}">
                <a16:creationId xmlns:a16="http://schemas.microsoft.com/office/drawing/2014/main" id="{815E67A1-09B7-124D-9F5B-1C03BF13E9B5}"/>
              </a:ext>
            </a:extLst>
          </p:cNvPr>
          <p:cNvSpPr/>
          <p:nvPr userDrawn="1"/>
        </p:nvSpPr>
        <p:spPr>
          <a:xfrm>
            <a:off x="304800" y="307191"/>
            <a:ext cx="11580010" cy="6243618"/>
          </a:xfrm>
          <a:prstGeom prst="roundRect">
            <a:avLst>
              <a:gd name="adj" fmla="val 1752"/>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bg1"/>
              </a:solidFill>
              <a:latin typeface="Raleway" charset="0"/>
              <a:ea typeface="Raleway" charset="0"/>
              <a:cs typeface="Raleway" charset="0"/>
            </a:endParaRPr>
          </a:p>
        </p:txBody>
      </p:sp>
      <p:cxnSp>
        <p:nvCxnSpPr>
          <p:cNvPr id="3" name="Straight Connector 2"/>
          <p:cNvCxnSpPr/>
          <p:nvPr userDrawn="1"/>
        </p:nvCxnSpPr>
        <p:spPr>
          <a:xfrm>
            <a:off x="6094805" y="1568198"/>
            <a:ext cx="0" cy="1811383"/>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Picture Placeholder 9"/>
          <p:cNvSpPr>
            <a:spLocks noGrp="1"/>
          </p:cNvSpPr>
          <p:nvPr>
            <p:ph type="pic" sz="quarter" idx="10" hasCustomPrompt="1"/>
          </p:nvPr>
        </p:nvSpPr>
        <p:spPr>
          <a:xfrm>
            <a:off x="1323703" y="1568198"/>
            <a:ext cx="3910148" cy="1811383"/>
          </a:xfrm>
          <a:prstGeom prst="rect">
            <a:avLst/>
          </a:prstGeom>
          <a:noFill/>
        </p:spPr>
        <p:txBody>
          <a:bodyPr/>
          <a:lstStyle>
            <a:lvl1pPr marL="0" indent="0">
              <a:buNone/>
              <a:defRPr sz="1200" b="1" i="0" baseline="0">
                <a:solidFill>
                  <a:schemeClr val="bg1">
                    <a:lumMod val="65000"/>
                  </a:schemeClr>
                </a:solidFill>
                <a:latin typeface="Arial" panose="020B0604020202020204" pitchFamily="34" charset="0"/>
                <a:ea typeface="Roboto Medium" panose="02000000000000000000" pitchFamily="2" charset="0"/>
                <a:cs typeface="Arial" panose="020B0604020202020204" pitchFamily="34" charset="0"/>
              </a:defRPr>
            </a:lvl1pPr>
          </a:lstStyle>
          <a:p>
            <a:r>
              <a:rPr lang="en-US"/>
              <a:t>[ Insert white PNG file of client logo ]</a:t>
            </a:r>
            <a:br>
              <a:rPr lang="en-US"/>
            </a:br>
            <a:r>
              <a:rPr lang="en-US"/>
              <a:t>Change picture(s) by first selecting this image placeholder and then doing one of the following:</a:t>
            </a:r>
            <a:br>
              <a:rPr lang="en-US"/>
            </a:br>
            <a:r>
              <a:rPr lang="en-US"/>
              <a:t>- Dragging an image into this placeholder </a:t>
            </a:r>
            <a:br>
              <a:rPr lang="en-US"/>
            </a:br>
            <a:r>
              <a:rPr lang="en-US"/>
              <a:t>- Selecting the “Picture” button in the toolbar above</a:t>
            </a:r>
            <a:br>
              <a:rPr lang="en-US"/>
            </a:br>
            <a:r>
              <a:rPr lang="en-US"/>
              <a:t>- Clicking the small picture icon in the center of this placeholder</a:t>
            </a:r>
          </a:p>
        </p:txBody>
      </p:sp>
      <p:sp>
        <p:nvSpPr>
          <p:cNvPr id="10" name="Text Placeholder 12"/>
          <p:cNvSpPr>
            <a:spLocks noGrp="1"/>
          </p:cNvSpPr>
          <p:nvPr>
            <p:ph type="body" sz="quarter" idx="11" hasCustomPrompt="1"/>
          </p:nvPr>
        </p:nvSpPr>
        <p:spPr>
          <a:xfrm>
            <a:off x="1323702" y="4468871"/>
            <a:ext cx="9405257" cy="468312"/>
          </a:xfrm>
          <a:prstGeom prst="rect">
            <a:avLst/>
          </a:prstGeom>
        </p:spPr>
        <p:txBody>
          <a:bodyPr lIns="0" tIns="0" rIns="0" bIns="0">
            <a:normAutofit/>
          </a:bodyPr>
          <a:lstStyle>
            <a:lvl1pPr marL="0" indent="0" algn="ctr">
              <a:buNone/>
              <a:defRPr sz="3600" b="1" i="0" baseline="0">
                <a:solidFill>
                  <a:schemeClr val="bg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Main Title Goes Here</a:t>
            </a:r>
          </a:p>
          <a:p>
            <a:pPr lvl="0"/>
            <a:endParaRPr lang="en-US"/>
          </a:p>
        </p:txBody>
      </p:sp>
      <p:sp>
        <p:nvSpPr>
          <p:cNvPr id="11" name="Text Placeholder 12"/>
          <p:cNvSpPr>
            <a:spLocks noGrp="1"/>
          </p:cNvSpPr>
          <p:nvPr>
            <p:ph type="body" sz="quarter" idx="12" hasCustomPrompt="1"/>
          </p:nvPr>
        </p:nvSpPr>
        <p:spPr>
          <a:xfrm>
            <a:off x="1323702" y="5153836"/>
            <a:ext cx="9405257" cy="468312"/>
          </a:xfrm>
          <a:prstGeom prst="rect">
            <a:avLst/>
          </a:prstGeom>
        </p:spPr>
        <p:txBody>
          <a:bodyPr lIns="0" tIns="0" rIns="0" bIns="0">
            <a:normAutofit/>
          </a:bodyPr>
          <a:lstStyle>
            <a:lvl1pPr marL="0" indent="0" algn="ctr">
              <a:buNone/>
              <a:defRPr sz="2400" b="1" i="0" baseline="0">
                <a:solidFill>
                  <a:schemeClr val="bg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 or Additional Info</a:t>
            </a:r>
          </a:p>
        </p:txBody>
      </p:sp>
      <p:pic>
        <p:nvPicPr>
          <p:cNvPr id="8" name="Picture 7">
            <a:extLst>
              <a:ext uri="{FF2B5EF4-FFF2-40B4-BE49-F238E27FC236}">
                <a16:creationId xmlns:a16="http://schemas.microsoft.com/office/drawing/2014/main" id="{129DE7F0-BB44-6A47-A492-5984E0563ED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55760" y="2074493"/>
            <a:ext cx="3035154" cy="627077"/>
          </a:xfrm>
          <a:prstGeom prst="rect">
            <a:avLst/>
          </a:prstGeom>
        </p:spPr>
      </p:pic>
    </p:spTree>
    <p:extLst>
      <p:ext uri="{BB962C8B-B14F-4D97-AF65-F5344CB8AC3E}">
        <p14:creationId xmlns:p14="http://schemas.microsoft.com/office/powerpoint/2010/main" val="21128261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Cover 3A">
    <p:spTree>
      <p:nvGrpSpPr>
        <p:cNvPr id="1" name=""/>
        <p:cNvGrpSpPr/>
        <p:nvPr/>
      </p:nvGrpSpPr>
      <p:grpSpPr>
        <a:xfrm>
          <a:off x="0" y="0"/>
          <a:ext cx="0" cy="0"/>
          <a:chOff x="0" y="0"/>
          <a:chExt cx="0" cy="0"/>
        </a:xfrm>
      </p:grpSpPr>
      <p:sp>
        <p:nvSpPr>
          <p:cNvPr id="13" name="Rounded Rectangle 12">
            <a:extLst>
              <a:ext uri="{FF2B5EF4-FFF2-40B4-BE49-F238E27FC236}">
                <a16:creationId xmlns:a16="http://schemas.microsoft.com/office/drawing/2014/main" id="{815E67A1-09B7-124D-9F5B-1C03BF13E9B5}"/>
              </a:ext>
            </a:extLst>
          </p:cNvPr>
          <p:cNvSpPr/>
          <p:nvPr userDrawn="1"/>
        </p:nvSpPr>
        <p:spPr>
          <a:xfrm>
            <a:off x="304800" y="307191"/>
            <a:ext cx="11580010" cy="6243618"/>
          </a:xfrm>
          <a:prstGeom prst="roundRect">
            <a:avLst>
              <a:gd name="adj" fmla="val 1752"/>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bg1"/>
              </a:solidFill>
              <a:latin typeface="Raleway" charset="0"/>
              <a:ea typeface="Raleway" charset="0"/>
              <a:cs typeface="Raleway" charset="0"/>
            </a:endParaRPr>
          </a:p>
        </p:txBody>
      </p:sp>
      <p:cxnSp>
        <p:nvCxnSpPr>
          <p:cNvPr id="3" name="Straight Connector 2"/>
          <p:cNvCxnSpPr/>
          <p:nvPr userDrawn="1"/>
        </p:nvCxnSpPr>
        <p:spPr>
          <a:xfrm>
            <a:off x="6094805" y="1568198"/>
            <a:ext cx="0" cy="1811383"/>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Picture Placeholder 9"/>
          <p:cNvSpPr>
            <a:spLocks noGrp="1"/>
          </p:cNvSpPr>
          <p:nvPr>
            <p:ph type="pic" sz="quarter" idx="10" hasCustomPrompt="1"/>
          </p:nvPr>
        </p:nvSpPr>
        <p:spPr>
          <a:xfrm>
            <a:off x="1323703" y="1568198"/>
            <a:ext cx="3910148" cy="1811383"/>
          </a:xfrm>
          <a:prstGeom prst="rect">
            <a:avLst/>
          </a:prstGeom>
          <a:noFill/>
        </p:spPr>
        <p:txBody>
          <a:bodyPr/>
          <a:lstStyle>
            <a:lvl1pPr marL="0" indent="0">
              <a:buNone/>
              <a:defRPr sz="1200" b="1" i="0" baseline="0">
                <a:solidFill>
                  <a:schemeClr val="bg1">
                    <a:lumMod val="65000"/>
                  </a:schemeClr>
                </a:solidFill>
                <a:latin typeface="Arial" panose="020B0604020202020204" pitchFamily="34" charset="0"/>
                <a:ea typeface="Roboto Medium" panose="02000000000000000000" pitchFamily="2" charset="0"/>
                <a:cs typeface="Arial" panose="020B0604020202020204" pitchFamily="34" charset="0"/>
              </a:defRPr>
            </a:lvl1pPr>
          </a:lstStyle>
          <a:p>
            <a:r>
              <a:rPr lang="en-US"/>
              <a:t>[ Insert white PNG file of client logo ]</a:t>
            </a:r>
            <a:br>
              <a:rPr lang="en-US"/>
            </a:br>
            <a:r>
              <a:rPr lang="en-US"/>
              <a:t>Change picture(s) by first selecting this image placeholder and then doing one of the following:</a:t>
            </a:r>
            <a:br>
              <a:rPr lang="en-US"/>
            </a:br>
            <a:r>
              <a:rPr lang="en-US"/>
              <a:t>- Dragging an image into this placeholder </a:t>
            </a:r>
            <a:br>
              <a:rPr lang="en-US"/>
            </a:br>
            <a:r>
              <a:rPr lang="en-US"/>
              <a:t>- Selecting the “Picture” button in the toolbar above</a:t>
            </a:r>
            <a:br>
              <a:rPr lang="en-US"/>
            </a:br>
            <a:r>
              <a:rPr lang="en-US"/>
              <a:t>- Clicking the small picture icon in the center of this placeholder</a:t>
            </a:r>
          </a:p>
        </p:txBody>
      </p:sp>
      <p:sp>
        <p:nvSpPr>
          <p:cNvPr id="10" name="Text Placeholder 12"/>
          <p:cNvSpPr>
            <a:spLocks noGrp="1"/>
          </p:cNvSpPr>
          <p:nvPr>
            <p:ph type="body" sz="quarter" idx="11" hasCustomPrompt="1"/>
          </p:nvPr>
        </p:nvSpPr>
        <p:spPr>
          <a:xfrm>
            <a:off x="1323702" y="4468871"/>
            <a:ext cx="9405257" cy="468312"/>
          </a:xfrm>
          <a:prstGeom prst="rect">
            <a:avLst/>
          </a:prstGeom>
        </p:spPr>
        <p:txBody>
          <a:bodyPr lIns="0" tIns="0" rIns="0" bIns="0">
            <a:normAutofit/>
          </a:bodyPr>
          <a:lstStyle>
            <a:lvl1pPr marL="0" indent="0" algn="ctr">
              <a:buNone/>
              <a:defRPr sz="3600" b="1" i="0" baseline="0">
                <a:solidFill>
                  <a:schemeClr val="bg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Main Title Goes Here</a:t>
            </a:r>
          </a:p>
          <a:p>
            <a:pPr lvl="0"/>
            <a:endParaRPr lang="en-US"/>
          </a:p>
        </p:txBody>
      </p:sp>
      <p:sp>
        <p:nvSpPr>
          <p:cNvPr id="11" name="Text Placeholder 12"/>
          <p:cNvSpPr>
            <a:spLocks noGrp="1"/>
          </p:cNvSpPr>
          <p:nvPr>
            <p:ph type="body" sz="quarter" idx="12" hasCustomPrompt="1"/>
          </p:nvPr>
        </p:nvSpPr>
        <p:spPr>
          <a:xfrm>
            <a:off x="1323702" y="5153836"/>
            <a:ext cx="9405257" cy="468312"/>
          </a:xfrm>
          <a:prstGeom prst="rect">
            <a:avLst/>
          </a:prstGeom>
        </p:spPr>
        <p:txBody>
          <a:bodyPr lIns="0" tIns="0" rIns="0" bIns="0">
            <a:normAutofit/>
          </a:bodyPr>
          <a:lstStyle>
            <a:lvl1pPr marL="0" indent="0" algn="ctr">
              <a:buNone/>
              <a:defRPr sz="2400" b="1" i="0" baseline="0">
                <a:solidFill>
                  <a:schemeClr val="bg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 or Additional Info</a:t>
            </a:r>
          </a:p>
        </p:txBody>
      </p:sp>
      <p:pic>
        <p:nvPicPr>
          <p:cNvPr id="12" name="Picture 11">
            <a:extLst>
              <a:ext uri="{FF2B5EF4-FFF2-40B4-BE49-F238E27FC236}">
                <a16:creationId xmlns:a16="http://schemas.microsoft.com/office/drawing/2014/main" id="{B7484A95-A06E-3D41-BA99-03BEB8A48B0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55760" y="2039561"/>
            <a:ext cx="3035154" cy="868655"/>
          </a:xfrm>
          <a:prstGeom prst="rect">
            <a:avLst/>
          </a:prstGeom>
        </p:spPr>
      </p:pic>
    </p:spTree>
    <p:extLst>
      <p:ext uri="{BB962C8B-B14F-4D97-AF65-F5344CB8AC3E}">
        <p14:creationId xmlns:p14="http://schemas.microsoft.com/office/powerpoint/2010/main" val="223616778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ver 3B">
    <p:spTree>
      <p:nvGrpSpPr>
        <p:cNvPr id="1" name=""/>
        <p:cNvGrpSpPr/>
        <p:nvPr/>
      </p:nvGrpSpPr>
      <p:grpSpPr>
        <a:xfrm>
          <a:off x="0" y="0"/>
          <a:ext cx="0" cy="0"/>
          <a:chOff x="0" y="0"/>
          <a:chExt cx="0" cy="0"/>
        </a:xfrm>
      </p:grpSpPr>
      <p:cxnSp>
        <p:nvCxnSpPr>
          <p:cNvPr id="3" name="Straight Connector 2"/>
          <p:cNvCxnSpPr/>
          <p:nvPr userDrawn="1"/>
        </p:nvCxnSpPr>
        <p:spPr>
          <a:xfrm>
            <a:off x="6094805" y="1568198"/>
            <a:ext cx="0" cy="1811383"/>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Picture Placeholder 9"/>
          <p:cNvSpPr>
            <a:spLocks noGrp="1"/>
          </p:cNvSpPr>
          <p:nvPr>
            <p:ph type="pic" sz="quarter" idx="10" hasCustomPrompt="1"/>
          </p:nvPr>
        </p:nvSpPr>
        <p:spPr>
          <a:xfrm>
            <a:off x="1323703" y="1568198"/>
            <a:ext cx="3910148" cy="1811383"/>
          </a:xfrm>
          <a:prstGeom prst="rect">
            <a:avLst/>
          </a:prstGeom>
          <a:noFill/>
        </p:spPr>
        <p:txBody>
          <a:bodyPr/>
          <a:lstStyle>
            <a:lvl1pPr marL="0" indent="0">
              <a:buNone/>
              <a:defRPr sz="1200" b="1" i="0" baseline="0">
                <a:solidFill>
                  <a:schemeClr val="bg1">
                    <a:lumMod val="65000"/>
                  </a:schemeClr>
                </a:solidFill>
                <a:latin typeface="Arial" panose="020B0604020202020204" pitchFamily="34" charset="0"/>
                <a:ea typeface="Roboto Medium" panose="02000000000000000000" pitchFamily="2" charset="0"/>
                <a:cs typeface="Arial" panose="020B0604020202020204" pitchFamily="34" charset="0"/>
              </a:defRPr>
            </a:lvl1pPr>
          </a:lstStyle>
          <a:p>
            <a:r>
              <a:rPr lang="en-US"/>
              <a:t>[ Insert client logo ]</a:t>
            </a:r>
            <a:br>
              <a:rPr lang="en-US"/>
            </a:br>
            <a:r>
              <a:rPr lang="en-US"/>
              <a:t>Change picture(s) by first selecting this image placeholder and then doing one of the following:</a:t>
            </a:r>
            <a:br>
              <a:rPr lang="en-US"/>
            </a:br>
            <a:r>
              <a:rPr lang="en-US"/>
              <a:t>- Dragging an image into this placeholder </a:t>
            </a:r>
            <a:br>
              <a:rPr lang="en-US"/>
            </a:br>
            <a:r>
              <a:rPr lang="en-US"/>
              <a:t>- Selecting the “Picture” button in the toolbar above</a:t>
            </a:r>
            <a:br>
              <a:rPr lang="en-US"/>
            </a:br>
            <a:r>
              <a:rPr lang="en-US"/>
              <a:t>- Clicking the small picture icon in the center of this placeholder</a:t>
            </a:r>
          </a:p>
        </p:txBody>
      </p:sp>
      <p:sp>
        <p:nvSpPr>
          <p:cNvPr id="10" name="Text Placeholder 12"/>
          <p:cNvSpPr>
            <a:spLocks noGrp="1"/>
          </p:cNvSpPr>
          <p:nvPr>
            <p:ph type="body" sz="quarter" idx="11" hasCustomPrompt="1"/>
          </p:nvPr>
        </p:nvSpPr>
        <p:spPr>
          <a:xfrm>
            <a:off x="1323702" y="4468871"/>
            <a:ext cx="9405257" cy="468312"/>
          </a:xfrm>
          <a:prstGeom prst="rect">
            <a:avLst/>
          </a:prstGeom>
        </p:spPr>
        <p:txBody>
          <a:bodyPr lIns="0" tIns="0" rIns="0" bIns="0">
            <a:normAutofit/>
          </a:bodyPr>
          <a:lstStyle>
            <a:lvl1pPr marL="0" indent="0" algn="ctr">
              <a:buNone/>
              <a:defRPr sz="3600" b="1" i="0" baseline="0">
                <a:solidFill>
                  <a:schemeClr val="tx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Main Title Goes Here</a:t>
            </a:r>
          </a:p>
        </p:txBody>
      </p:sp>
      <p:sp>
        <p:nvSpPr>
          <p:cNvPr id="11" name="Text Placeholder 12"/>
          <p:cNvSpPr>
            <a:spLocks noGrp="1"/>
          </p:cNvSpPr>
          <p:nvPr>
            <p:ph type="body" sz="quarter" idx="12" hasCustomPrompt="1"/>
          </p:nvPr>
        </p:nvSpPr>
        <p:spPr>
          <a:xfrm>
            <a:off x="1323702" y="5153836"/>
            <a:ext cx="9405257" cy="468312"/>
          </a:xfrm>
          <a:prstGeom prst="rect">
            <a:avLst/>
          </a:prstGeom>
        </p:spPr>
        <p:txBody>
          <a:bodyPr lIns="0" tIns="0" rIns="0" bIns="0">
            <a:normAutofit/>
          </a:bodyPr>
          <a:lstStyle>
            <a:lvl1pPr marL="0" indent="0" algn="ctr">
              <a:buNone/>
              <a:defRPr sz="2400" b="1" i="0" baseline="0">
                <a:solidFill>
                  <a:schemeClr val="accent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 or Additional Info</a:t>
            </a:r>
          </a:p>
        </p:txBody>
      </p:sp>
      <p:pic>
        <p:nvPicPr>
          <p:cNvPr id="5" name="Picture 4">
            <a:extLst>
              <a:ext uri="{FF2B5EF4-FFF2-40B4-BE49-F238E27FC236}">
                <a16:creationId xmlns:a16="http://schemas.microsoft.com/office/drawing/2014/main" id="{AF02C863-27C6-8345-A418-3F149CB730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55761" y="2074492"/>
            <a:ext cx="3035154" cy="627077"/>
          </a:xfrm>
          <a:prstGeom prst="rect">
            <a:avLst/>
          </a:prstGeom>
        </p:spPr>
      </p:pic>
    </p:spTree>
    <p:extLst>
      <p:ext uri="{BB962C8B-B14F-4D97-AF65-F5344CB8AC3E}">
        <p14:creationId xmlns:p14="http://schemas.microsoft.com/office/powerpoint/2010/main" val="29964601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Cover 3B">
    <p:spTree>
      <p:nvGrpSpPr>
        <p:cNvPr id="1" name=""/>
        <p:cNvGrpSpPr/>
        <p:nvPr/>
      </p:nvGrpSpPr>
      <p:grpSpPr>
        <a:xfrm>
          <a:off x="0" y="0"/>
          <a:ext cx="0" cy="0"/>
          <a:chOff x="0" y="0"/>
          <a:chExt cx="0" cy="0"/>
        </a:xfrm>
      </p:grpSpPr>
      <p:cxnSp>
        <p:nvCxnSpPr>
          <p:cNvPr id="3" name="Straight Connector 2"/>
          <p:cNvCxnSpPr/>
          <p:nvPr userDrawn="1"/>
        </p:nvCxnSpPr>
        <p:spPr>
          <a:xfrm>
            <a:off x="6094805" y="1568198"/>
            <a:ext cx="0" cy="1811383"/>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Picture Placeholder 9"/>
          <p:cNvSpPr>
            <a:spLocks noGrp="1"/>
          </p:cNvSpPr>
          <p:nvPr>
            <p:ph type="pic" sz="quarter" idx="10" hasCustomPrompt="1"/>
          </p:nvPr>
        </p:nvSpPr>
        <p:spPr>
          <a:xfrm>
            <a:off x="1323703" y="1568198"/>
            <a:ext cx="3910148" cy="1811383"/>
          </a:xfrm>
          <a:prstGeom prst="rect">
            <a:avLst/>
          </a:prstGeom>
          <a:noFill/>
        </p:spPr>
        <p:txBody>
          <a:bodyPr/>
          <a:lstStyle>
            <a:lvl1pPr marL="0" indent="0">
              <a:buNone/>
              <a:defRPr sz="1200" b="1" i="0" baseline="0">
                <a:solidFill>
                  <a:schemeClr val="bg1">
                    <a:lumMod val="65000"/>
                  </a:schemeClr>
                </a:solidFill>
                <a:latin typeface="Arial" panose="020B0604020202020204" pitchFamily="34" charset="0"/>
                <a:ea typeface="Roboto Medium" panose="02000000000000000000" pitchFamily="2" charset="0"/>
                <a:cs typeface="Arial" panose="020B0604020202020204" pitchFamily="34" charset="0"/>
              </a:defRPr>
            </a:lvl1pPr>
          </a:lstStyle>
          <a:p>
            <a:r>
              <a:rPr lang="en-US"/>
              <a:t>[ Insert client logo ]</a:t>
            </a:r>
            <a:br>
              <a:rPr lang="en-US"/>
            </a:br>
            <a:r>
              <a:rPr lang="en-US"/>
              <a:t>Change picture(s) by first selecting this image placeholder and then doing one of the following:</a:t>
            </a:r>
            <a:br>
              <a:rPr lang="en-US"/>
            </a:br>
            <a:r>
              <a:rPr lang="en-US"/>
              <a:t>- Dragging an image into this placeholder </a:t>
            </a:r>
            <a:br>
              <a:rPr lang="en-US"/>
            </a:br>
            <a:r>
              <a:rPr lang="en-US"/>
              <a:t>- Selecting the “Picture” button in the toolbar above</a:t>
            </a:r>
            <a:br>
              <a:rPr lang="en-US"/>
            </a:br>
            <a:r>
              <a:rPr lang="en-US"/>
              <a:t>- Clicking the small picture icon in the center of this placeholder</a:t>
            </a:r>
          </a:p>
        </p:txBody>
      </p:sp>
      <p:sp>
        <p:nvSpPr>
          <p:cNvPr id="10" name="Text Placeholder 12"/>
          <p:cNvSpPr>
            <a:spLocks noGrp="1"/>
          </p:cNvSpPr>
          <p:nvPr>
            <p:ph type="body" sz="quarter" idx="11" hasCustomPrompt="1"/>
          </p:nvPr>
        </p:nvSpPr>
        <p:spPr>
          <a:xfrm>
            <a:off x="1323702" y="4468871"/>
            <a:ext cx="9405257" cy="468312"/>
          </a:xfrm>
          <a:prstGeom prst="rect">
            <a:avLst/>
          </a:prstGeom>
        </p:spPr>
        <p:txBody>
          <a:bodyPr lIns="0" tIns="0" rIns="0" bIns="0">
            <a:normAutofit/>
          </a:bodyPr>
          <a:lstStyle>
            <a:lvl1pPr marL="0" indent="0" algn="ctr">
              <a:buNone/>
              <a:defRPr sz="3600" b="1" i="0" baseline="0">
                <a:solidFill>
                  <a:schemeClr val="tx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Main Title Goes Here</a:t>
            </a:r>
          </a:p>
        </p:txBody>
      </p:sp>
      <p:sp>
        <p:nvSpPr>
          <p:cNvPr id="11" name="Text Placeholder 12"/>
          <p:cNvSpPr>
            <a:spLocks noGrp="1"/>
          </p:cNvSpPr>
          <p:nvPr>
            <p:ph type="body" sz="quarter" idx="12" hasCustomPrompt="1"/>
          </p:nvPr>
        </p:nvSpPr>
        <p:spPr>
          <a:xfrm>
            <a:off x="1323702" y="5153836"/>
            <a:ext cx="9405257" cy="468312"/>
          </a:xfrm>
          <a:prstGeom prst="rect">
            <a:avLst/>
          </a:prstGeom>
        </p:spPr>
        <p:txBody>
          <a:bodyPr lIns="0" tIns="0" rIns="0" bIns="0">
            <a:normAutofit/>
          </a:bodyPr>
          <a:lstStyle>
            <a:lvl1pPr marL="0" indent="0" algn="ctr">
              <a:buNone/>
              <a:defRPr sz="2400" b="1" i="0" baseline="0">
                <a:solidFill>
                  <a:schemeClr val="accent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 or Additional Info</a:t>
            </a:r>
          </a:p>
        </p:txBody>
      </p:sp>
      <p:pic>
        <p:nvPicPr>
          <p:cNvPr id="7" name="Picture 6">
            <a:extLst>
              <a:ext uri="{FF2B5EF4-FFF2-40B4-BE49-F238E27FC236}">
                <a16:creationId xmlns:a16="http://schemas.microsoft.com/office/drawing/2014/main" id="{A88D045A-999D-734D-8ED4-5F3E7ECE9D0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55760" y="2039561"/>
            <a:ext cx="3035155" cy="868655"/>
          </a:xfrm>
          <a:prstGeom prst="rect">
            <a:avLst/>
          </a:prstGeom>
        </p:spPr>
      </p:pic>
    </p:spTree>
    <p:extLst>
      <p:ext uri="{BB962C8B-B14F-4D97-AF65-F5344CB8AC3E}">
        <p14:creationId xmlns:p14="http://schemas.microsoft.com/office/powerpoint/2010/main" val="11141539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Divider A">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D9A719B3-C8C9-2843-B0E7-F704D7502001}"/>
              </a:ext>
            </a:extLst>
          </p:cNvPr>
          <p:cNvSpPr/>
          <p:nvPr userDrawn="1"/>
        </p:nvSpPr>
        <p:spPr>
          <a:xfrm>
            <a:off x="304800" y="307191"/>
            <a:ext cx="11580010" cy="6243618"/>
          </a:xfrm>
          <a:prstGeom prst="roundRect">
            <a:avLst>
              <a:gd name="adj" fmla="val 1752"/>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bg1"/>
              </a:solidFill>
              <a:latin typeface="Raleway" charset="0"/>
              <a:ea typeface="Raleway" charset="0"/>
              <a:cs typeface="Raleway" charset="0"/>
            </a:endParaRPr>
          </a:p>
        </p:txBody>
      </p:sp>
      <p:sp>
        <p:nvSpPr>
          <p:cNvPr id="4" name="Text Placeholder 9"/>
          <p:cNvSpPr>
            <a:spLocks noGrp="1"/>
          </p:cNvSpPr>
          <p:nvPr>
            <p:ph type="body" sz="quarter" idx="11" hasCustomPrompt="1"/>
          </p:nvPr>
        </p:nvSpPr>
        <p:spPr>
          <a:xfrm>
            <a:off x="1284514" y="1230086"/>
            <a:ext cx="9601200" cy="4452257"/>
          </a:xfrm>
          <a:prstGeom prst="rect">
            <a:avLst/>
          </a:prstGeom>
        </p:spPr>
        <p:txBody>
          <a:bodyPr lIns="0" tIns="0" rIns="0" bIns="0" anchor="ctr"/>
          <a:lstStyle>
            <a:lvl1pPr marL="0" indent="0" algn="ctr">
              <a:buNone/>
              <a:defRPr sz="6000" b="1" i="0" baseline="0">
                <a:solidFill>
                  <a:schemeClr val="bg1"/>
                </a:solidFill>
                <a:latin typeface="Arial" panose="020B0604020202020204" pitchFamily="34" charset="0"/>
                <a:ea typeface="Roboto Medium" panose="02000000000000000000" pitchFamily="2"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Divider Slide</a:t>
            </a:r>
          </a:p>
        </p:txBody>
      </p:sp>
    </p:spTree>
    <p:extLst>
      <p:ext uri="{BB962C8B-B14F-4D97-AF65-F5344CB8AC3E}">
        <p14:creationId xmlns:p14="http://schemas.microsoft.com/office/powerpoint/2010/main" val="22853016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Divider B">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B77CF4F6-2DB4-914E-8F79-1B975DAE7D9D}"/>
              </a:ext>
            </a:extLst>
          </p:cNvPr>
          <p:cNvSpPr/>
          <p:nvPr userDrawn="1"/>
        </p:nvSpPr>
        <p:spPr>
          <a:xfrm>
            <a:off x="304800" y="307191"/>
            <a:ext cx="11580010" cy="6243618"/>
          </a:xfrm>
          <a:prstGeom prst="roundRect">
            <a:avLst>
              <a:gd name="adj" fmla="val 175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bg1"/>
              </a:solidFill>
              <a:latin typeface="Raleway" charset="0"/>
              <a:ea typeface="Raleway" charset="0"/>
              <a:cs typeface="Raleway" charset="0"/>
            </a:endParaRPr>
          </a:p>
        </p:txBody>
      </p:sp>
      <p:sp>
        <p:nvSpPr>
          <p:cNvPr id="4" name="Text Placeholder 9"/>
          <p:cNvSpPr>
            <a:spLocks noGrp="1"/>
          </p:cNvSpPr>
          <p:nvPr>
            <p:ph type="body" sz="quarter" idx="11" hasCustomPrompt="1"/>
          </p:nvPr>
        </p:nvSpPr>
        <p:spPr>
          <a:xfrm>
            <a:off x="1284514" y="1230086"/>
            <a:ext cx="9601200" cy="4452257"/>
          </a:xfrm>
          <a:prstGeom prst="rect">
            <a:avLst/>
          </a:prstGeom>
        </p:spPr>
        <p:txBody>
          <a:bodyPr lIns="0" tIns="0" rIns="0" bIns="0" anchor="ctr"/>
          <a:lstStyle>
            <a:lvl1pPr marL="0" indent="0" algn="ctr">
              <a:buNone/>
              <a:defRPr sz="6000" b="1" i="0" baseline="0">
                <a:solidFill>
                  <a:schemeClr val="bg1"/>
                </a:solidFill>
                <a:latin typeface="Arial" panose="020B0604020202020204" pitchFamily="34" charset="0"/>
                <a:ea typeface="Roboto Medium" panose="02000000000000000000" pitchFamily="2"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Divider Slide</a:t>
            </a:r>
          </a:p>
        </p:txBody>
      </p:sp>
    </p:spTree>
    <p:extLst>
      <p:ext uri="{BB962C8B-B14F-4D97-AF65-F5344CB8AC3E}">
        <p14:creationId xmlns:p14="http://schemas.microsoft.com/office/powerpoint/2010/main" val="40188964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ivider C">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6EF7CECB-D043-7342-A93C-9AF8D723A6A6}"/>
              </a:ext>
            </a:extLst>
          </p:cNvPr>
          <p:cNvSpPr/>
          <p:nvPr userDrawn="1"/>
        </p:nvSpPr>
        <p:spPr>
          <a:xfrm>
            <a:off x="304800" y="307191"/>
            <a:ext cx="11580010" cy="6243618"/>
          </a:xfrm>
          <a:prstGeom prst="roundRect">
            <a:avLst>
              <a:gd name="adj" fmla="val 175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bg1"/>
              </a:solidFill>
              <a:latin typeface="Raleway" charset="0"/>
              <a:ea typeface="Raleway" charset="0"/>
              <a:cs typeface="Raleway" charset="0"/>
            </a:endParaRPr>
          </a:p>
        </p:txBody>
      </p:sp>
      <p:sp>
        <p:nvSpPr>
          <p:cNvPr id="4" name="Text Placeholder 9"/>
          <p:cNvSpPr>
            <a:spLocks noGrp="1"/>
          </p:cNvSpPr>
          <p:nvPr>
            <p:ph type="body" sz="quarter" idx="11" hasCustomPrompt="1"/>
          </p:nvPr>
        </p:nvSpPr>
        <p:spPr>
          <a:xfrm>
            <a:off x="1284514" y="1230086"/>
            <a:ext cx="9601200" cy="4452257"/>
          </a:xfrm>
          <a:prstGeom prst="rect">
            <a:avLst/>
          </a:prstGeom>
        </p:spPr>
        <p:txBody>
          <a:bodyPr lIns="0" tIns="0" rIns="0" bIns="0" anchor="ctr"/>
          <a:lstStyle>
            <a:lvl1pPr marL="0" indent="0" algn="ctr">
              <a:buNone/>
              <a:defRPr sz="6000" b="1" i="0" baseline="0">
                <a:solidFill>
                  <a:schemeClr val="tx1"/>
                </a:solidFill>
                <a:latin typeface="Arial" panose="020B0604020202020204" pitchFamily="34" charset="0"/>
                <a:ea typeface="Roboto Medium" panose="02000000000000000000" pitchFamily="2"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Divider Slide</a:t>
            </a:r>
          </a:p>
        </p:txBody>
      </p:sp>
    </p:spTree>
    <p:extLst>
      <p:ext uri="{BB962C8B-B14F-4D97-AF65-F5344CB8AC3E}">
        <p14:creationId xmlns:p14="http://schemas.microsoft.com/office/powerpoint/2010/main" val="61837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o Key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8D072-C8CA-4D26-B839-D219D711BA94}"/>
              </a:ext>
            </a:extLst>
          </p:cNvPr>
          <p:cNvSpPr>
            <a:spLocks noGrp="1"/>
          </p:cNvSpPr>
          <p:nvPr>
            <p:ph type="title"/>
          </p:nvPr>
        </p:nvSpPr>
        <p:spPr/>
        <p:txBody>
          <a:bodyPr/>
          <a:lstStyle/>
          <a:p>
            <a:r>
              <a:rPr lang="en-US"/>
              <a:t>Click to edit Master title style</a:t>
            </a:r>
            <a:endParaRPr lang="en-GB"/>
          </a:p>
        </p:txBody>
      </p:sp>
      <p:grpSp>
        <p:nvGrpSpPr>
          <p:cNvPr id="3" name="Group 2">
            <a:extLst>
              <a:ext uri="{FF2B5EF4-FFF2-40B4-BE49-F238E27FC236}">
                <a16:creationId xmlns:a16="http://schemas.microsoft.com/office/drawing/2014/main" id="{778E58F4-2122-4F90-8F79-7A1FE0143B93}"/>
              </a:ext>
            </a:extLst>
          </p:cNvPr>
          <p:cNvGrpSpPr/>
          <p:nvPr userDrawn="1"/>
        </p:nvGrpSpPr>
        <p:grpSpPr>
          <a:xfrm>
            <a:off x="-2" y="6229627"/>
            <a:ext cx="12192001" cy="628373"/>
            <a:chOff x="-2" y="6229627"/>
            <a:chExt cx="12192001" cy="628373"/>
          </a:xfrm>
        </p:grpSpPr>
        <p:sp>
          <p:nvSpPr>
            <p:cNvPr id="4" name="Rectangle 3">
              <a:extLst>
                <a:ext uri="{FF2B5EF4-FFF2-40B4-BE49-F238E27FC236}">
                  <a16:creationId xmlns:a16="http://schemas.microsoft.com/office/drawing/2014/main" id="{B857C3BA-9107-4E6F-A282-F821C9B507FF}"/>
                </a:ext>
              </a:extLst>
            </p:cNvPr>
            <p:cNvSpPr/>
            <p:nvPr/>
          </p:nvSpPr>
          <p:spPr>
            <a:xfrm>
              <a:off x="-2" y="6229627"/>
              <a:ext cx="12192001" cy="62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71378A06-438B-45DA-B49B-A2D3FC8688C9}"/>
                </a:ext>
              </a:extLst>
            </p:cNvPr>
            <p:cNvPicPr>
              <a:picLocks noChangeAspect="1"/>
            </p:cNvPicPr>
            <p:nvPr/>
          </p:nvPicPr>
          <p:blipFill>
            <a:blip r:embed="rId2" cstate="email">
              <a:lum/>
              <a:extLst>
                <a:ext uri="{28A0092B-C50C-407E-A947-70E740481C1C}">
                  <a14:useLocalDpi xmlns:a14="http://schemas.microsoft.com/office/drawing/2010/main"/>
                </a:ext>
              </a:extLst>
            </a:blip>
            <a:stretch>
              <a:fillRect/>
            </a:stretch>
          </p:blipFill>
          <p:spPr>
            <a:xfrm>
              <a:off x="517902" y="6441704"/>
              <a:ext cx="1021267" cy="210999"/>
            </a:xfrm>
            <a:prstGeom prst="rect">
              <a:avLst/>
            </a:prstGeom>
          </p:spPr>
        </p:pic>
      </p:grpSp>
    </p:spTree>
    <p:extLst>
      <p:ext uri="{BB962C8B-B14F-4D97-AF65-F5344CB8AC3E}">
        <p14:creationId xmlns:p14="http://schemas.microsoft.com/office/powerpoint/2010/main" val="384839967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xt 1A">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8C37ACE7-089A-1E4B-8539-58C3BD6FED97}"/>
              </a:ext>
            </a:extLst>
          </p:cNvPr>
          <p:cNvSpPr/>
          <p:nvPr userDrawn="1"/>
        </p:nvSpPr>
        <p:spPr>
          <a:xfrm>
            <a:off x="304800" y="307191"/>
            <a:ext cx="11580010" cy="6243618"/>
          </a:xfrm>
          <a:prstGeom prst="roundRect">
            <a:avLst>
              <a:gd name="adj" fmla="val 1752"/>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bg1"/>
              </a:solidFill>
              <a:latin typeface="Raleway" charset="0"/>
              <a:ea typeface="Raleway" charset="0"/>
              <a:cs typeface="Raleway" charset="0"/>
            </a:endParaRPr>
          </a:p>
        </p:txBody>
      </p:sp>
      <p:sp>
        <p:nvSpPr>
          <p:cNvPr id="4" name="Text Placeholder 12">
            <a:extLst>
              <a:ext uri="{FF2B5EF4-FFF2-40B4-BE49-F238E27FC236}">
                <a16:creationId xmlns:a16="http://schemas.microsoft.com/office/drawing/2014/main" id="{B47BF47F-CF7F-3042-8973-6995788ACC21}"/>
              </a:ext>
            </a:extLst>
          </p:cNvPr>
          <p:cNvSpPr>
            <a:spLocks noGrp="1"/>
          </p:cNvSpPr>
          <p:nvPr>
            <p:ph type="body" sz="quarter" idx="11" hasCustomPrompt="1"/>
          </p:nvPr>
        </p:nvSpPr>
        <p:spPr>
          <a:xfrm>
            <a:off x="612283" y="598488"/>
            <a:ext cx="10965337" cy="468312"/>
          </a:xfrm>
          <a:prstGeom prst="rect">
            <a:avLst/>
          </a:prstGeom>
        </p:spPr>
        <p:txBody>
          <a:bodyPr lIns="0" tIns="0" rIns="0" bIns="0">
            <a:normAutofit/>
          </a:bodyPr>
          <a:lstStyle>
            <a:lvl1pPr marL="0" indent="0">
              <a:buNone/>
              <a:defRPr sz="3600" b="1" i="0" baseline="0">
                <a:solidFill>
                  <a:schemeClr val="bg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Standard Title</a:t>
            </a:r>
          </a:p>
        </p:txBody>
      </p:sp>
      <p:sp>
        <p:nvSpPr>
          <p:cNvPr id="5" name="Content Placeholder 4">
            <a:extLst>
              <a:ext uri="{FF2B5EF4-FFF2-40B4-BE49-F238E27FC236}">
                <a16:creationId xmlns:a16="http://schemas.microsoft.com/office/drawing/2014/main" id="{127FCEFB-3FD2-924C-9CCE-1D1F6926D66F}"/>
              </a:ext>
            </a:extLst>
          </p:cNvPr>
          <p:cNvSpPr>
            <a:spLocks noGrp="1"/>
          </p:cNvSpPr>
          <p:nvPr>
            <p:ph sz="quarter" idx="15"/>
          </p:nvPr>
        </p:nvSpPr>
        <p:spPr>
          <a:xfrm>
            <a:off x="612283" y="1504232"/>
            <a:ext cx="10965337" cy="4747985"/>
          </a:xfrm>
          <a:prstGeom prst="rect">
            <a:avLst/>
          </a:prstGeom>
        </p:spPr>
        <p:txBody>
          <a:bodyPr lIns="0" tIns="0" rIns="0" bIns="0"/>
          <a:lstStyle>
            <a:lvl1pPr marL="0" indent="0">
              <a:buNone/>
              <a:defRPr b="1">
                <a:solidFill>
                  <a:schemeClr val="bg1"/>
                </a:solidFill>
              </a:defRPr>
            </a:lvl1pPr>
            <a:lvl2pPr marL="11113" indent="-11113">
              <a:buNone/>
              <a:tabLst/>
              <a:defRPr b="1">
                <a:solidFill>
                  <a:schemeClr val="accent1"/>
                </a:solidFill>
              </a:defRPr>
            </a:lvl2pPr>
            <a:lvl3pPr marL="236538" indent="-225425">
              <a:buClr>
                <a:schemeClr val="accent1"/>
              </a:buClr>
              <a:tabLst/>
              <a:defRPr>
                <a:solidFill>
                  <a:schemeClr val="bg1"/>
                </a:solidFill>
              </a:defRPr>
            </a:lvl3pPr>
            <a:lvl4pPr marL="236538" indent="-225425">
              <a:buClr>
                <a:schemeClr val="accent3"/>
              </a:buClr>
              <a:buFont typeface="Wingdings" pitchFamily="2" charset="2"/>
              <a:buChar char="§"/>
              <a:tabLst/>
              <a:defRPr>
                <a:solidFill>
                  <a:schemeClr val="bg1"/>
                </a:solidFill>
              </a:defRPr>
            </a:lvl4pPr>
            <a:lvl5pPr marL="1828800" indent="-1817688">
              <a:buNone/>
              <a:tabLst/>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39843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xt 1B">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17B53A9E-8263-3E4B-B4DA-78F48D389FCB}"/>
              </a:ext>
            </a:extLst>
          </p:cNvPr>
          <p:cNvSpPr/>
          <p:nvPr userDrawn="1"/>
        </p:nvSpPr>
        <p:spPr>
          <a:xfrm>
            <a:off x="304800" y="307191"/>
            <a:ext cx="11580010" cy="6243618"/>
          </a:xfrm>
          <a:prstGeom prst="roundRect">
            <a:avLst>
              <a:gd name="adj" fmla="val 175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bg1"/>
              </a:solidFill>
              <a:latin typeface="Raleway" charset="0"/>
              <a:ea typeface="Raleway" charset="0"/>
              <a:cs typeface="Raleway" charset="0"/>
            </a:endParaRPr>
          </a:p>
        </p:txBody>
      </p:sp>
      <p:sp>
        <p:nvSpPr>
          <p:cNvPr id="4" name="Text Placeholder 12">
            <a:extLst>
              <a:ext uri="{FF2B5EF4-FFF2-40B4-BE49-F238E27FC236}">
                <a16:creationId xmlns:a16="http://schemas.microsoft.com/office/drawing/2014/main" id="{B47BF47F-CF7F-3042-8973-6995788ACC21}"/>
              </a:ext>
            </a:extLst>
          </p:cNvPr>
          <p:cNvSpPr>
            <a:spLocks noGrp="1"/>
          </p:cNvSpPr>
          <p:nvPr>
            <p:ph type="body" sz="quarter" idx="11" hasCustomPrompt="1"/>
          </p:nvPr>
        </p:nvSpPr>
        <p:spPr>
          <a:xfrm>
            <a:off x="612283" y="598488"/>
            <a:ext cx="10965337" cy="468312"/>
          </a:xfrm>
          <a:prstGeom prst="rect">
            <a:avLst/>
          </a:prstGeom>
        </p:spPr>
        <p:txBody>
          <a:bodyPr lIns="0" tIns="0" rIns="0" bIns="0">
            <a:normAutofit/>
          </a:bodyPr>
          <a:lstStyle>
            <a:lvl1pPr marL="0" indent="0">
              <a:buNone/>
              <a:defRPr sz="3600" b="1" i="0" baseline="0">
                <a:solidFill>
                  <a:schemeClr val="bg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Standard Title</a:t>
            </a:r>
          </a:p>
        </p:txBody>
      </p:sp>
      <p:sp>
        <p:nvSpPr>
          <p:cNvPr id="8" name="Content Placeholder 4">
            <a:extLst>
              <a:ext uri="{FF2B5EF4-FFF2-40B4-BE49-F238E27FC236}">
                <a16:creationId xmlns:a16="http://schemas.microsoft.com/office/drawing/2014/main" id="{3F2AF933-6069-9748-A345-3096E586AAC2}"/>
              </a:ext>
            </a:extLst>
          </p:cNvPr>
          <p:cNvSpPr>
            <a:spLocks noGrp="1"/>
          </p:cNvSpPr>
          <p:nvPr>
            <p:ph sz="quarter" idx="15"/>
          </p:nvPr>
        </p:nvSpPr>
        <p:spPr>
          <a:xfrm>
            <a:off x="612283" y="1504232"/>
            <a:ext cx="10965337" cy="4747985"/>
          </a:xfrm>
          <a:prstGeom prst="rect">
            <a:avLst/>
          </a:prstGeom>
        </p:spPr>
        <p:txBody>
          <a:bodyPr lIns="0" tIns="0" rIns="0" bIns="0"/>
          <a:lstStyle>
            <a:lvl1pPr marL="0" indent="0">
              <a:buNone/>
              <a:defRPr b="1">
                <a:solidFill>
                  <a:schemeClr val="bg1"/>
                </a:solidFill>
              </a:defRPr>
            </a:lvl1pPr>
            <a:lvl2pPr marL="11113" indent="-11113">
              <a:buNone/>
              <a:tabLst/>
              <a:defRPr b="1">
                <a:solidFill>
                  <a:schemeClr val="tx1"/>
                </a:solidFill>
              </a:defRPr>
            </a:lvl2pPr>
            <a:lvl3pPr marL="236538" indent="-225425">
              <a:buClr>
                <a:schemeClr val="tx1"/>
              </a:buClr>
              <a:tabLst/>
              <a:defRPr>
                <a:solidFill>
                  <a:schemeClr val="bg1"/>
                </a:solidFill>
              </a:defRPr>
            </a:lvl3pPr>
            <a:lvl4pPr marL="236538" indent="-225425">
              <a:buClr>
                <a:schemeClr val="accent3"/>
              </a:buClr>
              <a:buFont typeface="Wingdings" pitchFamily="2" charset="2"/>
              <a:buChar char="§"/>
              <a:tabLst/>
              <a:defRPr>
                <a:solidFill>
                  <a:schemeClr val="bg1"/>
                </a:solidFill>
              </a:defRPr>
            </a:lvl4pPr>
            <a:lvl5pPr marL="1828800" indent="-1817688">
              <a:buNone/>
              <a:tabLst/>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41732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xt 1C">
    <p:spTree>
      <p:nvGrpSpPr>
        <p:cNvPr id="1" name=""/>
        <p:cNvGrpSpPr/>
        <p:nvPr/>
      </p:nvGrpSpPr>
      <p:grpSpPr>
        <a:xfrm>
          <a:off x="0" y="0"/>
          <a:ext cx="0" cy="0"/>
          <a:chOff x="0" y="0"/>
          <a:chExt cx="0" cy="0"/>
        </a:xfrm>
      </p:grpSpPr>
      <p:sp>
        <p:nvSpPr>
          <p:cNvPr id="4" name="Text Placeholder 12">
            <a:extLst>
              <a:ext uri="{FF2B5EF4-FFF2-40B4-BE49-F238E27FC236}">
                <a16:creationId xmlns:a16="http://schemas.microsoft.com/office/drawing/2014/main" id="{B47BF47F-CF7F-3042-8973-6995788ACC21}"/>
              </a:ext>
            </a:extLst>
          </p:cNvPr>
          <p:cNvSpPr>
            <a:spLocks noGrp="1"/>
          </p:cNvSpPr>
          <p:nvPr>
            <p:ph type="body" sz="quarter" idx="11" hasCustomPrompt="1"/>
          </p:nvPr>
        </p:nvSpPr>
        <p:spPr>
          <a:xfrm>
            <a:off x="612283" y="598488"/>
            <a:ext cx="10965337" cy="468312"/>
          </a:xfrm>
          <a:prstGeom prst="rect">
            <a:avLst/>
          </a:prstGeom>
        </p:spPr>
        <p:txBody>
          <a:bodyPr lIns="0" tIns="0" rIns="0" bIns="0">
            <a:normAutofit/>
          </a:bodyPr>
          <a:lstStyle>
            <a:lvl1pPr marL="0" indent="0">
              <a:buNone/>
              <a:defRPr sz="3600" b="1" i="0" baseline="0">
                <a:solidFill>
                  <a:schemeClr val="tx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Standard Title</a:t>
            </a:r>
          </a:p>
        </p:txBody>
      </p:sp>
      <p:sp>
        <p:nvSpPr>
          <p:cNvPr id="7" name="Content Placeholder 4">
            <a:extLst>
              <a:ext uri="{FF2B5EF4-FFF2-40B4-BE49-F238E27FC236}">
                <a16:creationId xmlns:a16="http://schemas.microsoft.com/office/drawing/2014/main" id="{93A6CB98-9768-5641-A685-0A6194C531F1}"/>
              </a:ext>
            </a:extLst>
          </p:cNvPr>
          <p:cNvSpPr>
            <a:spLocks noGrp="1"/>
          </p:cNvSpPr>
          <p:nvPr>
            <p:ph sz="quarter" idx="15"/>
          </p:nvPr>
        </p:nvSpPr>
        <p:spPr>
          <a:xfrm>
            <a:off x="612283" y="1504232"/>
            <a:ext cx="10965337" cy="4747985"/>
          </a:xfrm>
          <a:prstGeom prst="rect">
            <a:avLst/>
          </a:prstGeom>
        </p:spPr>
        <p:txBody>
          <a:bodyPr lIns="0" tIns="0" rIns="0" bIns="0"/>
          <a:lstStyle>
            <a:lvl1pPr marL="0" indent="0">
              <a:buNone/>
              <a:defRPr b="1">
                <a:solidFill>
                  <a:schemeClr val="tx1"/>
                </a:solidFill>
              </a:defRPr>
            </a:lvl1pPr>
            <a:lvl2pPr marL="11113" indent="-11113">
              <a:buNone/>
              <a:tabLst/>
              <a:defRPr b="1">
                <a:solidFill>
                  <a:schemeClr val="accent1"/>
                </a:solidFill>
              </a:defRPr>
            </a:lvl2pPr>
            <a:lvl3pPr marL="236538" indent="-225425">
              <a:lnSpc>
                <a:spcPct val="100000"/>
              </a:lnSpc>
              <a:spcBef>
                <a:spcPts val="600"/>
              </a:spcBef>
              <a:buClr>
                <a:schemeClr val="accent1"/>
              </a:buClr>
              <a:tabLst/>
              <a:defRPr sz="1800">
                <a:solidFill>
                  <a:schemeClr val="tx1"/>
                </a:solidFill>
              </a:defRPr>
            </a:lvl3pPr>
            <a:lvl4pPr marL="517525" indent="-227013">
              <a:lnSpc>
                <a:spcPct val="100000"/>
              </a:lnSpc>
              <a:spcBef>
                <a:spcPts val="600"/>
              </a:spcBef>
              <a:buClr>
                <a:schemeClr val="accent3"/>
              </a:buClr>
              <a:buFont typeface="Wingdings" pitchFamily="2" charset="2"/>
              <a:buChar char="§"/>
              <a:tabLst/>
              <a:defRPr sz="1800">
                <a:solidFill>
                  <a:schemeClr val="tx1"/>
                </a:solidFill>
              </a:defRPr>
            </a:lvl4pPr>
            <a:lvl5pPr marL="7938" indent="3175">
              <a:lnSpc>
                <a:spcPct val="100000"/>
              </a:lnSpc>
              <a:spcBef>
                <a:spcPts val="600"/>
              </a:spcBef>
              <a:buNone/>
              <a:tabLst/>
              <a:defRPr sz="18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348741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xt 2A">
    <p:spTree>
      <p:nvGrpSpPr>
        <p:cNvPr id="1" name=""/>
        <p:cNvGrpSpPr/>
        <p:nvPr/>
      </p:nvGrpSpPr>
      <p:grpSpPr>
        <a:xfrm>
          <a:off x="0" y="0"/>
          <a:ext cx="0" cy="0"/>
          <a:chOff x="0" y="0"/>
          <a:chExt cx="0" cy="0"/>
        </a:xfrm>
      </p:grpSpPr>
      <p:sp>
        <p:nvSpPr>
          <p:cNvPr id="6" name="Content Placeholder 4">
            <a:extLst>
              <a:ext uri="{FF2B5EF4-FFF2-40B4-BE49-F238E27FC236}">
                <a16:creationId xmlns:a16="http://schemas.microsoft.com/office/drawing/2014/main" id="{D01FC693-2A2F-A04B-9449-875F94B24EE2}"/>
              </a:ext>
            </a:extLst>
          </p:cNvPr>
          <p:cNvSpPr>
            <a:spLocks noGrp="1"/>
          </p:cNvSpPr>
          <p:nvPr>
            <p:ph sz="quarter" idx="17"/>
          </p:nvPr>
        </p:nvSpPr>
        <p:spPr>
          <a:xfrm>
            <a:off x="612283" y="1504232"/>
            <a:ext cx="10965336" cy="4747985"/>
          </a:xfrm>
          <a:prstGeom prst="rect">
            <a:avLst/>
          </a:prstGeom>
        </p:spPr>
        <p:txBody>
          <a:bodyPr lIns="0" tIns="0" rIns="0" bIns="0"/>
          <a:lstStyle>
            <a:lvl1pPr marL="0" indent="0">
              <a:buNone/>
              <a:defRPr b="1">
                <a:solidFill>
                  <a:schemeClr val="tx1"/>
                </a:solidFill>
              </a:defRPr>
            </a:lvl1pPr>
            <a:lvl2pPr marL="11113" indent="-11113">
              <a:buNone/>
              <a:tabLst/>
              <a:defRPr b="1">
                <a:solidFill>
                  <a:schemeClr val="accent1"/>
                </a:solidFill>
              </a:defRPr>
            </a:lvl2pPr>
            <a:lvl3pPr marL="236538" indent="-225425">
              <a:lnSpc>
                <a:spcPct val="100000"/>
              </a:lnSpc>
              <a:spcBef>
                <a:spcPts val="600"/>
              </a:spcBef>
              <a:buClr>
                <a:schemeClr val="accent1"/>
              </a:buClr>
              <a:tabLst/>
              <a:defRPr sz="1800">
                <a:solidFill>
                  <a:schemeClr val="tx1"/>
                </a:solidFill>
              </a:defRPr>
            </a:lvl3pPr>
            <a:lvl4pPr marL="517525" indent="-227013">
              <a:lnSpc>
                <a:spcPct val="100000"/>
              </a:lnSpc>
              <a:spcBef>
                <a:spcPts val="600"/>
              </a:spcBef>
              <a:buClr>
                <a:schemeClr val="accent3"/>
              </a:buClr>
              <a:buFont typeface="Wingdings" pitchFamily="2" charset="2"/>
              <a:buChar char="§"/>
              <a:tabLst/>
              <a:defRPr sz="1800">
                <a:solidFill>
                  <a:schemeClr val="tx1"/>
                </a:solidFill>
              </a:defRPr>
            </a:lvl4pPr>
            <a:lvl5pPr marL="7938" indent="3175">
              <a:lnSpc>
                <a:spcPct val="100000"/>
              </a:lnSpc>
              <a:spcBef>
                <a:spcPts val="600"/>
              </a:spcBef>
              <a:buNone/>
              <a:tabLst/>
              <a:defRPr sz="18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12"/>
          <p:cNvSpPr>
            <a:spLocks noGrp="1"/>
          </p:cNvSpPr>
          <p:nvPr>
            <p:ph type="body" sz="quarter" idx="11" hasCustomPrompt="1"/>
          </p:nvPr>
        </p:nvSpPr>
        <p:spPr>
          <a:xfrm>
            <a:off x="612283" y="598488"/>
            <a:ext cx="5485770" cy="468312"/>
          </a:xfrm>
          <a:prstGeom prst="rect">
            <a:avLst/>
          </a:prstGeom>
        </p:spPr>
        <p:txBody>
          <a:bodyPr lIns="0" tIns="0" rIns="0" bIns="0">
            <a:normAutofit/>
          </a:bodyPr>
          <a:lstStyle>
            <a:lvl1pPr marL="0" indent="0">
              <a:buNone/>
              <a:defRPr sz="3600" b="1" i="0" baseline="0">
                <a:solidFill>
                  <a:schemeClr val="tx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Standard Title</a:t>
            </a:r>
          </a:p>
        </p:txBody>
      </p:sp>
      <p:sp>
        <p:nvSpPr>
          <p:cNvPr id="8" name="Text Placeholder 12"/>
          <p:cNvSpPr>
            <a:spLocks noGrp="1"/>
          </p:cNvSpPr>
          <p:nvPr>
            <p:ph type="body" sz="quarter" idx="24" hasCustomPrompt="1"/>
          </p:nvPr>
        </p:nvSpPr>
        <p:spPr>
          <a:xfrm>
            <a:off x="6098052" y="598488"/>
            <a:ext cx="5479567" cy="468312"/>
          </a:xfrm>
          <a:prstGeom prst="rect">
            <a:avLst/>
          </a:prstGeom>
        </p:spPr>
        <p:txBody>
          <a:bodyPr lIns="0" tIns="0" rIns="0" bIns="0">
            <a:normAutofit/>
          </a:bodyPr>
          <a:lstStyle>
            <a:lvl1pPr marL="0" indent="0" algn="r">
              <a:buNone/>
              <a:defRPr sz="1800" b="1" i="0">
                <a:solidFill>
                  <a:schemeClr val="accent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Sub-headline Goes Here</a:t>
            </a:r>
          </a:p>
        </p:txBody>
      </p:sp>
    </p:spTree>
    <p:extLst>
      <p:ext uri="{BB962C8B-B14F-4D97-AF65-F5344CB8AC3E}">
        <p14:creationId xmlns:p14="http://schemas.microsoft.com/office/powerpoint/2010/main" val="17080327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xt 2B">
    <p:spTree>
      <p:nvGrpSpPr>
        <p:cNvPr id="1" name=""/>
        <p:cNvGrpSpPr/>
        <p:nvPr/>
      </p:nvGrpSpPr>
      <p:grpSpPr>
        <a:xfrm>
          <a:off x="0" y="0"/>
          <a:ext cx="0" cy="0"/>
          <a:chOff x="0" y="0"/>
          <a:chExt cx="0" cy="0"/>
        </a:xfrm>
      </p:grpSpPr>
      <p:sp>
        <p:nvSpPr>
          <p:cNvPr id="9" name="Content Placeholder 4">
            <a:extLst>
              <a:ext uri="{FF2B5EF4-FFF2-40B4-BE49-F238E27FC236}">
                <a16:creationId xmlns:a16="http://schemas.microsoft.com/office/drawing/2014/main" id="{4E63F824-22DB-8F4A-BF9B-DD27D389587B}"/>
              </a:ext>
            </a:extLst>
          </p:cNvPr>
          <p:cNvSpPr>
            <a:spLocks noGrp="1"/>
          </p:cNvSpPr>
          <p:nvPr>
            <p:ph sz="quarter" idx="17"/>
          </p:nvPr>
        </p:nvSpPr>
        <p:spPr>
          <a:xfrm>
            <a:off x="612283" y="2877166"/>
            <a:ext cx="10965336" cy="3375051"/>
          </a:xfrm>
          <a:prstGeom prst="rect">
            <a:avLst/>
          </a:prstGeom>
        </p:spPr>
        <p:txBody>
          <a:bodyPr lIns="0" tIns="0" rIns="0" bIns="0"/>
          <a:lstStyle>
            <a:lvl1pPr marL="0" indent="0">
              <a:buNone/>
              <a:defRPr b="1">
                <a:solidFill>
                  <a:schemeClr val="tx1"/>
                </a:solidFill>
              </a:defRPr>
            </a:lvl1pPr>
            <a:lvl2pPr marL="11113" indent="-11113">
              <a:buNone/>
              <a:tabLst/>
              <a:defRPr b="1">
                <a:solidFill>
                  <a:schemeClr val="accent1"/>
                </a:solidFill>
              </a:defRPr>
            </a:lvl2pPr>
            <a:lvl3pPr marL="236538" indent="-225425">
              <a:lnSpc>
                <a:spcPct val="100000"/>
              </a:lnSpc>
              <a:spcBef>
                <a:spcPts val="600"/>
              </a:spcBef>
              <a:buClr>
                <a:schemeClr val="accent1"/>
              </a:buClr>
              <a:tabLst/>
              <a:defRPr sz="1800">
                <a:solidFill>
                  <a:schemeClr val="tx1"/>
                </a:solidFill>
              </a:defRPr>
            </a:lvl3pPr>
            <a:lvl4pPr marL="460375" indent="-227013">
              <a:lnSpc>
                <a:spcPct val="100000"/>
              </a:lnSpc>
              <a:spcBef>
                <a:spcPts val="600"/>
              </a:spcBef>
              <a:buClr>
                <a:schemeClr val="accent3"/>
              </a:buClr>
              <a:buFont typeface="Wingdings" pitchFamily="2" charset="2"/>
              <a:buChar char="§"/>
              <a:tabLst/>
              <a:defRPr sz="1800">
                <a:solidFill>
                  <a:schemeClr val="tx1"/>
                </a:solidFill>
              </a:defRPr>
            </a:lvl4pPr>
            <a:lvl5pPr marL="7938" indent="3175">
              <a:lnSpc>
                <a:spcPct val="100000"/>
              </a:lnSpc>
              <a:spcBef>
                <a:spcPts val="600"/>
              </a:spcBef>
              <a:buNone/>
              <a:tabLst/>
              <a:defRPr sz="18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12"/>
          <p:cNvSpPr>
            <a:spLocks noGrp="1"/>
          </p:cNvSpPr>
          <p:nvPr>
            <p:ph type="body" sz="quarter" idx="11" hasCustomPrompt="1"/>
          </p:nvPr>
        </p:nvSpPr>
        <p:spPr>
          <a:xfrm>
            <a:off x="612283" y="598488"/>
            <a:ext cx="5485770" cy="468312"/>
          </a:xfrm>
          <a:prstGeom prst="rect">
            <a:avLst/>
          </a:prstGeom>
        </p:spPr>
        <p:txBody>
          <a:bodyPr lIns="0" tIns="0" rIns="0" bIns="0">
            <a:normAutofit/>
          </a:bodyPr>
          <a:lstStyle>
            <a:lvl1pPr marL="0" indent="0">
              <a:buNone/>
              <a:defRPr sz="3600" b="1" i="0" baseline="0">
                <a:solidFill>
                  <a:schemeClr val="tx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Standard Title</a:t>
            </a:r>
          </a:p>
        </p:txBody>
      </p:sp>
      <p:sp>
        <p:nvSpPr>
          <p:cNvPr id="8" name="Text Placeholder 12"/>
          <p:cNvSpPr>
            <a:spLocks noGrp="1"/>
          </p:cNvSpPr>
          <p:nvPr>
            <p:ph type="body" sz="quarter" idx="24" hasCustomPrompt="1"/>
          </p:nvPr>
        </p:nvSpPr>
        <p:spPr>
          <a:xfrm>
            <a:off x="612283" y="1142568"/>
            <a:ext cx="5479567" cy="361664"/>
          </a:xfrm>
          <a:prstGeom prst="rect">
            <a:avLst/>
          </a:prstGeom>
        </p:spPr>
        <p:txBody>
          <a:bodyPr lIns="0" tIns="0" rIns="0" bIns="0">
            <a:normAutofit/>
          </a:bodyPr>
          <a:lstStyle>
            <a:lvl1pPr marL="0" indent="0" algn="l">
              <a:buNone/>
              <a:defRPr sz="1800" b="1" i="0">
                <a:solidFill>
                  <a:schemeClr val="accent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Sub-headline Goes Here</a:t>
            </a:r>
          </a:p>
        </p:txBody>
      </p:sp>
      <p:sp>
        <p:nvSpPr>
          <p:cNvPr id="12" name="Picture Placeholder 9"/>
          <p:cNvSpPr>
            <a:spLocks noGrp="1"/>
          </p:cNvSpPr>
          <p:nvPr>
            <p:ph type="pic" sz="quarter" idx="10" hasCustomPrompt="1"/>
          </p:nvPr>
        </p:nvSpPr>
        <p:spPr>
          <a:xfrm>
            <a:off x="9903608" y="598488"/>
            <a:ext cx="1674011" cy="1664296"/>
          </a:xfrm>
          <a:prstGeom prst="rect">
            <a:avLst/>
          </a:prstGeom>
          <a:noFill/>
        </p:spPr>
        <p:txBody>
          <a:bodyPr/>
          <a:lstStyle>
            <a:lvl1pPr marL="0" indent="0">
              <a:buNone/>
              <a:defRPr sz="1800" b="1" i="0" baseline="0">
                <a:solidFill>
                  <a:schemeClr val="bg1">
                    <a:lumMod val="65000"/>
                  </a:schemeClr>
                </a:solidFill>
                <a:latin typeface="Arial" panose="020B0604020202020204" pitchFamily="34" charset="0"/>
                <a:ea typeface="Roboto Medium" panose="02000000000000000000" pitchFamily="2" charset="0"/>
                <a:cs typeface="Arial" panose="020B0604020202020204" pitchFamily="34" charset="0"/>
              </a:defRPr>
            </a:lvl1pPr>
          </a:lstStyle>
          <a:p>
            <a:r>
              <a:rPr lang="en-US"/>
              <a:t>Optional </a:t>
            </a:r>
            <a:br>
              <a:rPr lang="en-US"/>
            </a:br>
            <a:br>
              <a:rPr lang="en-US"/>
            </a:br>
            <a:r>
              <a:rPr lang="en-US"/>
              <a:t>[ Drop OR Copy &amp; Paste  Icon Here ]</a:t>
            </a:r>
            <a:br>
              <a:rPr lang="en-US"/>
            </a:br>
            <a:br>
              <a:rPr lang="en-US"/>
            </a:br>
            <a:endParaRPr lang="en-US"/>
          </a:p>
        </p:txBody>
      </p:sp>
    </p:spTree>
    <p:extLst>
      <p:ext uri="{BB962C8B-B14F-4D97-AF65-F5344CB8AC3E}">
        <p14:creationId xmlns:p14="http://schemas.microsoft.com/office/powerpoint/2010/main" val="27119927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xt 3A">
    <p:spTree>
      <p:nvGrpSpPr>
        <p:cNvPr id="1" name=""/>
        <p:cNvGrpSpPr/>
        <p:nvPr/>
      </p:nvGrpSpPr>
      <p:grpSpPr>
        <a:xfrm>
          <a:off x="0" y="0"/>
          <a:ext cx="0" cy="0"/>
          <a:chOff x="0" y="0"/>
          <a:chExt cx="0" cy="0"/>
        </a:xfrm>
      </p:grpSpPr>
      <p:sp>
        <p:nvSpPr>
          <p:cNvPr id="10" name="Content Placeholder 4">
            <a:extLst>
              <a:ext uri="{FF2B5EF4-FFF2-40B4-BE49-F238E27FC236}">
                <a16:creationId xmlns:a16="http://schemas.microsoft.com/office/drawing/2014/main" id="{3C779D19-3D25-6344-BA52-6C3FE87B128A}"/>
              </a:ext>
            </a:extLst>
          </p:cNvPr>
          <p:cNvSpPr>
            <a:spLocks noGrp="1"/>
          </p:cNvSpPr>
          <p:nvPr>
            <p:ph sz="quarter" idx="27"/>
          </p:nvPr>
        </p:nvSpPr>
        <p:spPr>
          <a:xfrm>
            <a:off x="6405244" y="1504232"/>
            <a:ext cx="5178581" cy="4747985"/>
          </a:xfrm>
          <a:prstGeom prst="rect">
            <a:avLst/>
          </a:prstGeom>
        </p:spPr>
        <p:txBody>
          <a:bodyPr lIns="0" tIns="0" rIns="0" bIns="0"/>
          <a:lstStyle>
            <a:lvl1pPr marL="0" indent="0">
              <a:buNone/>
              <a:defRPr b="1">
                <a:solidFill>
                  <a:schemeClr val="tx1"/>
                </a:solidFill>
              </a:defRPr>
            </a:lvl1pPr>
            <a:lvl2pPr marL="11113" indent="-11113">
              <a:buNone/>
              <a:tabLst/>
              <a:defRPr b="1">
                <a:solidFill>
                  <a:schemeClr val="accent1"/>
                </a:solidFill>
              </a:defRPr>
            </a:lvl2pPr>
            <a:lvl3pPr marL="236538" indent="-225425">
              <a:lnSpc>
                <a:spcPct val="100000"/>
              </a:lnSpc>
              <a:spcBef>
                <a:spcPts val="600"/>
              </a:spcBef>
              <a:buClr>
                <a:schemeClr val="accent1"/>
              </a:buClr>
              <a:tabLst/>
              <a:defRPr sz="1800">
                <a:solidFill>
                  <a:schemeClr val="tx1"/>
                </a:solidFill>
              </a:defRPr>
            </a:lvl3pPr>
            <a:lvl4pPr marL="517525" indent="-227013">
              <a:lnSpc>
                <a:spcPct val="100000"/>
              </a:lnSpc>
              <a:spcBef>
                <a:spcPts val="600"/>
              </a:spcBef>
              <a:buClr>
                <a:schemeClr val="accent3"/>
              </a:buClr>
              <a:buFont typeface="Wingdings" pitchFamily="2" charset="2"/>
              <a:buChar char="§"/>
              <a:tabLst/>
              <a:defRPr sz="1800">
                <a:solidFill>
                  <a:schemeClr val="tx1"/>
                </a:solidFill>
              </a:defRPr>
            </a:lvl4pPr>
            <a:lvl5pPr marL="7938" indent="3175">
              <a:lnSpc>
                <a:spcPct val="100000"/>
              </a:lnSpc>
              <a:spcBef>
                <a:spcPts val="600"/>
              </a:spcBef>
              <a:buNone/>
              <a:tabLst/>
              <a:defRPr sz="18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4">
            <a:extLst>
              <a:ext uri="{FF2B5EF4-FFF2-40B4-BE49-F238E27FC236}">
                <a16:creationId xmlns:a16="http://schemas.microsoft.com/office/drawing/2014/main" id="{97DDD5F6-9F1E-2749-A112-E9422C3DBB7A}"/>
              </a:ext>
            </a:extLst>
          </p:cNvPr>
          <p:cNvSpPr>
            <a:spLocks noGrp="1"/>
          </p:cNvSpPr>
          <p:nvPr>
            <p:ph sz="quarter" idx="17"/>
          </p:nvPr>
        </p:nvSpPr>
        <p:spPr>
          <a:xfrm>
            <a:off x="612283" y="1504232"/>
            <a:ext cx="5178581" cy="4747985"/>
          </a:xfrm>
          <a:prstGeom prst="rect">
            <a:avLst/>
          </a:prstGeom>
        </p:spPr>
        <p:txBody>
          <a:bodyPr lIns="0" tIns="0" rIns="0" bIns="0"/>
          <a:lstStyle>
            <a:lvl1pPr marL="0" indent="0">
              <a:buNone/>
              <a:defRPr b="1">
                <a:solidFill>
                  <a:schemeClr val="tx1"/>
                </a:solidFill>
              </a:defRPr>
            </a:lvl1pPr>
            <a:lvl2pPr marL="11113" indent="-11113">
              <a:buNone/>
              <a:tabLst/>
              <a:defRPr b="1">
                <a:solidFill>
                  <a:schemeClr val="accent1"/>
                </a:solidFill>
              </a:defRPr>
            </a:lvl2pPr>
            <a:lvl3pPr marL="236538" indent="-225425">
              <a:lnSpc>
                <a:spcPct val="100000"/>
              </a:lnSpc>
              <a:spcBef>
                <a:spcPts val="600"/>
              </a:spcBef>
              <a:buClr>
                <a:schemeClr val="accent1"/>
              </a:buClr>
              <a:tabLst/>
              <a:defRPr sz="1800">
                <a:solidFill>
                  <a:schemeClr val="tx1"/>
                </a:solidFill>
              </a:defRPr>
            </a:lvl3pPr>
            <a:lvl4pPr marL="460375" indent="-227013">
              <a:lnSpc>
                <a:spcPct val="100000"/>
              </a:lnSpc>
              <a:spcBef>
                <a:spcPts val="600"/>
              </a:spcBef>
              <a:buClr>
                <a:schemeClr val="accent3"/>
              </a:buClr>
              <a:buFont typeface="Wingdings" pitchFamily="2" charset="2"/>
              <a:buChar char="§"/>
              <a:tabLst/>
              <a:defRPr sz="1800">
                <a:solidFill>
                  <a:schemeClr val="tx1"/>
                </a:solidFill>
              </a:defRPr>
            </a:lvl4pPr>
            <a:lvl5pPr marL="7938" indent="3175">
              <a:lnSpc>
                <a:spcPct val="100000"/>
              </a:lnSpc>
              <a:spcBef>
                <a:spcPts val="600"/>
              </a:spcBef>
              <a:buNone/>
              <a:tabLst/>
              <a:defRPr sz="18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12"/>
          <p:cNvSpPr>
            <a:spLocks noGrp="1"/>
          </p:cNvSpPr>
          <p:nvPr>
            <p:ph type="body" sz="quarter" idx="11" hasCustomPrompt="1"/>
          </p:nvPr>
        </p:nvSpPr>
        <p:spPr>
          <a:xfrm>
            <a:off x="612283" y="598488"/>
            <a:ext cx="5485770" cy="468312"/>
          </a:xfrm>
          <a:prstGeom prst="rect">
            <a:avLst/>
          </a:prstGeom>
        </p:spPr>
        <p:txBody>
          <a:bodyPr lIns="0" tIns="0" rIns="0" bIns="0">
            <a:normAutofit/>
          </a:bodyPr>
          <a:lstStyle>
            <a:lvl1pPr marL="0" indent="0">
              <a:buNone/>
              <a:defRPr sz="3600" b="1" i="0" baseline="0">
                <a:solidFill>
                  <a:schemeClr val="tx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Standard Title</a:t>
            </a:r>
          </a:p>
        </p:txBody>
      </p:sp>
      <p:sp>
        <p:nvSpPr>
          <p:cNvPr id="8" name="Text Placeholder 12"/>
          <p:cNvSpPr>
            <a:spLocks noGrp="1"/>
          </p:cNvSpPr>
          <p:nvPr>
            <p:ph type="body" sz="quarter" idx="24" hasCustomPrompt="1"/>
          </p:nvPr>
        </p:nvSpPr>
        <p:spPr>
          <a:xfrm>
            <a:off x="6098052" y="598488"/>
            <a:ext cx="5479567" cy="468312"/>
          </a:xfrm>
          <a:prstGeom prst="rect">
            <a:avLst/>
          </a:prstGeom>
        </p:spPr>
        <p:txBody>
          <a:bodyPr lIns="0" tIns="0" rIns="0" bIns="0">
            <a:normAutofit/>
          </a:bodyPr>
          <a:lstStyle>
            <a:lvl1pPr marL="0" indent="0" algn="r">
              <a:buNone/>
              <a:defRPr sz="1800" b="1" i="0">
                <a:solidFill>
                  <a:schemeClr val="accent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Sub-headline Goes Here</a:t>
            </a:r>
          </a:p>
        </p:txBody>
      </p:sp>
    </p:spTree>
    <p:extLst>
      <p:ext uri="{BB962C8B-B14F-4D97-AF65-F5344CB8AC3E}">
        <p14:creationId xmlns:p14="http://schemas.microsoft.com/office/powerpoint/2010/main" val="22131660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xt 3B">
    <p:spTree>
      <p:nvGrpSpPr>
        <p:cNvPr id="1" name=""/>
        <p:cNvGrpSpPr/>
        <p:nvPr/>
      </p:nvGrpSpPr>
      <p:grpSpPr>
        <a:xfrm>
          <a:off x="0" y="0"/>
          <a:ext cx="0" cy="0"/>
          <a:chOff x="0" y="0"/>
          <a:chExt cx="0" cy="0"/>
        </a:xfrm>
      </p:grpSpPr>
      <p:sp>
        <p:nvSpPr>
          <p:cNvPr id="10" name="Content Placeholder 4">
            <a:extLst>
              <a:ext uri="{FF2B5EF4-FFF2-40B4-BE49-F238E27FC236}">
                <a16:creationId xmlns:a16="http://schemas.microsoft.com/office/drawing/2014/main" id="{57BD3B01-B28A-084E-BC8E-BF236EB70373}"/>
              </a:ext>
            </a:extLst>
          </p:cNvPr>
          <p:cNvSpPr>
            <a:spLocks noGrp="1"/>
          </p:cNvSpPr>
          <p:nvPr>
            <p:ph sz="quarter" idx="17"/>
          </p:nvPr>
        </p:nvSpPr>
        <p:spPr>
          <a:xfrm>
            <a:off x="612283" y="2877166"/>
            <a:ext cx="5178581" cy="3375051"/>
          </a:xfrm>
          <a:prstGeom prst="rect">
            <a:avLst/>
          </a:prstGeom>
        </p:spPr>
        <p:txBody>
          <a:bodyPr lIns="0" tIns="0" rIns="0" bIns="0"/>
          <a:lstStyle>
            <a:lvl1pPr marL="0" indent="0">
              <a:buNone/>
              <a:defRPr b="1">
                <a:solidFill>
                  <a:schemeClr val="tx1"/>
                </a:solidFill>
              </a:defRPr>
            </a:lvl1pPr>
            <a:lvl2pPr marL="11113" indent="-11113">
              <a:buNone/>
              <a:tabLst/>
              <a:defRPr b="1">
                <a:solidFill>
                  <a:schemeClr val="accent1"/>
                </a:solidFill>
              </a:defRPr>
            </a:lvl2pPr>
            <a:lvl3pPr marL="236538" indent="-225425">
              <a:lnSpc>
                <a:spcPct val="100000"/>
              </a:lnSpc>
              <a:spcBef>
                <a:spcPts val="600"/>
              </a:spcBef>
              <a:buClr>
                <a:schemeClr val="accent1"/>
              </a:buClr>
              <a:tabLst/>
              <a:defRPr sz="1800">
                <a:solidFill>
                  <a:schemeClr val="tx1"/>
                </a:solidFill>
              </a:defRPr>
            </a:lvl3pPr>
            <a:lvl4pPr marL="460375" indent="-227013">
              <a:lnSpc>
                <a:spcPct val="100000"/>
              </a:lnSpc>
              <a:spcBef>
                <a:spcPts val="600"/>
              </a:spcBef>
              <a:buClr>
                <a:schemeClr val="accent3"/>
              </a:buClr>
              <a:buFont typeface="Wingdings" pitchFamily="2" charset="2"/>
              <a:buChar char="§"/>
              <a:tabLst/>
              <a:defRPr sz="1800">
                <a:solidFill>
                  <a:schemeClr val="tx1"/>
                </a:solidFill>
              </a:defRPr>
            </a:lvl4pPr>
            <a:lvl5pPr marL="7938" indent="3175">
              <a:lnSpc>
                <a:spcPct val="100000"/>
              </a:lnSpc>
              <a:spcBef>
                <a:spcPts val="600"/>
              </a:spcBef>
              <a:buNone/>
              <a:tabLst/>
              <a:defRPr sz="18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4">
            <a:extLst>
              <a:ext uri="{FF2B5EF4-FFF2-40B4-BE49-F238E27FC236}">
                <a16:creationId xmlns:a16="http://schemas.microsoft.com/office/drawing/2014/main" id="{DA5C4E8C-C3E7-6148-AB18-19E8772F99A9}"/>
              </a:ext>
            </a:extLst>
          </p:cNvPr>
          <p:cNvSpPr>
            <a:spLocks noGrp="1"/>
          </p:cNvSpPr>
          <p:nvPr>
            <p:ph sz="quarter" idx="29"/>
          </p:nvPr>
        </p:nvSpPr>
        <p:spPr>
          <a:xfrm>
            <a:off x="6405243" y="2877166"/>
            <a:ext cx="5178581" cy="3375051"/>
          </a:xfrm>
          <a:prstGeom prst="rect">
            <a:avLst/>
          </a:prstGeom>
        </p:spPr>
        <p:txBody>
          <a:bodyPr lIns="0" tIns="0" rIns="0" bIns="0"/>
          <a:lstStyle>
            <a:lvl1pPr marL="0" indent="0">
              <a:buNone/>
              <a:defRPr b="1">
                <a:solidFill>
                  <a:schemeClr val="tx1"/>
                </a:solidFill>
              </a:defRPr>
            </a:lvl1pPr>
            <a:lvl2pPr marL="11113" indent="-11113">
              <a:buNone/>
              <a:tabLst/>
              <a:defRPr b="1">
                <a:solidFill>
                  <a:schemeClr val="accent1"/>
                </a:solidFill>
              </a:defRPr>
            </a:lvl2pPr>
            <a:lvl3pPr marL="236538" indent="-225425">
              <a:lnSpc>
                <a:spcPct val="100000"/>
              </a:lnSpc>
              <a:spcBef>
                <a:spcPts val="600"/>
              </a:spcBef>
              <a:buClr>
                <a:schemeClr val="accent1"/>
              </a:buClr>
              <a:tabLst/>
              <a:defRPr sz="1800">
                <a:solidFill>
                  <a:schemeClr val="tx1"/>
                </a:solidFill>
              </a:defRPr>
            </a:lvl3pPr>
            <a:lvl4pPr marL="460375" indent="-227013">
              <a:lnSpc>
                <a:spcPct val="100000"/>
              </a:lnSpc>
              <a:spcBef>
                <a:spcPts val="600"/>
              </a:spcBef>
              <a:buClr>
                <a:schemeClr val="accent3"/>
              </a:buClr>
              <a:buFont typeface="Wingdings" pitchFamily="2" charset="2"/>
              <a:buChar char="§"/>
              <a:tabLst/>
              <a:defRPr sz="1800">
                <a:solidFill>
                  <a:schemeClr val="tx1"/>
                </a:solidFill>
              </a:defRPr>
            </a:lvl4pPr>
            <a:lvl5pPr marL="7938" indent="3175">
              <a:lnSpc>
                <a:spcPct val="100000"/>
              </a:lnSpc>
              <a:spcBef>
                <a:spcPts val="600"/>
              </a:spcBef>
              <a:buNone/>
              <a:tabLst/>
              <a:defRPr sz="18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12"/>
          <p:cNvSpPr>
            <a:spLocks noGrp="1"/>
          </p:cNvSpPr>
          <p:nvPr>
            <p:ph type="body" sz="quarter" idx="11" hasCustomPrompt="1"/>
          </p:nvPr>
        </p:nvSpPr>
        <p:spPr>
          <a:xfrm>
            <a:off x="612283" y="598488"/>
            <a:ext cx="5485770" cy="468312"/>
          </a:xfrm>
          <a:prstGeom prst="rect">
            <a:avLst/>
          </a:prstGeom>
        </p:spPr>
        <p:txBody>
          <a:bodyPr lIns="0" tIns="0" rIns="0" bIns="0">
            <a:normAutofit/>
          </a:bodyPr>
          <a:lstStyle>
            <a:lvl1pPr marL="0" indent="0">
              <a:buNone/>
              <a:defRPr sz="3600" b="1" i="0" baseline="0">
                <a:solidFill>
                  <a:schemeClr val="tx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Standard Title</a:t>
            </a:r>
          </a:p>
        </p:txBody>
      </p:sp>
      <p:sp>
        <p:nvSpPr>
          <p:cNvPr id="8" name="Text Placeholder 12"/>
          <p:cNvSpPr>
            <a:spLocks noGrp="1"/>
          </p:cNvSpPr>
          <p:nvPr>
            <p:ph type="body" sz="quarter" idx="24" hasCustomPrompt="1"/>
          </p:nvPr>
        </p:nvSpPr>
        <p:spPr>
          <a:xfrm>
            <a:off x="612283" y="1142568"/>
            <a:ext cx="5479567" cy="361664"/>
          </a:xfrm>
          <a:prstGeom prst="rect">
            <a:avLst/>
          </a:prstGeom>
        </p:spPr>
        <p:txBody>
          <a:bodyPr lIns="0" tIns="0" rIns="0" bIns="0">
            <a:normAutofit/>
          </a:bodyPr>
          <a:lstStyle>
            <a:lvl1pPr marL="0" indent="0" algn="l">
              <a:buNone/>
              <a:defRPr sz="1800" b="1" i="0">
                <a:solidFill>
                  <a:schemeClr val="accent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Sub-headline Goes Here</a:t>
            </a:r>
          </a:p>
        </p:txBody>
      </p:sp>
      <p:sp>
        <p:nvSpPr>
          <p:cNvPr id="9" name="Picture Placeholder 9">
            <a:extLst>
              <a:ext uri="{FF2B5EF4-FFF2-40B4-BE49-F238E27FC236}">
                <a16:creationId xmlns:a16="http://schemas.microsoft.com/office/drawing/2014/main" id="{B1EB07CF-94EA-B54F-B60A-FCA5C7EB9308}"/>
              </a:ext>
            </a:extLst>
          </p:cNvPr>
          <p:cNvSpPr>
            <a:spLocks noGrp="1"/>
          </p:cNvSpPr>
          <p:nvPr>
            <p:ph type="pic" sz="quarter" idx="10" hasCustomPrompt="1"/>
          </p:nvPr>
        </p:nvSpPr>
        <p:spPr>
          <a:xfrm>
            <a:off x="9903608" y="598488"/>
            <a:ext cx="1674011" cy="1664296"/>
          </a:xfrm>
          <a:prstGeom prst="rect">
            <a:avLst/>
          </a:prstGeom>
          <a:noFill/>
        </p:spPr>
        <p:txBody>
          <a:bodyPr/>
          <a:lstStyle>
            <a:lvl1pPr marL="0" indent="0">
              <a:buNone/>
              <a:defRPr sz="1800" b="1" i="0" baseline="0">
                <a:solidFill>
                  <a:schemeClr val="bg1">
                    <a:lumMod val="65000"/>
                  </a:schemeClr>
                </a:solidFill>
                <a:latin typeface="Arial" panose="020B0604020202020204" pitchFamily="34" charset="0"/>
                <a:ea typeface="Roboto Medium" panose="02000000000000000000" pitchFamily="2" charset="0"/>
                <a:cs typeface="Arial" panose="020B0604020202020204" pitchFamily="34" charset="0"/>
              </a:defRPr>
            </a:lvl1pPr>
          </a:lstStyle>
          <a:p>
            <a:r>
              <a:rPr lang="en-US"/>
              <a:t>Optional </a:t>
            </a:r>
            <a:br>
              <a:rPr lang="en-US"/>
            </a:br>
            <a:br>
              <a:rPr lang="en-US"/>
            </a:br>
            <a:r>
              <a:rPr lang="en-US"/>
              <a:t>[ Drop OR Copy &amp; Paste  Icon Here ]</a:t>
            </a:r>
            <a:br>
              <a:rPr lang="en-US"/>
            </a:br>
            <a:br>
              <a:rPr lang="en-US"/>
            </a:br>
            <a:endParaRPr lang="en-US"/>
          </a:p>
        </p:txBody>
      </p:sp>
    </p:spTree>
    <p:extLst>
      <p:ext uri="{BB962C8B-B14F-4D97-AF65-F5344CB8AC3E}">
        <p14:creationId xmlns:p14="http://schemas.microsoft.com/office/powerpoint/2010/main" val="85584995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xt 4A">
    <p:spTree>
      <p:nvGrpSpPr>
        <p:cNvPr id="1" name=""/>
        <p:cNvGrpSpPr/>
        <p:nvPr/>
      </p:nvGrpSpPr>
      <p:grpSpPr>
        <a:xfrm>
          <a:off x="0" y="0"/>
          <a:ext cx="0" cy="0"/>
          <a:chOff x="0" y="0"/>
          <a:chExt cx="0" cy="0"/>
        </a:xfrm>
      </p:grpSpPr>
      <p:sp>
        <p:nvSpPr>
          <p:cNvPr id="12" name="Content Placeholder 4">
            <a:extLst>
              <a:ext uri="{FF2B5EF4-FFF2-40B4-BE49-F238E27FC236}">
                <a16:creationId xmlns:a16="http://schemas.microsoft.com/office/drawing/2014/main" id="{F2D488DC-0699-4948-AB6F-A2B557D413DA}"/>
              </a:ext>
            </a:extLst>
          </p:cNvPr>
          <p:cNvSpPr>
            <a:spLocks noGrp="1"/>
          </p:cNvSpPr>
          <p:nvPr>
            <p:ph sz="quarter" idx="30"/>
          </p:nvPr>
        </p:nvSpPr>
        <p:spPr>
          <a:xfrm>
            <a:off x="8324631" y="1519029"/>
            <a:ext cx="3252988" cy="4747985"/>
          </a:xfrm>
          <a:prstGeom prst="rect">
            <a:avLst/>
          </a:prstGeom>
        </p:spPr>
        <p:txBody>
          <a:bodyPr lIns="0" tIns="0" rIns="0" bIns="0"/>
          <a:lstStyle>
            <a:lvl1pPr marL="0" indent="0">
              <a:buNone/>
              <a:defRPr b="1">
                <a:solidFill>
                  <a:schemeClr val="tx1"/>
                </a:solidFill>
              </a:defRPr>
            </a:lvl1pPr>
            <a:lvl2pPr marL="11113" indent="-11113">
              <a:buNone/>
              <a:tabLst/>
              <a:defRPr b="1">
                <a:solidFill>
                  <a:schemeClr val="accent1"/>
                </a:solidFill>
              </a:defRPr>
            </a:lvl2pPr>
            <a:lvl3pPr marL="236538" indent="-225425">
              <a:lnSpc>
                <a:spcPct val="100000"/>
              </a:lnSpc>
              <a:spcBef>
                <a:spcPts val="600"/>
              </a:spcBef>
              <a:buClr>
                <a:schemeClr val="accent1"/>
              </a:buClr>
              <a:tabLst/>
              <a:defRPr sz="1800">
                <a:solidFill>
                  <a:schemeClr val="tx1"/>
                </a:solidFill>
              </a:defRPr>
            </a:lvl3pPr>
            <a:lvl4pPr marL="460375" indent="-227013">
              <a:lnSpc>
                <a:spcPct val="100000"/>
              </a:lnSpc>
              <a:spcBef>
                <a:spcPts val="600"/>
              </a:spcBef>
              <a:buClr>
                <a:schemeClr val="accent3"/>
              </a:buClr>
              <a:buFont typeface="Wingdings" pitchFamily="2" charset="2"/>
              <a:buChar char="§"/>
              <a:tabLst/>
              <a:defRPr sz="1800">
                <a:solidFill>
                  <a:schemeClr val="tx1"/>
                </a:solidFill>
              </a:defRPr>
            </a:lvl4pPr>
            <a:lvl5pPr marL="7938" indent="3175">
              <a:lnSpc>
                <a:spcPct val="100000"/>
              </a:lnSpc>
              <a:spcBef>
                <a:spcPts val="600"/>
              </a:spcBef>
              <a:buNone/>
              <a:tabLst/>
              <a:defRPr sz="18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4">
            <a:extLst>
              <a:ext uri="{FF2B5EF4-FFF2-40B4-BE49-F238E27FC236}">
                <a16:creationId xmlns:a16="http://schemas.microsoft.com/office/drawing/2014/main" id="{8DB4BF57-2D50-1045-85BC-FC0E64507B05}"/>
              </a:ext>
            </a:extLst>
          </p:cNvPr>
          <p:cNvSpPr>
            <a:spLocks noGrp="1"/>
          </p:cNvSpPr>
          <p:nvPr>
            <p:ph sz="quarter" idx="29"/>
          </p:nvPr>
        </p:nvSpPr>
        <p:spPr>
          <a:xfrm>
            <a:off x="4468457" y="1504232"/>
            <a:ext cx="3252988" cy="4747986"/>
          </a:xfrm>
          <a:prstGeom prst="rect">
            <a:avLst/>
          </a:prstGeom>
        </p:spPr>
        <p:txBody>
          <a:bodyPr lIns="0" tIns="0" rIns="0" bIns="0"/>
          <a:lstStyle>
            <a:lvl1pPr marL="0" indent="0">
              <a:buNone/>
              <a:defRPr b="1">
                <a:solidFill>
                  <a:schemeClr val="tx1"/>
                </a:solidFill>
              </a:defRPr>
            </a:lvl1pPr>
            <a:lvl2pPr marL="11113" indent="-11113">
              <a:buNone/>
              <a:tabLst/>
              <a:defRPr b="1">
                <a:solidFill>
                  <a:schemeClr val="accent1"/>
                </a:solidFill>
              </a:defRPr>
            </a:lvl2pPr>
            <a:lvl3pPr marL="236538" indent="-225425">
              <a:lnSpc>
                <a:spcPct val="100000"/>
              </a:lnSpc>
              <a:spcBef>
                <a:spcPts val="600"/>
              </a:spcBef>
              <a:buClr>
                <a:schemeClr val="accent1"/>
              </a:buClr>
              <a:tabLst/>
              <a:defRPr sz="1800">
                <a:solidFill>
                  <a:schemeClr val="tx1"/>
                </a:solidFill>
              </a:defRPr>
            </a:lvl3pPr>
            <a:lvl4pPr marL="460375" indent="-227013">
              <a:lnSpc>
                <a:spcPct val="100000"/>
              </a:lnSpc>
              <a:spcBef>
                <a:spcPts val="600"/>
              </a:spcBef>
              <a:buClr>
                <a:schemeClr val="accent3"/>
              </a:buClr>
              <a:buFont typeface="Wingdings" pitchFamily="2" charset="2"/>
              <a:buChar char="§"/>
              <a:tabLst/>
              <a:defRPr sz="1800">
                <a:solidFill>
                  <a:schemeClr val="tx1"/>
                </a:solidFill>
              </a:defRPr>
            </a:lvl4pPr>
            <a:lvl5pPr marL="7938" indent="3175">
              <a:lnSpc>
                <a:spcPct val="100000"/>
              </a:lnSpc>
              <a:spcBef>
                <a:spcPts val="600"/>
              </a:spcBef>
              <a:buNone/>
              <a:tabLst/>
              <a:defRPr sz="18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4">
            <a:extLst>
              <a:ext uri="{FF2B5EF4-FFF2-40B4-BE49-F238E27FC236}">
                <a16:creationId xmlns:a16="http://schemas.microsoft.com/office/drawing/2014/main" id="{63373DC5-9B11-8B42-B68C-B6958B5F2F53}"/>
              </a:ext>
            </a:extLst>
          </p:cNvPr>
          <p:cNvSpPr>
            <a:spLocks noGrp="1"/>
          </p:cNvSpPr>
          <p:nvPr>
            <p:ph sz="quarter" idx="17"/>
          </p:nvPr>
        </p:nvSpPr>
        <p:spPr>
          <a:xfrm>
            <a:off x="612284" y="1504232"/>
            <a:ext cx="3252988" cy="4747985"/>
          </a:xfrm>
          <a:prstGeom prst="rect">
            <a:avLst/>
          </a:prstGeom>
        </p:spPr>
        <p:txBody>
          <a:bodyPr lIns="0" tIns="0" rIns="0" bIns="0"/>
          <a:lstStyle>
            <a:lvl1pPr marL="0" indent="0">
              <a:buNone/>
              <a:defRPr b="1">
                <a:solidFill>
                  <a:schemeClr val="tx1"/>
                </a:solidFill>
              </a:defRPr>
            </a:lvl1pPr>
            <a:lvl2pPr marL="11113" indent="-11113">
              <a:buNone/>
              <a:tabLst/>
              <a:defRPr b="1">
                <a:solidFill>
                  <a:schemeClr val="accent1"/>
                </a:solidFill>
              </a:defRPr>
            </a:lvl2pPr>
            <a:lvl3pPr marL="236538" indent="-225425">
              <a:lnSpc>
                <a:spcPct val="100000"/>
              </a:lnSpc>
              <a:spcBef>
                <a:spcPts val="600"/>
              </a:spcBef>
              <a:buClr>
                <a:schemeClr val="accent1"/>
              </a:buClr>
              <a:tabLst/>
              <a:defRPr sz="1800">
                <a:solidFill>
                  <a:schemeClr val="tx1"/>
                </a:solidFill>
              </a:defRPr>
            </a:lvl3pPr>
            <a:lvl4pPr marL="460375" indent="-227013">
              <a:lnSpc>
                <a:spcPct val="100000"/>
              </a:lnSpc>
              <a:spcBef>
                <a:spcPts val="600"/>
              </a:spcBef>
              <a:buClr>
                <a:schemeClr val="accent3"/>
              </a:buClr>
              <a:buFont typeface="Wingdings" pitchFamily="2" charset="2"/>
              <a:buChar char="§"/>
              <a:tabLst/>
              <a:defRPr sz="1800">
                <a:solidFill>
                  <a:schemeClr val="tx1"/>
                </a:solidFill>
              </a:defRPr>
            </a:lvl4pPr>
            <a:lvl5pPr marL="7938" indent="-7938">
              <a:lnSpc>
                <a:spcPct val="100000"/>
              </a:lnSpc>
              <a:spcBef>
                <a:spcPts val="600"/>
              </a:spcBef>
              <a:buNone/>
              <a:tabLst/>
              <a:defRPr sz="18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12"/>
          <p:cNvSpPr>
            <a:spLocks noGrp="1"/>
          </p:cNvSpPr>
          <p:nvPr>
            <p:ph type="body" sz="quarter" idx="11" hasCustomPrompt="1"/>
          </p:nvPr>
        </p:nvSpPr>
        <p:spPr>
          <a:xfrm>
            <a:off x="612283" y="598488"/>
            <a:ext cx="5485770" cy="468312"/>
          </a:xfrm>
          <a:prstGeom prst="rect">
            <a:avLst/>
          </a:prstGeom>
        </p:spPr>
        <p:txBody>
          <a:bodyPr lIns="0" tIns="0" rIns="0" bIns="0">
            <a:normAutofit/>
          </a:bodyPr>
          <a:lstStyle>
            <a:lvl1pPr marL="0" indent="0">
              <a:buNone/>
              <a:defRPr sz="3600" b="1" i="0" baseline="0">
                <a:solidFill>
                  <a:schemeClr val="tx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Standard Title</a:t>
            </a:r>
          </a:p>
        </p:txBody>
      </p:sp>
      <p:sp>
        <p:nvSpPr>
          <p:cNvPr id="8" name="Text Placeholder 12"/>
          <p:cNvSpPr>
            <a:spLocks noGrp="1"/>
          </p:cNvSpPr>
          <p:nvPr>
            <p:ph type="body" sz="quarter" idx="24" hasCustomPrompt="1"/>
          </p:nvPr>
        </p:nvSpPr>
        <p:spPr>
          <a:xfrm>
            <a:off x="6098052" y="598488"/>
            <a:ext cx="5479567" cy="468312"/>
          </a:xfrm>
          <a:prstGeom prst="rect">
            <a:avLst/>
          </a:prstGeom>
        </p:spPr>
        <p:txBody>
          <a:bodyPr lIns="0" tIns="0" rIns="0" bIns="0">
            <a:normAutofit/>
          </a:bodyPr>
          <a:lstStyle>
            <a:lvl1pPr marL="0" indent="0" algn="r">
              <a:buNone/>
              <a:defRPr sz="1800" b="1" i="0">
                <a:solidFill>
                  <a:schemeClr val="accent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Sub-headline Goes Here</a:t>
            </a:r>
          </a:p>
        </p:txBody>
      </p:sp>
    </p:spTree>
    <p:extLst>
      <p:ext uri="{BB962C8B-B14F-4D97-AF65-F5344CB8AC3E}">
        <p14:creationId xmlns:p14="http://schemas.microsoft.com/office/powerpoint/2010/main" val="184248021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xt 4B">
    <p:spTree>
      <p:nvGrpSpPr>
        <p:cNvPr id="1" name=""/>
        <p:cNvGrpSpPr/>
        <p:nvPr/>
      </p:nvGrpSpPr>
      <p:grpSpPr>
        <a:xfrm>
          <a:off x="0" y="0"/>
          <a:ext cx="0" cy="0"/>
          <a:chOff x="0" y="0"/>
          <a:chExt cx="0" cy="0"/>
        </a:xfrm>
      </p:grpSpPr>
      <p:sp>
        <p:nvSpPr>
          <p:cNvPr id="19" name="Content Placeholder 4">
            <a:extLst>
              <a:ext uri="{FF2B5EF4-FFF2-40B4-BE49-F238E27FC236}">
                <a16:creationId xmlns:a16="http://schemas.microsoft.com/office/drawing/2014/main" id="{C9B02FDA-68ED-CF40-ACC1-9AE039E94F20}"/>
              </a:ext>
            </a:extLst>
          </p:cNvPr>
          <p:cNvSpPr>
            <a:spLocks noGrp="1"/>
          </p:cNvSpPr>
          <p:nvPr>
            <p:ph sz="quarter" idx="31"/>
          </p:nvPr>
        </p:nvSpPr>
        <p:spPr>
          <a:xfrm>
            <a:off x="8324631" y="2891963"/>
            <a:ext cx="3252988" cy="3375051"/>
          </a:xfrm>
          <a:prstGeom prst="rect">
            <a:avLst/>
          </a:prstGeom>
        </p:spPr>
        <p:txBody>
          <a:bodyPr lIns="0" tIns="0" rIns="0" bIns="0"/>
          <a:lstStyle>
            <a:lvl1pPr marL="0" indent="0">
              <a:buNone/>
              <a:defRPr b="1">
                <a:solidFill>
                  <a:schemeClr val="tx1"/>
                </a:solidFill>
              </a:defRPr>
            </a:lvl1pPr>
            <a:lvl2pPr marL="11113" indent="-11113">
              <a:buNone/>
              <a:tabLst/>
              <a:defRPr b="1">
                <a:solidFill>
                  <a:schemeClr val="accent1"/>
                </a:solidFill>
              </a:defRPr>
            </a:lvl2pPr>
            <a:lvl3pPr marL="236538" indent="-225425">
              <a:lnSpc>
                <a:spcPct val="100000"/>
              </a:lnSpc>
              <a:spcBef>
                <a:spcPts val="600"/>
              </a:spcBef>
              <a:buClr>
                <a:schemeClr val="accent1"/>
              </a:buClr>
              <a:tabLst/>
              <a:defRPr sz="1800">
                <a:solidFill>
                  <a:schemeClr val="tx1"/>
                </a:solidFill>
              </a:defRPr>
            </a:lvl3pPr>
            <a:lvl4pPr marL="460375" indent="-227013">
              <a:lnSpc>
                <a:spcPct val="100000"/>
              </a:lnSpc>
              <a:spcBef>
                <a:spcPts val="600"/>
              </a:spcBef>
              <a:buClr>
                <a:schemeClr val="accent3"/>
              </a:buClr>
              <a:buFont typeface="Wingdings" pitchFamily="2" charset="2"/>
              <a:buChar char="§"/>
              <a:tabLst/>
              <a:defRPr sz="1800">
                <a:solidFill>
                  <a:schemeClr val="tx1"/>
                </a:solidFill>
              </a:defRPr>
            </a:lvl4pPr>
            <a:lvl5pPr marL="7938" indent="3175">
              <a:lnSpc>
                <a:spcPct val="100000"/>
              </a:lnSpc>
              <a:spcBef>
                <a:spcPts val="600"/>
              </a:spcBef>
              <a:buNone/>
              <a:tabLst/>
              <a:defRPr sz="18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12"/>
          <p:cNvSpPr>
            <a:spLocks noGrp="1"/>
          </p:cNvSpPr>
          <p:nvPr>
            <p:ph type="body" sz="quarter" idx="11" hasCustomPrompt="1"/>
          </p:nvPr>
        </p:nvSpPr>
        <p:spPr>
          <a:xfrm>
            <a:off x="612283" y="598488"/>
            <a:ext cx="7120358" cy="468312"/>
          </a:xfrm>
          <a:prstGeom prst="rect">
            <a:avLst/>
          </a:prstGeom>
        </p:spPr>
        <p:txBody>
          <a:bodyPr lIns="0" tIns="0" rIns="0" bIns="0">
            <a:normAutofit/>
          </a:bodyPr>
          <a:lstStyle>
            <a:lvl1pPr marL="0" indent="0">
              <a:buNone/>
              <a:defRPr sz="3600" b="1" i="0" baseline="0">
                <a:solidFill>
                  <a:schemeClr val="tx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Standard Title</a:t>
            </a:r>
          </a:p>
        </p:txBody>
      </p:sp>
      <p:sp>
        <p:nvSpPr>
          <p:cNvPr id="8" name="Text Placeholder 12"/>
          <p:cNvSpPr>
            <a:spLocks noGrp="1"/>
          </p:cNvSpPr>
          <p:nvPr>
            <p:ph type="body" sz="quarter" idx="24" hasCustomPrompt="1"/>
          </p:nvPr>
        </p:nvSpPr>
        <p:spPr>
          <a:xfrm>
            <a:off x="612283" y="1142568"/>
            <a:ext cx="7112307" cy="361664"/>
          </a:xfrm>
          <a:prstGeom prst="rect">
            <a:avLst/>
          </a:prstGeom>
        </p:spPr>
        <p:txBody>
          <a:bodyPr lIns="0" tIns="0" rIns="0" bIns="0">
            <a:normAutofit/>
          </a:bodyPr>
          <a:lstStyle>
            <a:lvl1pPr marL="0" indent="0" algn="l">
              <a:buNone/>
              <a:defRPr sz="1800" b="1" i="0">
                <a:solidFill>
                  <a:schemeClr val="accent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Sub-headline Goes Here</a:t>
            </a:r>
          </a:p>
        </p:txBody>
      </p:sp>
      <p:sp>
        <p:nvSpPr>
          <p:cNvPr id="11" name="Picture Placeholder 9">
            <a:extLst>
              <a:ext uri="{FF2B5EF4-FFF2-40B4-BE49-F238E27FC236}">
                <a16:creationId xmlns:a16="http://schemas.microsoft.com/office/drawing/2014/main" id="{525F9512-BBEF-7C4D-AEAF-C339D851E441}"/>
              </a:ext>
            </a:extLst>
          </p:cNvPr>
          <p:cNvSpPr>
            <a:spLocks noGrp="1"/>
          </p:cNvSpPr>
          <p:nvPr>
            <p:ph type="pic" sz="quarter" idx="10" hasCustomPrompt="1"/>
          </p:nvPr>
        </p:nvSpPr>
        <p:spPr>
          <a:xfrm>
            <a:off x="9903608" y="598488"/>
            <a:ext cx="1674011" cy="1664296"/>
          </a:xfrm>
          <a:prstGeom prst="rect">
            <a:avLst/>
          </a:prstGeom>
          <a:noFill/>
        </p:spPr>
        <p:txBody>
          <a:bodyPr/>
          <a:lstStyle>
            <a:lvl1pPr marL="0" indent="0">
              <a:buNone/>
              <a:defRPr sz="1800" b="1" i="0" baseline="0">
                <a:solidFill>
                  <a:schemeClr val="bg1">
                    <a:lumMod val="65000"/>
                  </a:schemeClr>
                </a:solidFill>
                <a:latin typeface="Arial" panose="020B0604020202020204" pitchFamily="34" charset="0"/>
                <a:ea typeface="Roboto Medium" panose="02000000000000000000" pitchFamily="2" charset="0"/>
                <a:cs typeface="Arial" panose="020B0604020202020204" pitchFamily="34" charset="0"/>
              </a:defRPr>
            </a:lvl1pPr>
          </a:lstStyle>
          <a:p>
            <a:r>
              <a:rPr lang="en-US"/>
              <a:t>Optional </a:t>
            </a:r>
            <a:br>
              <a:rPr lang="en-US"/>
            </a:br>
            <a:br>
              <a:rPr lang="en-US"/>
            </a:br>
            <a:r>
              <a:rPr lang="en-US"/>
              <a:t>[ Drop OR Copy &amp; Paste  Icon Here ]</a:t>
            </a:r>
            <a:br>
              <a:rPr lang="en-US"/>
            </a:br>
            <a:br>
              <a:rPr lang="en-US"/>
            </a:br>
            <a:endParaRPr lang="en-US"/>
          </a:p>
        </p:txBody>
      </p:sp>
      <p:sp>
        <p:nvSpPr>
          <p:cNvPr id="20" name="Content Placeholder 4">
            <a:extLst>
              <a:ext uri="{FF2B5EF4-FFF2-40B4-BE49-F238E27FC236}">
                <a16:creationId xmlns:a16="http://schemas.microsoft.com/office/drawing/2014/main" id="{6868DA14-20BC-E84F-A3F2-7CCD3B3D0B5E}"/>
              </a:ext>
            </a:extLst>
          </p:cNvPr>
          <p:cNvSpPr>
            <a:spLocks noGrp="1"/>
          </p:cNvSpPr>
          <p:nvPr>
            <p:ph sz="quarter" idx="32"/>
          </p:nvPr>
        </p:nvSpPr>
        <p:spPr>
          <a:xfrm>
            <a:off x="4468457" y="2877166"/>
            <a:ext cx="3252988" cy="3375052"/>
          </a:xfrm>
          <a:prstGeom prst="rect">
            <a:avLst/>
          </a:prstGeom>
        </p:spPr>
        <p:txBody>
          <a:bodyPr lIns="0" tIns="0" rIns="0" bIns="0"/>
          <a:lstStyle>
            <a:lvl1pPr marL="0" indent="0">
              <a:buNone/>
              <a:defRPr b="1">
                <a:solidFill>
                  <a:schemeClr val="tx1"/>
                </a:solidFill>
              </a:defRPr>
            </a:lvl1pPr>
            <a:lvl2pPr marL="11113" indent="-11113">
              <a:buNone/>
              <a:tabLst/>
              <a:defRPr b="1">
                <a:solidFill>
                  <a:schemeClr val="accent1"/>
                </a:solidFill>
              </a:defRPr>
            </a:lvl2pPr>
            <a:lvl3pPr marL="236538" indent="-225425">
              <a:lnSpc>
                <a:spcPct val="100000"/>
              </a:lnSpc>
              <a:spcBef>
                <a:spcPts val="600"/>
              </a:spcBef>
              <a:buClr>
                <a:schemeClr val="accent1"/>
              </a:buClr>
              <a:tabLst/>
              <a:defRPr sz="1800">
                <a:solidFill>
                  <a:schemeClr val="tx1"/>
                </a:solidFill>
              </a:defRPr>
            </a:lvl3pPr>
            <a:lvl4pPr marL="460375" indent="-227013">
              <a:lnSpc>
                <a:spcPct val="100000"/>
              </a:lnSpc>
              <a:spcBef>
                <a:spcPts val="600"/>
              </a:spcBef>
              <a:buClr>
                <a:schemeClr val="accent3"/>
              </a:buClr>
              <a:buFont typeface="Wingdings" pitchFamily="2" charset="2"/>
              <a:buChar char="§"/>
              <a:tabLst/>
              <a:defRPr sz="1800">
                <a:solidFill>
                  <a:schemeClr val="tx1"/>
                </a:solidFill>
              </a:defRPr>
            </a:lvl4pPr>
            <a:lvl5pPr marL="7938" indent="3175">
              <a:lnSpc>
                <a:spcPct val="100000"/>
              </a:lnSpc>
              <a:spcBef>
                <a:spcPts val="600"/>
              </a:spcBef>
              <a:buNone/>
              <a:tabLst/>
              <a:defRPr sz="18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4">
            <a:extLst>
              <a:ext uri="{FF2B5EF4-FFF2-40B4-BE49-F238E27FC236}">
                <a16:creationId xmlns:a16="http://schemas.microsoft.com/office/drawing/2014/main" id="{3F77D5AA-1230-294A-A5E9-F3BACC77F4AA}"/>
              </a:ext>
            </a:extLst>
          </p:cNvPr>
          <p:cNvSpPr>
            <a:spLocks noGrp="1"/>
          </p:cNvSpPr>
          <p:nvPr>
            <p:ph sz="quarter" idx="17"/>
          </p:nvPr>
        </p:nvSpPr>
        <p:spPr>
          <a:xfrm>
            <a:off x="612284" y="2877166"/>
            <a:ext cx="3252988" cy="3375051"/>
          </a:xfrm>
          <a:prstGeom prst="rect">
            <a:avLst/>
          </a:prstGeom>
        </p:spPr>
        <p:txBody>
          <a:bodyPr lIns="0" tIns="0" rIns="0" bIns="0"/>
          <a:lstStyle>
            <a:lvl1pPr marL="0" indent="0">
              <a:buNone/>
              <a:defRPr b="1">
                <a:solidFill>
                  <a:schemeClr val="tx1"/>
                </a:solidFill>
              </a:defRPr>
            </a:lvl1pPr>
            <a:lvl2pPr marL="11113" indent="-11113">
              <a:buNone/>
              <a:tabLst/>
              <a:defRPr b="1">
                <a:solidFill>
                  <a:schemeClr val="accent1"/>
                </a:solidFill>
              </a:defRPr>
            </a:lvl2pPr>
            <a:lvl3pPr marL="236538" indent="-225425">
              <a:lnSpc>
                <a:spcPct val="100000"/>
              </a:lnSpc>
              <a:spcBef>
                <a:spcPts val="600"/>
              </a:spcBef>
              <a:buClr>
                <a:schemeClr val="accent1"/>
              </a:buClr>
              <a:tabLst/>
              <a:defRPr sz="1800">
                <a:solidFill>
                  <a:schemeClr val="tx1"/>
                </a:solidFill>
              </a:defRPr>
            </a:lvl3pPr>
            <a:lvl4pPr marL="460375" indent="-227013">
              <a:lnSpc>
                <a:spcPct val="100000"/>
              </a:lnSpc>
              <a:spcBef>
                <a:spcPts val="600"/>
              </a:spcBef>
              <a:buClr>
                <a:schemeClr val="accent3"/>
              </a:buClr>
              <a:buFont typeface="Wingdings" pitchFamily="2" charset="2"/>
              <a:buChar char="§"/>
              <a:tabLst/>
              <a:defRPr sz="1800">
                <a:solidFill>
                  <a:schemeClr val="tx1"/>
                </a:solidFill>
              </a:defRPr>
            </a:lvl4pPr>
            <a:lvl5pPr marL="7938" indent="3175">
              <a:lnSpc>
                <a:spcPct val="100000"/>
              </a:lnSpc>
              <a:spcBef>
                <a:spcPts val="600"/>
              </a:spcBef>
              <a:buNone/>
              <a:tabLst/>
              <a:defRPr sz="18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02242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xt 5A">
    <p:spTree>
      <p:nvGrpSpPr>
        <p:cNvPr id="1" name=""/>
        <p:cNvGrpSpPr/>
        <p:nvPr/>
      </p:nvGrpSpPr>
      <p:grpSpPr>
        <a:xfrm>
          <a:off x="0" y="0"/>
          <a:ext cx="0" cy="0"/>
          <a:chOff x="0" y="0"/>
          <a:chExt cx="0" cy="0"/>
        </a:xfrm>
      </p:grpSpPr>
      <p:sp>
        <p:nvSpPr>
          <p:cNvPr id="20" name="Content Placeholder 4">
            <a:extLst>
              <a:ext uri="{FF2B5EF4-FFF2-40B4-BE49-F238E27FC236}">
                <a16:creationId xmlns:a16="http://schemas.microsoft.com/office/drawing/2014/main" id="{24A438E6-2BF6-3346-900E-8EE537D5B186}"/>
              </a:ext>
            </a:extLst>
          </p:cNvPr>
          <p:cNvSpPr>
            <a:spLocks noGrp="1"/>
          </p:cNvSpPr>
          <p:nvPr>
            <p:ph sz="quarter" idx="33"/>
          </p:nvPr>
        </p:nvSpPr>
        <p:spPr>
          <a:xfrm>
            <a:off x="9295844" y="1504232"/>
            <a:ext cx="2281775" cy="4747985"/>
          </a:xfrm>
          <a:prstGeom prst="rect">
            <a:avLst/>
          </a:prstGeom>
        </p:spPr>
        <p:txBody>
          <a:bodyPr lIns="0" tIns="0" rIns="0" bIns="0"/>
          <a:lstStyle>
            <a:lvl1pPr marL="0" indent="0">
              <a:buNone/>
              <a:defRPr b="1">
                <a:solidFill>
                  <a:schemeClr val="tx1"/>
                </a:solidFill>
              </a:defRPr>
            </a:lvl1pPr>
            <a:lvl2pPr marL="11113" indent="-11113">
              <a:buNone/>
              <a:tabLst/>
              <a:defRPr b="1">
                <a:solidFill>
                  <a:schemeClr val="accent1"/>
                </a:solidFill>
              </a:defRPr>
            </a:lvl2pPr>
            <a:lvl3pPr marL="236538" indent="-225425">
              <a:lnSpc>
                <a:spcPct val="100000"/>
              </a:lnSpc>
              <a:spcBef>
                <a:spcPts val="600"/>
              </a:spcBef>
              <a:buClr>
                <a:schemeClr val="accent1"/>
              </a:buClr>
              <a:tabLst/>
              <a:defRPr sz="1800">
                <a:solidFill>
                  <a:schemeClr val="tx1"/>
                </a:solidFill>
              </a:defRPr>
            </a:lvl3pPr>
            <a:lvl4pPr marL="460375" indent="-227013">
              <a:lnSpc>
                <a:spcPct val="100000"/>
              </a:lnSpc>
              <a:spcBef>
                <a:spcPts val="600"/>
              </a:spcBef>
              <a:buClr>
                <a:schemeClr val="accent3"/>
              </a:buClr>
              <a:buFont typeface="Wingdings" pitchFamily="2" charset="2"/>
              <a:buChar char="§"/>
              <a:tabLst/>
              <a:defRPr sz="1800">
                <a:solidFill>
                  <a:schemeClr val="tx1"/>
                </a:solidFill>
              </a:defRPr>
            </a:lvl4pPr>
            <a:lvl5pPr marL="7938" indent="3175">
              <a:lnSpc>
                <a:spcPct val="100000"/>
              </a:lnSpc>
              <a:spcBef>
                <a:spcPts val="600"/>
              </a:spcBef>
              <a:buNone/>
              <a:tabLst/>
              <a:defRPr sz="18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4">
            <a:extLst>
              <a:ext uri="{FF2B5EF4-FFF2-40B4-BE49-F238E27FC236}">
                <a16:creationId xmlns:a16="http://schemas.microsoft.com/office/drawing/2014/main" id="{C40B8500-C9B5-2149-BB17-730AD3B69607}"/>
              </a:ext>
            </a:extLst>
          </p:cNvPr>
          <p:cNvSpPr>
            <a:spLocks noGrp="1"/>
          </p:cNvSpPr>
          <p:nvPr>
            <p:ph sz="quarter" idx="17"/>
          </p:nvPr>
        </p:nvSpPr>
        <p:spPr>
          <a:xfrm>
            <a:off x="612284" y="1504232"/>
            <a:ext cx="2281775" cy="4747985"/>
          </a:xfrm>
          <a:prstGeom prst="rect">
            <a:avLst/>
          </a:prstGeom>
        </p:spPr>
        <p:txBody>
          <a:bodyPr lIns="0" tIns="0" rIns="0" bIns="0"/>
          <a:lstStyle>
            <a:lvl1pPr marL="0" indent="0">
              <a:buNone/>
              <a:defRPr b="1">
                <a:solidFill>
                  <a:schemeClr val="tx1"/>
                </a:solidFill>
              </a:defRPr>
            </a:lvl1pPr>
            <a:lvl2pPr marL="11113" indent="-11113">
              <a:buNone/>
              <a:tabLst/>
              <a:defRPr b="1">
                <a:solidFill>
                  <a:schemeClr val="accent1"/>
                </a:solidFill>
              </a:defRPr>
            </a:lvl2pPr>
            <a:lvl3pPr marL="236538" indent="-225425">
              <a:lnSpc>
                <a:spcPct val="100000"/>
              </a:lnSpc>
              <a:spcBef>
                <a:spcPts val="600"/>
              </a:spcBef>
              <a:buClr>
                <a:schemeClr val="accent1"/>
              </a:buClr>
              <a:tabLst/>
              <a:defRPr sz="1800">
                <a:solidFill>
                  <a:schemeClr val="tx1"/>
                </a:solidFill>
              </a:defRPr>
            </a:lvl3pPr>
            <a:lvl4pPr marL="460375" indent="-227013">
              <a:lnSpc>
                <a:spcPct val="100000"/>
              </a:lnSpc>
              <a:spcBef>
                <a:spcPts val="600"/>
              </a:spcBef>
              <a:buClr>
                <a:schemeClr val="accent3"/>
              </a:buClr>
              <a:buFont typeface="Wingdings" pitchFamily="2" charset="2"/>
              <a:buChar char="§"/>
              <a:tabLst/>
              <a:defRPr sz="1800">
                <a:solidFill>
                  <a:schemeClr val="tx1"/>
                </a:solidFill>
              </a:defRPr>
            </a:lvl4pPr>
            <a:lvl5pPr marL="7938" indent="3175">
              <a:lnSpc>
                <a:spcPct val="100000"/>
              </a:lnSpc>
              <a:spcBef>
                <a:spcPts val="600"/>
              </a:spcBef>
              <a:buNone/>
              <a:tabLst/>
              <a:defRPr sz="18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12"/>
          <p:cNvSpPr>
            <a:spLocks noGrp="1"/>
          </p:cNvSpPr>
          <p:nvPr>
            <p:ph type="body" sz="quarter" idx="11" hasCustomPrompt="1"/>
          </p:nvPr>
        </p:nvSpPr>
        <p:spPr>
          <a:xfrm>
            <a:off x="612283" y="598488"/>
            <a:ext cx="5485770" cy="468312"/>
          </a:xfrm>
          <a:prstGeom prst="rect">
            <a:avLst/>
          </a:prstGeom>
        </p:spPr>
        <p:txBody>
          <a:bodyPr lIns="0" tIns="0" rIns="0" bIns="0">
            <a:normAutofit/>
          </a:bodyPr>
          <a:lstStyle>
            <a:lvl1pPr marL="0" indent="0">
              <a:buNone/>
              <a:defRPr sz="3600" b="1" i="0" baseline="0">
                <a:solidFill>
                  <a:schemeClr val="tx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Standard Title</a:t>
            </a:r>
          </a:p>
        </p:txBody>
      </p:sp>
      <p:sp>
        <p:nvSpPr>
          <p:cNvPr id="8" name="Text Placeholder 12"/>
          <p:cNvSpPr>
            <a:spLocks noGrp="1"/>
          </p:cNvSpPr>
          <p:nvPr>
            <p:ph type="body" sz="quarter" idx="24" hasCustomPrompt="1"/>
          </p:nvPr>
        </p:nvSpPr>
        <p:spPr>
          <a:xfrm>
            <a:off x="6098052" y="598488"/>
            <a:ext cx="5479567" cy="468312"/>
          </a:xfrm>
          <a:prstGeom prst="rect">
            <a:avLst/>
          </a:prstGeom>
        </p:spPr>
        <p:txBody>
          <a:bodyPr lIns="0" tIns="0" rIns="0" bIns="0">
            <a:normAutofit/>
          </a:bodyPr>
          <a:lstStyle>
            <a:lvl1pPr marL="0" indent="0" algn="r">
              <a:buNone/>
              <a:defRPr sz="1800" b="1" i="0">
                <a:solidFill>
                  <a:schemeClr val="accent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Sub-headline Goes Here</a:t>
            </a:r>
          </a:p>
        </p:txBody>
      </p:sp>
      <p:sp>
        <p:nvSpPr>
          <p:cNvPr id="21" name="Content Placeholder 4">
            <a:extLst>
              <a:ext uri="{FF2B5EF4-FFF2-40B4-BE49-F238E27FC236}">
                <a16:creationId xmlns:a16="http://schemas.microsoft.com/office/drawing/2014/main" id="{BB7A066D-60C6-BB43-AA1D-F27E3F07A237}"/>
              </a:ext>
            </a:extLst>
          </p:cNvPr>
          <p:cNvSpPr>
            <a:spLocks noGrp="1"/>
          </p:cNvSpPr>
          <p:nvPr>
            <p:ph sz="quarter" idx="34"/>
          </p:nvPr>
        </p:nvSpPr>
        <p:spPr>
          <a:xfrm>
            <a:off x="3506804" y="1504232"/>
            <a:ext cx="2281775" cy="4747985"/>
          </a:xfrm>
          <a:prstGeom prst="rect">
            <a:avLst/>
          </a:prstGeom>
        </p:spPr>
        <p:txBody>
          <a:bodyPr lIns="0" tIns="0" rIns="0" bIns="0"/>
          <a:lstStyle>
            <a:lvl1pPr marL="0" indent="0">
              <a:buNone/>
              <a:defRPr b="1">
                <a:solidFill>
                  <a:schemeClr val="tx1"/>
                </a:solidFill>
              </a:defRPr>
            </a:lvl1pPr>
            <a:lvl2pPr marL="11113" indent="-11113">
              <a:buNone/>
              <a:tabLst/>
              <a:defRPr b="1">
                <a:solidFill>
                  <a:schemeClr val="accent1"/>
                </a:solidFill>
              </a:defRPr>
            </a:lvl2pPr>
            <a:lvl3pPr marL="236538" indent="-225425">
              <a:lnSpc>
                <a:spcPct val="100000"/>
              </a:lnSpc>
              <a:spcBef>
                <a:spcPts val="600"/>
              </a:spcBef>
              <a:buClr>
                <a:schemeClr val="accent1"/>
              </a:buClr>
              <a:tabLst/>
              <a:defRPr sz="1800">
                <a:solidFill>
                  <a:schemeClr val="tx1"/>
                </a:solidFill>
              </a:defRPr>
            </a:lvl3pPr>
            <a:lvl4pPr marL="460375" indent="-227013">
              <a:lnSpc>
                <a:spcPct val="100000"/>
              </a:lnSpc>
              <a:spcBef>
                <a:spcPts val="600"/>
              </a:spcBef>
              <a:buClr>
                <a:schemeClr val="accent3"/>
              </a:buClr>
              <a:buFont typeface="Wingdings" pitchFamily="2" charset="2"/>
              <a:buChar char="§"/>
              <a:tabLst/>
              <a:defRPr sz="1800">
                <a:solidFill>
                  <a:schemeClr val="tx1"/>
                </a:solidFill>
              </a:defRPr>
            </a:lvl4pPr>
            <a:lvl5pPr marL="7938" indent="3175">
              <a:lnSpc>
                <a:spcPct val="100000"/>
              </a:lnSpc>
              <a:spcBef>
                <a:spcPts val="600"/>
              </a:spcBef>
              <a:buNone/>
              <a:tabLst/>
              <a:defRPr sz="18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4">
            <a:extLst>
              <a:ext uri="{FF2B5EF4-FFF2-40B4-BE49-F238E27FC236}">
                <a16:creationId xmlns:a16="http://schemas.microsoft.com/office/drawing/2014/main" id="{4169B62D-209F-9A42-B202-4FF2585E06F8}"/>
              </a:ext>
            </a:extLst>
          </p:cNvPr>
          <p:cNvSpPr>
            <a:spLocks noGrp="1"/>
          </p:cNvSpPr>
          <p:nvPr>
            <p:ph sz="quarter" idx="35"/>
          </p:nvPr>
        </p:nvSpPr>
        <p:spPr>
          <a:xfrm>
            <a:off x="6401324" y="1504232"/>
            <a:ext cx="2281775" cy="4747985"/>
          </a:xfrm>
          <a:prstGeom prst="rect">
            <a:avLst/>
          </a:prstGeom>
        </p:spPr>
        <p:txBody>
          <a:bodyPr lIns="0" tIns="0" rIns="0" bIns="0"/>
          <a:lstStyle>
            <a:lvl1pPr marL="0" indent="0">
              <a:buNone/>
              <a:defRPr b="1">
                <a:solidFill>
                  <a:schemeClr val="tx1"/>
                </a:solidFill>
              </a:defRPr>
            </a:lvl1pPr>
            <a:lvl2pPr marL="11113" indent="-11113">
              <a:buNone/>
              <a:tabLst/>
              <a:defRPr b="1">
                <a:solidFill>
                  <a:schemeClr val="accent1"/>
                </a:solidFill>
              </a:defRPr>
            </a:lvl2pPr>
            <a:lvl3pPr marL="236538" indent="-225425">
              <a:lnSpc>
                <a:spcPct val="100000"/>
              </a:lnSpc>
              <a:spcBef>
                <a:spcPts val="600"/>
              </a:spcBef>
              <a:buClr>
                <a:schemeClr val="accent1"/>
              </a:buClr>
              <a:tabLst/>
              <a:defRPr sz="1800">
                <a:solidFill>
                  <a:schemeClr val="tx1"/>
                </a:solidFill>
              </a:defRPr>
            </a:lvl3pPr>
            <a:lvl4pPr marL="460375" indent="-227013">
              <a:lnSpc>
                <a:spcPct val="100000"/>
              </a:lnSpc>
              <a:spcBef>
                <a:spcPts val="600"/>
              </a:spcBef>
              <a:buClr>
                <a:schemeClr val="accent3"/>
              </a:buClr>
              <a:buFont typeface="Wingdings" pitchFamily="2" charset="2"/>
              <a:buChar char="§"/>
              <a:tabLst/>
              <a:defRPr sz="1800">
                <a:solidFill>
                  <a:schemeClr val="tx1"/>
                </a:solidFill>
              </a:defRPr>
            </a:lvl4pPr>
            <a:lvl5pPr marL="7938" indent="3175">
              <a:lnSpc>
                <a:spcPct val="100000"/>
              </a:lnSpc>
              <a:spcBef>
                <a:spcPts val="600"/>
              </a:spcBef>
              <a:buNone/>
              <a:tabLst/>
              <a:defRPr sz="18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4335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Divider">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6C944326-6796-45BC-921F-032D99186802}"/>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1557" b="22245"/>
          <a:stretch/>
        </p:blipFill>
        <p:spPr>
          <a:xfrm flipH="1">
            <a:off x="4494306" y="1231901"/>
            <a:ext cx="7697694" cy="5626100"/>
          </a:xfrm>
          <a:prstGeom prst="rect">
            <a:avLst/>
          </a:prstGeom>
        </p:spPr>
      </p:pic>
      <p:grpSp>
        <p:nvGrpSpPr>
          <p:cNvPr id="3" name="Group 2">
            <a:extLst>
              <a:ext uri="{FF2B5EF4-FFF2-40B4-BE49-F238E27FC236}">
                <a16:creationId xmlns:a16="http://schemas.microsoft.com/office/drawing/2014/main" id="{13C8AFDA-5233-4682-89CD-0E4C29A6F5AE}"/>
              </a:ext>
            </a:extLst>
          </p:cNvPr>
          <p:cNvGrpSpPr/>
          <p:nvPr userDrawn="1"/>
        </p:nvGrpSpPr>
        <p:grpSpPr>
          <a:xfrm>
            <a:off x="-2" y="6229627"/>
            <a:ext cx="12192001" cy="628373"/>
            <a:chOff x="-2" y="6229627"/>
            <a:chExt cx="12192001" cy="628373"/>
          </a:xfrm>
        </p:grpSpPr>
        <p:sp>
          <p:nvSpPr>
            <p:cNvPr id="4" name="Rectangle 3">
              <a:extLst>
                <a:ext uri="{FF2B5EF4-FFF2-40B4-BE49-F238E27FC236}">
                  <a16:creationId xmlns:a16="http://schemas.microsoft.com/office/drawing/2014/main" id="{6C771D4F-2E95-4D54-98EB-B56A238F4842}"/>
                </a:ext>
              </a:extLst>
            </p:cNvPr>
            <p:cNvSpPr/>
            <p:nvPr/>
          </p:nvSpPr>
          <p:spPr>
            <a:xfrm>
              <a:off x="-2" y="6229627"/>
              <a:ext cx="12192001" cy="62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D3932A41-972E-41A0-8621-FDB261E4F5C5}"/>
                </a:ext>
              </a:extLst>
            </p:cNvPr>
            <p:cNvPicPr>
              <a:picLocks noChangeAspect="1"/>
            </p:cNvPicPr>
            <p:nvPr/>
          </p:nvPicPr>
          <p:blipFill>
            <a:blip r:embed="rId4" cstate="email">
              <a:lum/>
              <a:extLst>
                <a:ext uri="{28A0092B-C50C-407E-A947-70E740481C1C}">
                  <a14:useLocalDpi xmlns:a14="http://schemas.microsoft.com/office/drawing/2010/main"/>
                </a:ext>
              </a:extLst>
            </a:blip>
            <a:stretch>
              <a:fillRect/>
            </a:stretch>
          </p:blipFill>
          <p:spPr>
            <a:xfrm>
              <a:off x="517902" y="6441704"/>
              <a:ext cx="1021267" cy="210999"/>
            </a:xfrm>
            <a:prstGeom prst="rect">
              <a:avLst/>
            </a:prstGeom>
          </p:spPr>
        </p:pic>
      </p:grpSp>
    </p:spTree>
    <p:extLst>
      <p:ext uri="{BB962C8B-B14F-4D97-AF65-F5344CB8AC3E}">
        <p14:creationId xmlns:p14="http://schemas.microsoft.com/office/powerpoint/2010/main" val="313782208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xt 5B">
    <p:spTree>
      <p:nvGrpSpPr>
        <p:cNvPr id="1" name=""/>
        <p:cNvGrpSpPr/>
        <p:nvPr/>
      </p:nvGrpSpPr>
      <p:grpSpPr>
        <a:xfrm>
          <a:off x="0" y="0"/>
          <a:ext cx="0" cy="0"/>
          <a:chOff x="0" y="0"/>
          <a:chExt cx="0" cy="0"/>
        </a:xfrm>
      </p:grpSpPr>
      <p:sp>
        <p:nvSpPr>
          <p:cNvPr id="20" name="Content Placeholder 4">
            <a:extLst>
              <a:ext uri="{FF2B5EF4-FFF2-40B4-BE49-F238E27FC236}">
                <a16:creationId xmlns:a16="http://schemas.microsoft.com/office/drawing/2014/main" id="{13CCB3EC-4E89-4841-8783-594F70FD74DB}"/>
              </a:ext>
            </a:extLst>
          </p:cNvPr>
          <p:cNvSpPr>
            <a:spLocks noGrp="1"/>
          </p:cNvSpPr>
          <p:nvPr>
            <p:ph sz="quarter" idx="33"/>
          </p:nvPr>
        </p:nvSpPr>
        <p:spPr>
          <a:xfrm>
            <a:off x="9295844" y="2877166"/>
            <a:ext cx="2281775" cy="3375051"/>
          </a:xfrm>
          <a:prstGeom prst="rect">
            <a:avLst/>
          </a:prstGeom>
        </p:spPr>
        <p:txBody>
          <a:bodyPr lIns="0" tIns="0" rIns="0" bIns="0"/>
          <a:lstStyle>
            <a:lvl1pPr marL="0" indent="0">
              <a:buNone/>
              <a:defRPr b="1">
                <a:solidFill>
                  <a:schemeClr val="tx1"/>
                </a:solidFill>
              </a:defRPr>
            </a:lvl1pPr>
            <a:lvl2pPr marL="11113" indent="-11113">
              <a:buNone/>
              <a:tabLst/>
              <a:defRPr b="1">
                <a:solidFill>
                  <a:schemeClr val="accent1"/>
                </a:solidFill>
              </a:defRPr>
            </a:lvl2pPr>
            <a:lvl3pPr marL="236538" indent="-225425">
              <a:lnSpc>
                <a:spcPct val="100000"/>
              </a:lnSpc>
              <a:spcBef>
                <a:spcPts val="600"/>
              </a:spcBef>
              <a:buClr>
                <a:schemeClr val="accent1"/>
              </a:buClr>
              <a:tabLst/>
              <a:defRPr sz="1800">
                <a:solidFill>
                  <a:schemeClr val="tx1"/>
                </a:solidFill>
              </a:defRPr>
            </a:lvl3pPr>
            <a:lvl4pPr marL="460375" indent="-227013">
              <a:lnSpc>
                <a:spcPct val="100000"/>
              </a:lnSpc>
              <a:spcBef>
                <a:spcPts val="600"/>
              </a:spcBef>
              <a:buClr>
                <a:schemeClr val="accent3"/>
              </a:buClr>
              <a:buFont typeface="Wingdings" pitchFamily="2" charset="2"/>
              <a:buChar char="§"/>
              <a:tabLst/>
              <a:defRPr sz="1800">
                <a:solidFill>
                  <a:schemeClr val="tx1"/>
                </a:solidFill>
              </a:defRPr>
            </a:lvl4pPr>
            <a:lvl5pPr marL="7938" indent="3175">
              <a:lnSpc>
                <a:spcPct val="100000"/>
              </a:lnSpc>
              <a:spcBef>
                <a:spcPts val="600"/>
              </a:spcBef>
              <a:buNone/>
              <a:tabLst/>
              <a:defRPr sz="18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4">
            <a:extLst>
              <a:ext uri="{FF2B5EF4-FFF2-40B4-BE49-F238E27FC236}">
                <a16:creationId xmlns:a16="http://schemas.microsoft.com/office/drawing/2014/main" id="{45D882B0-FDEC-4F4C-BA22-C88564382E81}"/>
              </a:ext>
            </a:extLst>
          </p:cNvPr>
          <p:cNvSpPr>
            <a:spLocks noGrp="1"/>
          </p:cNvSpPr>
          <p:nvPr>
            <p:ph sz="quarter" idx="17"/>
          </p:nvPr>
        </p:nvSpPr>
        <p:spPr>
          <a:xfrm>
            <a:off x="612284" y="2877166"/>
            <a:ext cx="2281775" cy="3375051"/>
          </a:xfrm>
          <a:prstGeom prst="rect">
            <a:avLst/>
          </a:prstGeom>
        </p:spPr>
        <p:txBody>
          <a:bodyPr lIns="0" tIns="0" rIns="0" bIns="0"/>
          <a:lstStyle>
            <a:lvl1pPr marL="0" indent="0">
              <a:buNone/>
              <a:defRPr b="1">
                <a:solidFill>
                  <a:schemeClr val="tx1"/>
                </a:solidFill>
              </a:defRPr>
            </a:lvl1pPr>
            <a:lvl2pPr marL="11113" indent="-11113">
              <a:buNone/>
              <a:tabLst/>
              <a:defRPr b="1">
                <a:solidFill>
                  <a:schemeClr val="accent1"/>
                </a:solidFill>
              </a:defRPr>
            </a:lvl2pPr>
            <a:lvl3pPr marL="236538" indent="-225425">
              <a:lnSpc>
                <a:spcPct val="100000"/>
              </a:lnSpc>
              <a:spcBef>
                <a:spcPts val="600"/>
              </a:spcBef>
              <a:buClr>
                <a:schemeClr val="accent1"/>
              </a:buClr>
              <a:tabLst/>
              <a:defRPr sz="1800">
                <a:solidFill>
                  <a:schemeClr val="tx1"/>
                </a:solidFill>
              </a:defRPr>
            </a:lvl3pPr>
            <a:lvl4pPr marL="460375" indent="-227013">
              <a:lnSpc>
                <a:spcPct val="100000"/>
              </a:lnSpc>
              <a:spcBef>
                <a:spcPts val="600"/>
              </a:spcBef>
              <a:buClr>
                <a:schemeClr val="accent3"/>
              </a:buClr>
              <a:buFont typeface="Wingdings" pitchFamily="2" charset="2"/>
              <a:buChar char="§"/>
              <a:tabLst/>
              <a:defRPr sz="1800">
                <a:solidFill>
                  <a:schemeClr val="tx1"/>
                </a:solidFill>
              </a:defRPr>
            </a:lvl4pPr>
            <a:lvl5pPr marL="7938" indent="3175">
              <a:lnSpc>
                <a:spcPct val="100000"/>
              </a:lnSpc>
              <a:spcBef>
                <a:spcPts val="600"/>
              </a:spcBef>
              <a:buNone/>
              <a:tabLst/>
              <a:defRPr sz="18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4">
            <a:extLst>
              <a:ext uri="{FF2B5EF4-FFF2-40B4-BE49-F238E27FC236}">
                <a16:creationId xmlns:a16="http://schemas.microsoft.com/office/drawing/2014/main" id="{99401345-2C64-624D-9E34-5B669A9C7688}"/>
              </a:ext>
            </a:extLst>
          </p:cNvPr>
          <p:cNvSpPr>
            <a:spLocks noGrp="1"/>
          </p:cNvSpPr>
          <p:nvPr>
            <p:ph sz="quarter" idx="34"/>
          </p:nvPr>
        </p:nvSpPr>
        <p:spPr>
          <a:xfrm>
            <a:off x="3506804" y="2877166"/>
            <a:ext cx="2281775" cy="3375051"/>
          </a:xfrm>
          <a:prstGeom prst="rect">
            <a:avLst/>
          </a:prstGeom>
        </p:spPr>
        <p:txBody>
          <a:bodyPr lIns="0" tIns="0" rIns="0" bIns="0"/>
          <a:lstStyle>
            <a:lvl1pPr marL="0" indent="0">
              <a:buNone/>
              <a:defRPr b="1">
                <a:solidFill>
                  <a:schemeClr val="tx1"/>
                </a:solidFill>
              </a:defRPr>
            </a:lvl1pPr>
            <a:lvl2pPr marL="11113" indent="-11113">
              <a:buNone/>
              <a:tabLst/>
              <a:defRPr b="1">
                <a:solidFill>
                  <a:schemeClr val="accent1"/>
                </a:solidFill>
              </a:defRPr>
            </a:lvl2pPr>
            <a:lvl3pPr marL="236538" indent="-225425">
              <a:lnSpc>
                <a:spcPct val="100000"/>
              </a:lnSpc>
              <a:spcBef>
                <a:spcPts val="600"/>
              </a:spcBef>
              <a:buClr>
                <a:schemeClr val="accent1"/>
              </a:buClr>
              <a:tabLst/>
              <a:defRPr sz="1800">
                <a:solidFill>
                  <a:schemeClr val="tx1"/>
                </a:solidFill>
              </a:defRPr>
            </a:lvl3pPr>
            <a:lvl4pPr marL="460375" indent="-227013">
              <a:lnSpc>
                <a:spcPct val="100000"/>
              </a:lnSpc>
              <a:spcBef>
                <a:spcPts val="600"/>
              </a:spcBef>
              <a:buClr>
                <a:schemeClr val="accent3"/>
              </a:buClr>
              <a:buFont typeface="Wingdings" pitchFamily="2" charset="2"/>
              <a:buChar char="§"/>
              <a:tabLst/>
              <a:defRPr sz="1800">
                <a:solidFill>
                  <a:schemeClr val="tx1"/>
                </a:solidFill>
              </a:defRPr>
            </a:lvl4pPr>
            <a:lvl5pPr marL="7938" indent="3175">
              <a:lnSpc>
                <a:spcPct val="100000"/>
              </a:lnSpc>
              <a:spcBef>
                <a:spcPts val="600"/>
              </a:spcBef>
              <a:buNone/>
              <a:tabLst/>
              <a:defRPr sz="18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4">
            <a:extLst>
              <a:ext uri="{FF2B5EF4-FFF2-40B4-BE49-F238E27FC236}">
                <a16:creationId xmlns:a16="http://schemas.microsoft.com/office/drawing/2014/main" id="{F43360AC-7CD3-CF4F-B39A-CFE404F05DB5}"/>
              </a:ext>
            </a:extLst>
          </p:cNvPr>
          <p:cNvSpPr>
            <a:spLocks noGrp="1"/>
          </p:cNvSpPr>
          <p:nvPr>
            <p:ph sz="quarter" idx="35"/>
          </p:nvPr>
        </p:nvSpPr>
        <p:spPr>
          <a:xfrm>
            <a:off x="6401324" y="2877166"/>
            <a:ext cx="2281775" cy="3375051"/>
          </a:xfrm>
          <a:prstGeom prst="rect">
            <a:avLst/>
          </a:prstGeom>
        </p:spPr>
        <p:txBody>
          <a:bodyPr lIns="0" tIns="0" rIns="0" bIns="0"/>
          <a:lstStyle>
            <a:lvl1pPr marL="0" indent="0">
              <a:buNone/>
              <a:defRPr b="1">
                <a:solidFill>
                  <a:schemeClr val="tx1"/>
                </a:solidFill>
              </a:defRPr>
            </a:lvl1pPr>
            <a:lvl2pPr marL="11113" indent="-11113">
              <a:buNone/>
              <a:tabLst/>
              <a:defRPr b="1">
                <a:solidFill>
                  <a:schemeClr val="accent1"/>
                </a:solidFill>
              </a:defRPr>
            </a:lvl2pPr>
            <a:lvl3pPr marL="236538" indent="-225425">
              <a:lnSpc>
                <a:spcPct val="100000"/>
              </a:lnSpc>
              <a:spcBef>
                <a:spcPts val="600"/>
              </a:spcBef>
              <a:buClr>
                <a:schemeClr val="accent1"/>
              </a:buClr>
              <a:tabLst/>
              <a:defRPr sz="1800">
                <a:solidFill>
                  <a:schemeClr val="tx1"/>
                </a:solidFill>
              </a:defRPr>
            </a:lvl3pPr>
            <a:lvl4pPr marL="460375" indent="-227013">
              <a:lnSpc>
                <a:spcPct val="100000"/>
              </a:lnSpc>
              <a:spcBef>
                <a:spcPts val="600"/>
              </a:spcBef>
              <a:buClr>
                <a:schemeClr val="accent3"/>
              </a:buClr>
              <a:buFont typeface="Wingdings" pitchFamily="2" charset="2"/>
              <a:buChar char="§"/>
              <a:tabLst/>
              <a:defRPr sz="1800">
                <a:solidFill>
                  <a:schemeClr val="tx1"/>
                </a:solidFill>
              </a:defRPr>
            </a:lvl4pPr>
            <a:lvl5pPr marL="7938" indent="3175">
              <a:lnSpc>
                <a:spcPct val="100000"/>
              </a:lnSpc>
              <a:spcBef>
                <a:spcPts val="600"/>
              </a:spcBef>
              <a:buNone/>
              <a:tabLst/>
              <a:defRPr sz="18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12"/>
          <p:cNvSpPr>
            <a:spLocks noGrp="1"/>
          </p:cNvSpPr>
          <p:nvPr>
            <p:ph type="body" sz="quarter" idx="11" hasCustomPrompt="1"/>
          </p:nvPr>
        </p:nvSpPr>
        <p:spPr>
          <a:xfrm>
            <a:off x="612282" y="598488"/>
            <a:ext cx="8079481" cy="468312"/>
          </a:xfrm>
          <a:prstGeom prst="rect">
            <a:avLst/>
          </a:prstGeom>
        </p:spPr>
        <p:txBody>
          <a:bodyPr lIns="0" tIns="0" rIns="0" bIns="0">
            <a:normAutofit/>
          </a:bodyPr>
          <a:lstStyle>
            <a:lvl1pPr marL="0" indent="0">
              <a:buNone/>
              <a:defRPr sz="3600" b="1" i="0" baseline="0">
                <a:solidFill>
                  <a:schemeClr val="tx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Standard Title</a:t>
            </a:r>
          </a:p>
        </p:txBody>
      </p:sp>
      <p:sp>
        <p:nvSpPr>
          <p:cNvPr id="8" name="Text Placeholder 12"/>
          <p:cNvSpPr>
            <a:spLocks noGrp="1"/>
          </p:cNvSpPr>
          <p:nvPr>
            <p:ph type="body" sz="quarter" idx="24" hasCustomPrompt="1"/>
          </p:nvPr>
        </p:nvSpPr>
        <p:spPr>
          <a:xfrm>
            <a:off x="612283" y="1142568"/>
            <a:ext cx="8070345" cy="361664"/>
          </a:xfrm>
          <a:prstGeom prst="rect">
            <a:avLst/>
          </a:prstGeom>
        </p:spPr>
        <p:txBody>
          <a:bodyPr lIns="0" tIns="0" rIns="0" bIns="0">
            <a:normAutofit/>
          </a:bodyPr>
          <a:lstStyle>
            <a:lvl1pPr marL="0" indent="0" algn="l">
              <a:buNone/>
              <a:defRPr sz="1800" b="1" i="0">
                <a:solidFill>
                  <a:schemeClr val="accent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Sub-headline Goes Here</a:t>
            </a:r>
          </a:p>
        </p:txBody>
      </p:sp>
      <p:sp>
        <p:nvSpPr>
          <p:cNvPr id="19" name="Picture Placeholder 9">
            <a:extLst>
              <a:ext uri="{FF2B5EF4-FFF2-40B4-BE49-F238E27FC236}">
                <a16:creationId xmlns:a16="http://schemas.microsoft.com/office/drawing/2014/main" id="{33E2274B-6BCB-8846-8260-5E7EC126B3F6}"/>
              </a:ext>
            </a:extLst>
          </p:cNvPr>
          <p:cNvSpPr>
            <a:spLocks noGrp="1"/>
          </p:cNvSpPr>
          <p:nvPr>
            <p:ph type="pic" sz="quarter" idx="10" hasCustomPrompt="1"/>
          </p:nvPr>
        </p:nvSpPr>
        <p:spPr>
          <a:xfrm>
            <a:off x="9903608" y="598488"/>
            <a:ext cx="1674011" cy="1664296"/>
          </a:xfrm>
          <a:prstGeom prst="rect">
            <a:avLst/>
          </a:prstGeom>
          <a:noFill/>
        </p:spPr>
        <p:txBody>
          <a:bodyPr/>
          <a:lstStyle>
            <a:lvl1pPr marL="0" indent="0">
              <a:buNone/>
              <a:defRPr sz="1800" b="1" i="0" baseline="0">
                <a:solidFill>
                  <a:schemeClr val="bg1">
                    <a:lumMod val="65000"/>
                  </a:schemeClr>
                </a:solidFill>
                <a:latin typeface="Arial" panose="020B0604020202020204" pitchFamily="34" charset="0"/>
                <a:ea typeface="Roboto Medium" panose="02000000000000000000" pitchFamily="2" charset="0"/>
                <a:cs typeface="Arial" panose="020B0604020202020204" pitchFamily="34" charset="0"/>
              </a:defRPr>
            </a:lvl1pPr>
          </a:lstStyle>
          <a:p>
            <a:r>
              <a:rPr lang="en-US"/>
              <a:t>Optional </a:t>
            </a:r>
            <a:br>
              <a:rPr lang="en-US"/>
            </a:br>
            <a:br>
              <a:rPr lang="en-US"/>
            </a:br>
            <a:r>
              <a:rPr lang="en-US"/>
              <a:t>[ Drop OR Copy &amp; Paste  Icon Here ]</a:t>
            </a:r>
            <a:br>
              <a:rPr lang="en-US"/>
            </a:br>
            <a:br>
              <a:rPr lang="en-US"/>
            </a:br>
            <a:endParaRPr lang="en-US"/>
          </a:p>
        </p:txBody>
      </p:sp>
    </p:spTree>
    <p:extLst>
      <p:ext uri="{BB962C8B-B14F-4D97-AF65-F5344CB8AC3E}">
        <p14:creationId xmlns:p14="http://schemas.microsoft.com/office/powerpoint/2010/main" val="39634422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xt/Image(s) 1A">
    <p:spTree>
      <p:nvGrpSpPr>
        <p:cNvPr id="1" name=""/>
        <p:cNvGrpSpPr/>
        <p:nvPr/>
      </p:nvGrpSpPr>
      <p:grpSpPr>
        <a:xfrm>
          <a:off x="0" y="0"/>
          <a:ext cx="0" cy="0"/>
          <a:chOff x="0" y="0"/>
          <a:chExt cx="0" cy="0"/>
        </a:xfrm>
      </p:grpSpPr>
      <p:sp>
        <p:nvSpPr>
          <p:cNvPr id="13" name="Content Placeholder 4">
            <a:extLst>
              <a:ext uri="{FF2B5EF4-FFF2-40B4-BE49-F238E27FC236}">
                <a16:creationId xmlns:a16="http://schemas.microsoft.com/office/drawing/2014/main" id="{A2E51237-CDF7-CA4F-99A2-A92BAC9CD2A9}"/>
              </a:ext>
            </a:extLst>
          </p:cNvPr>
          <p:cNvSpPr>
            <a:spLocks noGrp="1"/>
          </p:cNvSpPr>
          <p:nvPr>
            <p:ph sz="quarter" idx="17"/>
          </p:nvPr>
        </p:nvSpPr>
        <p:spPr>
          <a:xfrm>
            <a:off x="612283" y="3576789"/>
            <a:ext cx="4997955" cy="2675428"/>
          </a:xfrm>
          <a:prstGeom prst="rect">
            <a:avLst/>
          </a:prstGeom>
        </p:spPr>
        <p:txBody>
          <a:bodyPr lIns="0" tIns="0" rIns="0" bIns="0"/>
          <a:lstStyle>
            <a:lvl1pPr marL="0" indent="0">
              <a:buNone/>
              <a:defRPr b="1">
                <a:solidFill>
                  <a:schemeClr val="tx1"/>
                </a:solidFill>
              </a:defRPr>
            </a:lvl1pPr>
            <a:lvl2pPr marL="11113" indent="-11113">
              <a:buNone/>
              <a:tabLst/>
              <a:defRPr b="1">
                <a:solidFill>
                  <a:schemeClr val="accent1"/>
                </a:solidFill>
              </a:defRPr>
            </a:lvl2pPr>
            <a:lvl3pPr marL="236538" indent="-225425">
              <a:lnSpc>
                <a:spcPct val="100000"/>
              </a:lnSpc>
              <a:spcBef>
                <a:spcPts val="600"/>
              </a:spcBef>
              <a:buClr>
                <a:schemeClr val="accent1"/>
              </a:buClr>
              <a:tabLst/>
              <a:defRPr sz="1800">
                <a:solidFill>
                  <a:schemeClr val="tx1"/>
                </a:solidFill>
              </a:defRPr>
            </a:lvl3pPr>
            <a:lvl4pPr marL="460375" indent="-227013">
              <a:lnSpc>
                <a:spcPct val="100000"/>
              </a:lnSpc>
              <a:spcBef>
                <a:spcPts val="600"/>
              </a:spcBef>
              <a:buClr>
                <a:schemeClr val="accent3"/>
              </a:buClr>
              <a:buFont typeface="Wingdings" pitchFamily="2" charset="2"/>
              <a:buChar char="§"/>
              <a:tabLst/>
              <a:defRPr sz="1800">
                <a:solidFill>
                  <a:schemeClr val="tx1"/>
                </a:solidFill>
              </a:defRPr>
            </a:lvl4pPr>
            <a:lvl5pPr marL="7938" indent="3175">
              <a:lnSpc>
                <a:spcPct val="100000"/>
              </a:lnSpc>
              <a:spcBef>
                <a:spcPts val="600"/>
              </a:spcBef>
              <a:buNone/>
              <a:tabLst/>
              <a:defRPr sz="18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9">
            <a:extLst>
              <a:ext uri="{FF2B5EF4-FFF2-40B4-BE49-F238E27FC236}">
                <a16:creationId xmlns:a16="http://schemas.microsoft.com/office/drawing/2014/main" id="{8DC5B4F6-676F-F04F-A819-4E67CBBC06CA}"/>
              </a:ext>
            </a:extLst>
          </p:cNvPr>
          <p:cNvSpPr>
            <a:spLocks noGrp="1"/>
          </p:cNvSpPr>
          <p:nvPr>
            <p:ph type="pic" sz="quarter" idx="36" hasCustomPrompt="1"/>
          </p:nvPr>
        </p:nvSpPr>
        <p:spPr>
          <a:xfrm>
            <a:off x="6237355" y="594169"/>
            <a:ext cx="5340264" cy="2675429"/>
          </a:xfrm>
          <a:prstGeom prst="roundRect">
            <a:avLst>
              <a:gd name="adj" fmla="val 2959"/>
            </a:avLst>
          </a:prstGeom>
          <a:solidFill>
            <a:schemeClr val="bg1">
              <a:lumMod val="95000"/>
            </a:schemeClr>
          </a:solidFill>
          <a:effectLst>
            <a:outerShdw blurRad="381000" dist="254000" dir="5400000" sx="90000" sy="90000" algn="t" rotWithShape="0">
              <a:prstClr val="black">
                <a:alpha val="40000"/>
              </a:prstClr>
            </a:outerShdw>
          </a:effectLst>
        </p:spPr>
        <p:txBody>
          <a:bodyPr/>
          <a:lstStyle>
            <a:lvl1pPr marL="0" indent="0">
              <a:buNone/>
              <a:defRPr sz="1800" b="1" i="0" baseline="0">
                <a:solidFill>
                  <a:schemeClr val="bg1">
                    <a:lumMod val="65000"/>
                  </a:schemeClr>
                </a:solidFill>
                <a:latin typeface="Arial" panose="020B0604020202020204" pitchFamily="34" charset="0"/>
                <a:ea typeface="Roboto Medium" panose="02000000000000000000" pitchFamily="2" charset="0"/>
                <a:cs typeface="Arial" panose="020B0604020202020204" pitchFamily="34" charset="0"/>
              </a:defRPr>
            </a:lvl1pPr>
          </a:lstStyle>
          <a:p>
            <a:r>
              <a:rPr lang="en-US"/>
              <a:t>Image</a:t>
            </a:r>
          </a:p>
        </p:txBody>
      </p:sp>
      <p:sp>
        <p:nvSpPr>
          <p:cNvPr id="10" name="Picture Placeholder 9">
            <a:extLst>
              <a:ext uri="{FF2B5EF4-FFF2-40B4-BE49-F238E27FC236}">
                <a16:creationId xmlns:a16="http://schemas.microsoft.com/office/drawing/2014/main" id="{905EE885-0BFF-5244-A70E-C5549B2FDC51}"/>
              </a:ext>
            </a:extLst>
          </p:cNvPr>
          <p:cNvSpPr>
            <a:spLocks noGrp="1"/>
          </p:cNvSpPr>
          <p:nvPr>
            <p:ph type="pic" sz="quarter" idx="34" hasCustomPrompt="1"/>
          </p:nvPr>
        </p:nvSpPr>
        <p:spPr>
          <a:xfrm>
            <a:off x="6237355" y="3576789"/>
            <a:ext cx="2516140" cy="2675429"/>
          </a:xfrm>
          <a:prstGeom prst="roundRect">
            <a:avLst>
              <a:gd name="adj" fmla="val 2959"/>
            </a:avLst>
          </a:prstGeom>
          <a:solidFill>
            <a:schemeClr val="bg1">
              <a:lumMod val="95000"/>
            </a:schemeClr>
          </a:solidFill>
          <a:effectLst>
            <a:outerShdw blurRad="381000" dist="254000" dir="5400000" sx="90000" sy="90000" algn="t" rotWithShape="0">
              <a:prstClr val="black">
                <a:alpha val="40000"/>
              </a:prstClr>
            </a:outerShdw>
          </a:effectLst>
        </p:spPr>
        <p:txBody>
          <a:bodyPr/>
          <a:lstStyle>
            <a:lvl1pPr marL="0" indent="0">
              <a:buNone/>
              <a:defRPr sz="1800" b="1" i="0" baseline="0">
                <a:solidFill>
                  <a:schemeClr val="bg1">
                    <a:lumMod val="65000"/>
                  </a:schemeClr>
                </a:solidFill>
                <a:latin typeface="Arial" panose="020B0604020202020204" pitchFamily="34" charset="0"/>
                <a:ea typeface="Roboto Medium" panose="02000000000000000000" pitchFamily="2" charset="0"/>
                <a:cs typeface="Arial" panose="020B0604020202020204" pitchFamily="34" charset="0"/>
              </a:defRPr>
            </a:lvl1pPr>
          </a:lstStyle>
          <a:p>
            <a:r>
              <a:rPr lang="en-US"/>
              <a:t>Image</a:t>
            </a:r>
          </a:p>
        </p:txBody>
      </p:sp>
      <p:sp>
        <p:nvSpPr>
          <p:cNvPr id="11" name="Picture Placeholder 9">
            <a:extLst>
              <a:ext uri="{FF2B5EF4-FFF2-40B4-BE49-F238E27FC236}">
                <a16:creationId xmlns:a16="http://schemas.microsoft.com/office/drawing/2014/main" id="{E32A3502-57CF-FC44-B080-CCB13AD93E92}"/>
              </a:ext>
            </a:extLst>
          </p:cNvPr>
          <p:cNvSpPr>
            <a:spLocks noGrp="1"/>
          </p:cNvSpPr>
          <p:nvPr>
            <p:ph type="pic" sz="quarter" idx="35" hasCustomPrompt="1"/>
          </p:nvPr>
        </p:nvSpPr>
        <p:spPr>
          <a:xfrm>
            <a:off x="9063574" y="3576789"/>
            <a:ext cx="2516140" cy="2675429"/>
          </a:xfrm>
          <a:prstGeom prst="roundRect">
            <a:avLst>
              <a:gd name="adj" fmla="val 2959"/>
            </a:avLst>
          </a:prstGeom>
          <a:solidFill>
            <a:schemeClr val="bg1">
              <a:lumMod val="95000"/>
            </a:schemeClr>
          </a:solidFill>
          <a:effectLst>
            <a:outerShdw blurRad="381000" dist="254000" dir="5400000" sx="90000" sy="90000" algn="t" rotWithShape="0">
              <a:prstClr val="black">
                <a:alpha val="40000"/>
              </a:prstClr>
            </a:outerShdw>
          </a:effectLst>
        </p:spPr>
        <p:txBody>
          <a:bodyPr/>
          <a:lstStyle>
            <a:lvl1pPr marL="0" indent="0">
              <a:buNone/>
              <a:defRPr sz="1800" b="1" i="0" baseline="0">
                <a:solidFill>
                  <a:schemeClr val="bg1">
                    <a:lumMod val="65000"/>
                  </a:schemeClr>
                </a:solidFill>
                <a:latin typeface="Arial" panose="020B0604020202020204" pitchFamily="34" charset="0"/>
                <a:ea typeface="Roboto Medium" panose="02000000000000000000" pitchFamily="2" charset="0"/>
                <a:cs typeface="Arial" panose="020B0604020202020204" pitchFamily="34" charset="0"/>
              </a:defRPr>
            </a:lvl1pPr>
          </a:lstStyle>
          <a:p>
            <a:r>
              <a:rPr lang="en-US"/>
              <a:t>Image</a:t>
            </a:r>
          </a:p>
        </p:txBody>
      </p:sp>
      <p:sp>
        <p:nvSpPr>
          <p:cNvPr id="7" name="Text Placeholder 12"/>
          <p:cNvSpPr>
            <a:spLocks noGrp="1"/>
          </p:cNvSpPr>
          <p:nvPr>
            <p:ph type="body" sz="quarter" idx="11" hasCustomPrompt="1"/>
          </p:nvPr>
        </p:nvSpPr>
        <p:spPr>
          <a:xfrm>
            <a:off x="612282" y="598488"/>
            <a:ext cx="5003615" cy="468312"/>
          </a:xfrm>
          <a:prstGeom prst="rect">
            <a:avLst/>
          </a:prstGeom>
        </p:spPr>
        <p:txBody>
          <a:bodyPr lIns="0" tIns="0" rIns="0" bIns="0">
            <a:normAutofit/>
          </a:bodyPr>
          <a:lstStyle>
            <a:lvl1pPr marL="0" indent="0">
              <a:buNone/>
              <a:defRPr sz="3600" b="1" i="0" baseline="0">
                <a:solidFill>
                  <a:schemeClr val="tx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Standard Title</a:t>
            </a:r>
          </a:p>
        </p:txBody>
      </p:sp>
      <p:sp>
        <p:nvSpPr>
          <p:cNvPr id="8" name="Text Placeholder 12"/>
          <p:cNvSpPr>
            <a:spLocks noGrp="1"/>
          </p:cNvSpPr>
          <p:nvPr>
            <p:ph type="body" sz="quarter" idx="24" hasCustomPrompt="1"/>
          </p:nvPr>
        </p:nvSpPr>
        <p:spPr>
          <a:xfrm>
            <a:off x="612283" y="1142568"/>
            <a:ext cx="4997957" cy="361664"/>
          </a:xfrm>
          <a:prstGeom prst="rect">
            <a:avLst/>
          </a:prstGeom>
        </p:spPr>
        <p:txBody>
          <a:bodyPr lIns="0" tIns="0" rIns="0" bIns="0">
            <a:normAutofit/>
          </a:bodyPr>
          <a:lstStyle>
            <a:lvl1pPr marL="0" indent="0" algn="l">
              <a:buNone/>
              <a:defRPr sz="1800" b="1" i="0">
                <a:solidFill>
                  <a:schemeClr val="accent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Sub-headline Goes Here</a:t>
            </a:r>
          </a:p>
        </p:txBody>
      </p:sp>
    </p:spTree>
    <p:extLst>
      <p:ext uri="{BB962C8B-B14F-4D97-AF65-F5344CB8AC3E}">
        <p14:creationId xmlns:p14="http://schemas.microsoft.com/office/powerpoint/2010/main" val="194475617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xt/Image(s) 1B">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1E68EC4-4A3C-F247-BB9D-8411E2EB5B4C}"/>
              </a:ext>
            </a:extLst>
          </p:cNvPr>
          <p:cNvSpPr>
            <a:spLocks noGrp="1"/>
          </p:cNvSpPr>
          <p:nvPr>
            <p:ph type="pic" sz="quarter" idx="37" hasCustomPrompt="1"/>
          </p:nvPr>
        </p:nvSpPr>
        <p:spPr>
          <a:xfrm>
            <a:off x="6237355" y="3576788"/>
            <a:ext cx="5340264" cy="2675429"/>
          </a:xfrm>
          <a:prstGeom prst="roundRect">
            <a:avLst>
              <a:gd name="adj" fmla="val 2959"/>
            </a:avLst>
          </a:prstGeom>
          <a:solidFill>
            <a:schemeClr val="bg1">
              <a:lumMod val="95000"/>
            </a:schemeClr>
          </a:solidFill>
          <a:effectLst>
            <a:outerShdw blurRad="381000" dist="254000" dir="5400000" sx="90000" sy="90000" algn="t" rotWithShape="0">
              <a:prstClr val="black">
                <a:alpha val="40000"/>
              </a:prstClr>
            </a:outerShdw>
          </a:effectLst>
        </p:spPr>
        <p:txBody>
          <a:bodyPr/>
          <a:lstStyle>
            <a:lvl1pPr marL="0" indent="0">
              <a:buNone/>
              <a:defRPr sz="1800" b="1" i="0" baseline="0">
                <a:solidFill>
                  <a:schemeClr val="bg1">
                    <a:lumMod val="65000"/>
                  </a:schemeClr>
                </a:solidFill>
                <a:latin typeface="Arial" panose="020B0604020202020204" pitchFamily="34" charset="0"/>
                <a:ea typeface="Roboto Medium" panose="02000000000000000000" pitchFamily="2" charset="0"/>
                <a:cs typeface="Arial" panose="020B0604020202020204" pitchFamily="34" charset="0"/>
              </a:defRPr>
            </a:lvl1pPr>
          </a:lstStyle>
          <a:p>
            <a:r>
              <a:rPr lang="en-US"/>
              <a:t>Image</a:t>
            </a:r>
          </a:p>
        </p:txBody>
      </p:sp>
      <p:sp>
        <p:nvSpPr>
          <p:cNvPr id="9" name="Picture Placeholder 9">
            <a:extLst>
              <a:ext uri="{FF2B5EF4-FFF2-40B4-BE49-F238E27FC236}">
                <a16:creationId xmlns:a16="http://schemas.microsoft.com/office/drawing/2014/main" id="{0218908F-E034-224F-872A-2887621F42AE}"/>
              </a:ext>
            </a:extLst>
          </p:cNvPr>
          <p:cNvSpPr>
            <a:spLocks noGrp="1"/>
          </p:cNvSpPr>
          <p:nvPr>
            <p:ph type="pic" sz="quarter" idx="36" hasCustomPrompt="1"/>
          </p:nvPr>
        </p:nvSpPr>
        <p:spPr>
          <a:xfrm>
            <a:off x="6237355" y="594169"/>
            <a:ext cx="5340264" cy="2675429"/>
          </a:xfrm>
          <a:prstGeom prst="roundRect">
            <a:avLst>
              <a:gd name="adj" fmla="val 2959"/>
            </a:avLst>
          </a:prstGeom>
          <a:solidFill>
            <a:schemeClr val="bg1">
              <a:lumMod val="95000"/>
            </a:schemeClr>
          </a:solidFill>
          <a:effectLst>
            <a:outerShdw blurRad="381000" dist="254000" dir="5400000" sx="90000" sy="90000" algn="t" rotWithShape="0">
              <a:prstClr val="black">
                <a:alpha val="40000"/>
              </a:prstClr>
            </a:outerShdw>
          </a:effectLst>
        </p:spPr>
        <p:txBody>
          <a:bodyPr/>
          <a:lstStyle>
            <a:lvl1pPr marL="0" indent="0">
              <a:buNone/>
              <a:defRPr sz="1800" b="1" i="0" baseline="0">
                <a:solidFill>
                  <a:schemeClr val="bg1">
                    <a:lumMod val="65000"/>
                  </a:schemeClr>
                </a:solidFill>
                <a:latin typeface="Arial" panose="020B0604020202020204" pitchFamily="34" charset="0"/>
                <a:ea typeface="Roboto Medium" panose="02000000000000000000" pitchFamily="2" charset="0"/>
                <a:cs typeface="Arial" panose="020B0604020202020204" pitchFamily="34" charset="0"/>
              </a:defRPr>
            </a:lvl1pPr>
          </a:lstStyle>
          <a:p>
            <a:r>
              <a:rPr lang="en-US"/>
              <a:t>Image</a:t>
            </a:r>
          </a:p>
        </p:txBody>
      </p:sp>
      <p:sp>
        <p:nvSpPr>
          <p:cNvPr id="7" name="Text Placeholder 12"/>
          <p:cNvSpPr>
            <a:spLocks noGrp="1"/>
          </p:cNvSpPr>
          <p:nvPr>
            <p:ph type="body" sz="quarter" idx="11" hasCustomPrompt="1"/>
          </p:nvPr>
        </p:nvSpPr>
        <p:spPr>
          <a:xfrm>
            <a:off x="612282" y="598488"/>
            <a:ext cx="5003615" cy="468312"/>
          </a:xfrm>
          <a:prstGeom prst="rect">
            <a:avLst/>
          </a:prstGeom>
        </p:spPr>
        <p:txBody>
          <a:bodyPr lIns="0" tIns="0" rIns="0" bIns="0">
            <a:normAutofit/>
          </a:bodyPr>
          <a:lstStyle>
            <a:lvl1pPr marL="0" indent="0">
              <a:buNone/>
              <a:defRPr sz="3600" b="1" i="0" baseline="0">
                <a:solidFill>
                  <a:schemeClr val="tx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Standard Title</a:t>
            </a:r>
          </a:p>
        </p:txBody>
      </p:sp>
      <p:sp>
        <p:nvSpPr>
          <p:cNvPr id="8" name="Text Placeholder 12"/>
          <p:cNvSpPr>
            <a:spLocks noGrp="1"/>
          </p:cNvSpPr>
          <p:nvPr>
            <p:ph type="body" sz="quarter" idx="24" hasCustomPrompt="1"/>
          </p:nvPr>
        </p:nvSpPr>
        <p:spPr>
          <a:xfrm>
            <a:off x="612283" y="1142568"/>
            <a:ext cx="4997957" cy="361664"/>
          </a:xfrm>
          <a:prstGeom prst="rect">
            <a:avLst/>
          </a:prstGeom>
        </p:spPr>
        <p:txBody>
          <a:bodyPr lIns="0" tIns="0" rIns="0" bIns="0">
            <a:normAutofit/>
          </a:bodyPr>
          <a:lstStyle>
            <a:lvl1pPr marL="0" indent="0" algn="l">
              <a:buNone/>
              <a:defRPr sz="1800" b="1" i="0">
                <a:solidFill>
                  <a:schemeClr val="accent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Sub-headline Goes Here</a:t>
            </a:r>
          </a:p>
        </p:txBody>
      </p:sp>
      <p:sp>
        <p:nvSpPr>
          <p:cNvPr id="12" name="Content Placeholder 4">
            <a:extLst>
              <a:ext uri="{FF2B5EF4-FFF2-40B4-BE49-F238E27FC236}">
                <a16:creationId xmlns:a16="http://schemas.microsoft.com/office/drawing/2014/main" id="{3177A6E4-22B9-554F-87CD-56A30DFFA986}"/>
              </a:ext>
            </a:extLst>
          </p:cNvPr>
          <p:cNvSpPr>
            <a:spLocks noGrp="1"/>
          </p:cNvSpPr>
          <p:nvPr>
            <p:ph sz="quarter" idx="17"/>
          </p:nvPr>
        </p:nvSpPr>
        <p:spPr>
          <a:xfrm>
            <a:off x="612283" y="3576789"/>
            <a:ext cx="4997955" cy="2675428"/>
          </a:xfrm>
          <a:prstGeom prst="rect">
            <a:avLst/>
          </a:prstGeom>
        </p:spPr>
        <p:txBody>
          <a:bodyPr lIns="0" tIns="0" rIns="0" bIns="0"/>
          <a:lstStyle>
            <a:lvl1pPr marL="0" indent="0">
              <a:buNone/>
              <a:defRPr b="1">
                <a:solidFill>
                  <a:schemeClr val="tx1"/>
                </a:solidFill>
              </a:defRPr>
            </a:lvl1pPr>
            <a:lvl2pPr marL="11113" indent="-11113">
              <a:buNone/>
              <a:tabLst/>
              <a:defRPr b="1">
                <a:solidFill>
                  <a:schemeClr val="accent1"/>
                </a:solidFill>
              </a:defRPr>
            </a:lvl2pPr>
            <a:lvl3pPr marL="236538" indent="-225425">
              <a:lnSpc>
                <a:spcPct val="100000"/>
              </a:lnSpc>
              <a:spcBef>
                <a:spcPts val="600"/>
              </a:spcBef>
              <a:buClr>
                <a:schemeClr val="accent1"/>
              </a:buClr>
              <a:tabLst/>
              <a:defRPr sz="1800">
                <a:solidFill>
                  <a:schemeClr val="tx1"/>
                </a:solidFill>
              </a:defRPr>
            </a:lvl3pPr>
            <a:lvl4pPr marL="460375" indent="-227013">
              <a:lnSpc>
                <a:spcPct val="100000"/>
              </a:lnSpc>
              <a:spcBef>
                <a:spcPts val="600"/>
              </a:spcBef>
              <a:buClr>
                <a:schemeClr val="accent3"/>
              </a:buClr>
              <a:buFont typeface="Wingdings" pitchFamily="2" charset="2"/>
              <a:buChar char="§"/>
              <a:tabLst/>
              <a:defRPr sz="1800">
                <a:solidFill>
                  <a:schemeClr val="tx1"/>
                </a:solidFill>
              </a:defRPr>
            </a:lvl4pPr>
            <a:lvl5pPr marL="7938" indent="3175">
              <a:lnSpc>
                <a:spcPct val="100000"/>
              </a:lnSpc>
              <a:spcBef>
                <a:spcPts val="600"/>
              </a:spcBef>
              <a:buNone/>
              <a:tabLst/>
              <a:defRPr sz="18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526953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xt/Image(s) 1C">
    <p:spTree>
      <p:nvGrpSpPr>
        <p:cNvPr id="1" name=""/>
        <p:cNvGrpSpPr/>
        <p:nvPr/>
      </p:nvGrpSpPr>
      <p:grpSpPr>
        <a:xfrm>
          <a:off x="0" y="0"/>
          <a:ext cx="0" cy="0"/>
          <a:chOff x="0" y="0"/>
          <a:chExt cx="0" cy="0"/>
        </a:xfrm>
      </p:grpSpPr>
      <p:sp>
        <p:nvSpPr>
          <p:cNvPr id="6" name="Picture Placeholder 9">
            <a:extLst>
              <a:ext uri="{FF2B5EF4-FFF2-40B4-BE49-F238E27FC236}">
                <a16:creationId xmlns:a16="http://schemas.microsoft.com/office/drawing/2014/main" id="{17B86106-B50C-0640-A188-0BD3A42BED31}"/>
              </a:ext>
            </a:extLst>
          </p:cNvPr>
          <p:cNvSpPr>
            <a:spLocks noGrp="1"/>
          </p:cNvSpPr>
          <p:nvPr>
            <p:ph type="pic" sz="quarter" idx="14" hasCustomPrompt="1"/>
          </p:nvPr>
        </p:nvSpPr>
        <p:spPr>
          <a:xfrm>
            <a:off x="6245693" y="598488"/>
            <a:ext cx="5340046" cy="5645131"/>
          </a:xfrm>
          <a:prstGeom prst="roundRect">
            <a:avLst>
              <a:gd name="adj" fmla="val 2959"/>
            </a:avLst>
          </a:prstGeom>
          <a:solidFill>
            <a:schemeClr val="bg1">
              <a:lumMod val="95000"/>
            </a:schemeClr>
          </a:solidFill>
          <a:effectLst>
            <a:outerShdw blurRad="381000" dist="304800" dir="5400000" sx="95000" sy="95000" algn="t" rotWithShape="0">
              <a:prstClr val="black">
                <a:alpha val="40000"/>
              </a:prstClr>
            </a:outerShdw>
          </a:effectLst>
        </p:spPr>
        <p:txBody>
          <a:bodyPr/>
          <a:lstStyle>
            <a:lvl1pPr marL="0" indent="0">
              <a:buNone/>
              <a:defRPr sz="1800" b="1" i="0" baseline="0">
                <a:solidFill>
                  <a:schemeClr val="bg1">
                    <a:lumMod val="65000"/>
                  </a:schemeClr>
                </a:solidFill>
                <a:latin typeface="Arial" panose="020B0604020202020204" pitchFamily="34" charset="0"/>
                <a:ea typeface="Roboto Medium" panose="02000000000000000000" pitchFamily="2" charset="0"/>
                <a:cs typeface="Arial" panose="020B0604020202020204" pitchFamily="34" charset="0"/>
              </a:defRPr>
            </a:lvl1pPr>
          </a:lstStyle>
          <a:p>
            <a:r>
              <a:rPr lang="en-US"/>
              <a:t>Change picture(s) by first selecting this image placeholder and then doing one of the following:</a:t>
            </a:r>
            <a:br>
              <a:rPr lang="en-US"/>
            </a:br>
            <a:r>
              <a:rPr lang="en-US"/>
              <a:t>- Dragging an image into this placeholder </a:t>
            </a:r>
            <a:br>
              <a:rPr lang="en-US"/>
            </a:br>
            <a:r>
              <a:rPr lang="en-US"/>
              <a:t>- Selecting the “Picture” button in the toolbar above</a:t>
            </a:r>
            <a:br>
              <a:rPr lang="en-US"/>
            </a:br>
            <a:r>
              <a:rPr lang="en-US"/>
              <a:t>- Clicking the small picture icon in the center of this placeholder</a:t>
            </a:r>
          </a:p>
          <a:p>
            <a:endParaRPr lang="en-US"/>
          </a:p>
        </p:txBody>
      </p:sp>
      <p:sp>
        <p:nvSpPr>
          <p:cNvPr id="7" name="Text Placeholder 12"/>
          <p:cNvSpPr>
            <a:spLocks noGrp="1"/>
          </p:cNvSpPr>
          <p:nvPr>
            <p:ph type="body" sz="quarter" idx="11" hasCustomPrompt="1"/>
          </p:nvPr>
        </p:nvSpPr>
        <p:spPr>
          <a:xfrm>
            <a:off x="612282" y="598488"/>
            <a:ext cx="5003615" cy="468312"/>
          </a:xfrm>
          <a:prstGeom prst="rect">
            <a:avLst/>
          </a:prstGeom>
        </p:spPr>
        <p:txBody>
          <a:bodyPr lIns="0" tIns="0" rIns="0" bIns="0">
            <a:normAutofit/>
          </a:bodyPr>
          <a:lstStyle>
            <a:lvl1pPr marL="0" indent="0">
              <a:buNone/>
              <a:defRPr sz="3600" b="1" i="0" baseline="0">
                <a:solidFill>
                  <a:schemeClr val="tx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Standard Title</a:t>
            </a:r>
          </a:p>
        </p:txBody>
      </p:sp>
      <p:sp>
        <p:nvSpPr>
          <p:cNvPr id="8" name="Text Placeholder 12"/>
          <p:cNvSpPr>
            <a:spLocks noGrp="1"/>
          </p:cNvSpPr>
          <p:nvPr>
            <p:ph type="body" sz="quarter" idx="24" hasCustomPrompt="1"/>
          </p:nvPr>
        </p:nvSpPr>
        <p:spPr>
          <a:xfrm>
            <a:off x="612283" y="1142568"/>
            <a:ext cx="4997957" cy="361664"/>
          </a:xfrm>
          <a:prstGeom prst="rect">
            <a:avLst/>
          </a:prstGeom>
        </p:spPr>
        <p:txBody>
          <a:bodyPr lIns="0" tIns="0" rIns="0" bIns="0">
            <a:normAutofit/>
          </a:bodyPr>
          <a:lstStyle>
            <a:lvl1pPr marL="0" indent="0" algn="l">
              <a:buNone/>
              <a:defRPr sz="1800" b="1" i="0">
                <a:solidFill>
                  <a:schemeClr val="accent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Sub-headline Goes Here</a:t>
            </a:r>
          </a:p>
        </p:txBody>
      </p:sp>
      <p:sp>
        <p:nvSpPr>
          <p:cNvPr id="10" name="Content Placeholder 4">
            <a:extLst>
              <a:ext uri="{FF2B5EF4-FFF2-40B4-BE49-F238E27FC236}">
                <a16:creationId xmlns:a16="http://schemas.microsoft.com/office/drawing/2014/main" id="{93B53097-20CF-8046-A120-E55C2F2E779F}"/>
              </a:ext>
            </a:extLst>
          </p:cNvPr>
          <p:cNvSpPr>
            <a:spLocks noGrp="1"/>
          </p:cNvSpPr>
          <p:nvPr>
            <p:ph sz="quarter" idx="17"/>
          </p:nvPr>
        </p:nvSpPr>
        <p:spPr>
          <a:xfrm>
            <a:off x="612283" y="3576789"/>
            <a:ext cx="4997955" cy="2675428"/>
          </a:xfrm>
          <a:prstGeom prst="rect">
            <a:avLst/>
          </a:prstGeom>
        </p:spPr>
        <p:txBody>
          <a:bodyPr lIns="0" tIns="0" rIns="0" bIns="0"/>
          <a:lstStyle>
            <a:lvl1pPr marL="0" indent="0">
              <a:buNone/>
              <a:defRPr b="1">
                <a:solidFill>
                  <a:schemeClr val="tx1"/>
                </a:solidFill>
              </a:defRPr>
            </a:lvl1pPr>
            <a:lvl2pPr marL="11113" indent="-11113">
              <a:buNone/>
              <a:tabLst/>
              <a:defRPr b="1">
                <a:solidFill>
                  <a:schemeClr val="accent1"/>
                </a:solidFill>
              </a:defRPr>
            </a:lvl2pPr>
            <a:lvl3pPr marL="236538" indent="-225425">
              <a:lnSpc>
                <a:spcPct val="100000"/>
              </a:lnSpc>
              <a:spcBef>
                <a:spcPts val="600"/>
              </a:spcBef>
              <a:buClr>
                <a:schemeClr val="accent1"/>
              </a:buClr>
              <a:tabLst/>
              <a:defRPr sz="1800">
                <a:solidFill>
                  <a:schemeClr val="tx1"/>
                </a:solidFill>
              </a:defRPr>
            </a:lvl3pPr>
            <a:lvl4pPr marL="460375" indent="-227013">
              <a:lnSpc>
                <a:spcPct val="100000"/>
              </a:lnSpc>
              <a:spcBef>
                <a:spcPts val="600"/>
              </a:spcBef>
              <a:buClr>
                <a:schemeClr val="accent3"/>
              </a:buClr>
              <a:buFont typeface="Wingdings" pitchFamily="2" charset="2"/>
              <a:buChar char="§"/>
              <a:tabLst/>
              <a:defRPr sz="1800">
                <a:solidFill>
                  <a:schemeClr val="tx1"/>
                </a:solidFill>
              </a:defRPr>
            </a:lvl4pPr>
            <a:lvl5pPr marL="7938" indent="3175">
              <a:lnSpc>
                <a:spcPct val="100000"/>
              </a:lnSpc>
              <a:spcBef>
                <a:spcPts val="600"/>
              </a:spcBef>
              <a:buNone/>
              <a:tabLst/>
              <a:defRPr sz="18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8C85FF77-C11B-8246-A702-5CE227EE843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680680" y="6272998"/>
            <a:ext cx="163368" cy="215469"/>
          </a:xfrm>
          <a:prstGeom prst="rect">
            <a:avLst/>
          </a:prstGeom>
        </p:spPr>
      </p:pic>
    </p:spTree>
    <p:extLst>
      <p:ext uri="{BB962C8B-B14F-4D97-AF65-F5344CB8AC3E}">
        <p14:creationId xmlns:p14="http://schemas.microsoft.com/office/powerpoint/2010/main" val="152130711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ext/Image(s) 1D">
    <p:spTree>
      <p:nvGrpSpPr>
        <p:cNvPr id="1" name=""/>
        <p:cNvGrpSpPr/>
        <p:nvPr/>
      </p:nvGrpSpPr>
      <p:grpSpPr>
        <a:xfrm>
          <a:off x="0" y="0"/>
          <a:ext cx="0" cy="0"/>
          <a:chOff x="0" y="0"/>
          <a:chExt cx="0" cy="0"/>
        </a:xfrm>
      </p:grpSpPr>
      <p:sp>
        <p:nvSpPr>
          <p:cNvPr id="18" name="Picture Placeholder 9">
            <a:extLst>
              <a:ext uri="{FF2B5EF4-FFF2-40B4-BE49-F238E27FC236}">
                <a16:creationId xmlns:a16="http://schemas.microsoft.com/office/drawing/2014/main" id="{0BAAD68D-ECD1-4C4B-AAA8-24DE8775F7D4}"/>
              </a:ext>
            </a:extLst>
          </p:cNvPr>
          <p:cNvSpPr>
            <a:spLocks noGrp="1"/>
          </p:cNvSpPr>
          <p:nvPr>
            <p:ph type="pic" sz="quarter" idx="36" hasCustomPrompt="1"/>
          </p:nvPr>
        </p:nvSpPr>
        <p:spPr>
          <a:xfrm>
            <a:off x="610182" y="4868679"/>
            <a:ext cx="2539825" cy="1383539"/>
          </a:xfrm>
          <a:prstGeom prst="roundRect">
            <a:avLst>
              <a:gd name="adj" fmla="val 5453"/>
            </a:avLst>
          </a:prstGeom>
          <a:solidFill>
            <a:schemeClr val="bg1">
              <a:lumMod val="95000"/>
            </a:schemeClr>
          </a:solidFill>
          <a:effectLst>
            <a:outerShdw blurRad="381000" dist="152400" dir="5400000" sx="90000" sy="90000" algn="t" rotWithShape="0">
              <a:prstClr val="black">
                <a:alpha val="40000"/>
              </a:prstClr>
            </a:outerShdw>
          </a:effectLst>
        </p:spPr>
        <p:txBody>
          <a:bodyPr/>
          <a:lstStyle>
            <a:lvl1pPr marL="0" indent="0">
              <a:buNone/>
              <a:defRPr sz="1800" b="1" i="0" baseline="0">
                <a:solidFill>
                  <a:schemeClr val="bg1">
                    <a:lumMod val="65000"/>
                  </a:schemeClr>
                </a:solidFill>
                <a:latin typeface="Arial" panose="020B0604020202020204" pitchFamily="34" charset="0"/>
                <a:ea typeface="Roboto Medium" panose="02000000000000000000" pitchFamily="2" charset="0"/>
                <a:cs typeface="Arial" panose="020B0604020202020204" pitchFamily="34" charset="0"/>
              </a:defRPr>
            </a:lvl1pPr>
          </a:lstStyle>
          <a:p>
            <a:r>
              <a:rPr lang="en-US"/>
              <a:t>Image</a:t>
            </a:r>
          </a:p>
        </p:txBody>
      </p:sp>
      <p:sp>
        <p:nvSpPr>
          <p:cNvPr id="16" name="Picture Placeholder 9">
            <a:extLst>
              <a:ext uri="{FF2B5EF4-FFF2-40B4-BE49-F238E27FC236}">
                <a16:creationId xmlns:a16="http://schemas.microsoft.com/office/drawing/2014/main" id="{6904FBE3-36C5-B746-A597-048CE5533254}"/>
              </a:ext>
            </a:extLst>
          </p:cNvPr>
          <p:cNvSpPr>
            <a:spLocks noGrp="1"/>
          </p:cNvSpPr>
          <p:nvPr>
            <p:ph type="pic" sz="quarter" idx="34" hasCustomPrompt="1"/>
          </p:nvPr>
        </p:nvSpPr>
        <p:spPr>
          <a:xfrm>
            <a:off x="6237355" y="3650582"/>
            <a:ext cx="2516140" cy="2601636"/>
          </a:xfrm>
          <a:prstGeom prst="roundRect">
            <a:avLst>
              <a:gd name="adj" fmla="val 2959"/>
            </a:avLst>
          </a:prstGeom>
          <a:solidFill>
            <a:schemeClr val="bg1">
              <a:lumMod val="95000"/>
            </a:schemeClr>
          </a:solidFill>
          <a:effectLst>
            <a:outerShdw blurRad="381000" dist="254000" dir="5400000" sx="90000" sy="90000" algn="t" rotWithShape="0">
              <a:prstClr val="black">
                <a:alpha val="40000"/>
              </a:prstClr>
            </a:outerShdw>
          </a:effectLst>
        </p:spPr>
        <p:txBody>
          <a:bodyPr/>
          <a:lstStyle>
            <a:lvl1pPr marL="0" indent="0">
              <a:buNone/>
              <a:defRPr sz="1800" b="1" i="0" baseline="0">
                <a:solidFill>
                  <a:schemeClr val="bg1">
                    <a:lumMod val="65000"/>
                  </a:schemeClr>
                </a:solidFill>
                <a:latin typeface="Arial" panose="020B0604020202020204" pitchFamily="34" charset="0"/>
                <a:ea typeface="Roboto Medium" panose="02000000000000000000" pitchFamily="2" charset="0"/>
                <a:cs typeface="Arial" panose="020B0604020202020204" pitchFamily="34" charset="0"/>
              </a:defRPr>
            </a:lvl1pPr>
          </a:lstStyle>
          <a:p>
            <a:r>
              <a:rPr lang="en-US"/>
              <a:t>Image</a:t>
            </a:r>
          </a:p>
        </p:txBody>
      </p:sp>
      <p:sp>
        <p:nvSpPr>
          <p:cNvPr id="17" name="Picture Placeholder 9">
            <a:extLst>
              <a:ext uri="{FF2B5EF4-FFF2-40B4-BE49-F238E27FC236}">
                <a16:creationId xmlns:a16="http://schemas.microsoft.com/office/drawing/2014/main" id="{FCEEDC27-B789-C240-8EE9-59F66FEA5490}"/>
              </a:ext>
            </a:extLst>
          </p:cNvPr>
          <p:cNvSpPr>
            <a:spLocks noGrp="1"/>
          </p:cNvSpPr>
          <p:nvPr>
            <p:ph type="pic" sz="quarter" idx="35" hasCustomPrompt="1"/>
          </p:nvPr>
        </p:nvSpPr>
        <p:spPr>
          <a:xfrm>
            <a:off x="9063574" y="3650582"/>
            <a:ext cx="2516140" cy="2601636"/>
          </a:xfrm>
          <a:prstGeom prst="roundRect">
            <a:avLst>
              <a:gd name="adj" fmla="val 2959"/>
            </a:avLst>
          </a:prstGeom>
          <a:solidFill>
            <a:schemeClr val="bg1">
              <a:lumMod val="95000"/>
            </a:schemeClr>
          </a:solidFill>
          <a:effectLst>
            <a:outerShdw blurRad="381000" dist="254000" dir="5400000" sx="90000" sy="90000" algn="t" rotWithShape="0">
              <a:prstClr val="black">
                <a:alpha val="40000"/>
              </a:prstClr>
            </a:outerShdw>
          </a:effectLst>
        </p:spPr>
        <p:txBody>
          <a:bodyPr/>
          <a:lstStyle>
            <a:lvl1pPr marL="0" indent="0">
              <a:buNone/>
              <a:defRPr sz="1800" b="1" i="0" baseline="0">
                <a:solidFill>
                  <a:schemeClr val="bg1">
                    <a:lumMod val="65000"/>
                  </a:schemeClr>
                </a:solidFill>
                <a:latin typeface="Arial" panose="020B0604020202020204" pitchFamily="34" charset="0"/>
                <a:ea typeface="Roboto Medium" panose="02000000000000000000" pitchFamily="2" charset="0"/>
                <a:cs typeface="Arial" panose="020B0604020202020204" pitchFamily="34" charset="0"/>
              </a:defRPr>
            </a:lvl1pPr>
          </a:lstStyle>
          <a:p>
            <a:r>
              <a:rPr lang="en-US"/>
              <a:t>Image</a:t>
            </a:r>
          </a:p>
        </p:txBody>
      </p:sp>
      <p:sp>
        <p:nvSpPr>
          <p:cNvPr id="13" name="Picture Placeholder 9">
            <a:extLst>
              <a:ext uri="{FF2B5EF4-FFF2-40B4-BE49-F238E27FC236}">
                <a16:creationId xmlns:a16="http://schemas.microsoft.com/office/drawing/2014/main" id="{5D36CB8C-DD9C-8842-8F97-B207954B9893}"/>
              </a:ext>
            </a:extLst>
          </p:cNvPr>
          <p:cNvSpPr>
            <a:spLocks noGrp="1"/>
          </p:cNvSpPr>
          <p:nvPr>
            <p:ph type="pic" sz="quarter" idx="32" hasCustomPrompt="1"/>
          </p:nvPr>
        </p:nvSpPr>
        <p:spPr>
          <a:xfrm>
            <a:off x="6237355" y="1977709"/>
            <a:ext cx="5340264" cy="1383539"/>
          </a:xfrm>
          <a:prstGeom prst="roundRect">
            <a:avLst>
              <a:gd name="adj" fmla="val 4190"/>
            </a:avLst>
          </a:prstGeom>
          <a:solidFill>
            <a:schemeClr val="bg1">
              <a:lumMod val="95000"/>
            </a:schemeClr>
          </a:solidFill>
          <a:effectLst>
            <a:outerShdw blurRad="381000" dist="152400" dir="5400000" sx="90000" sy="90000" algn="t" rotWithShape="0">
              <a:prstClr val="black">
                <a:alpha val="40000"/>
              </a:prstClr>
            </a:outerShdw>
          </a:effectLst>
        </p:spPr>
        <p:txBody>
          <a:bodyPr/>
          <a:lstStyle>
            <a:lvl1pPr marL="0" indent="0">
              <a:buNone/>
              <a:defRPr sz="1800" b="1" i="0" baseline="0">
                <a:solidFill>
                  <a:schemeClr val="bg1">
                    <a:lumMod val="65000"/>
                  </a:schemeClr>
                </a:solidFill>
                <a:latin typeface="Arial" panose="020B0604020202020204" pitchFamily="34" charset="0"/>
                <a:ea typeface="Roboto Medium" panose="02000000000000000000" pitchFamily="2" charset="0"/>
                <a:cs typeface="Arial" panose="020B0604020202020204" pitchFamily="34" charset="0"/>
              </a:defRPr>
            </a:lvl1pPr>
          </a:lstStyle>
          <a:p>
            <a:r>
              <a:rPr lang="en-US"/>
              <a:t>Image</a:t>
            </a:r>
          </a:p>
        </p:txBody>
      </p:sp>
      <p:sp>
        <p:nvSpPr>
          <p:cNvPr id="12" name="Picture Placeholder 9">
            <a:extLst>
              <a:ext uri="{FF2B5EF4-FFF2-40B4-BE49-F238E27FC236}">
                <a16:creationId xmlns:a16="http://schemas.microsoft.com/office/drawing/2014/main" id="{E4B3D845-F4AD-234E-A691-AD7062D60707}"/>
              </a:ext>
            </a:extLst>
          </p:cNvPr>
          <p:cNvSpPr>
            <a:spLocks noGrp="1"/>
          </p:cNvSpPr>
          <p:nvPr>
            <p:ph type="pic" sz="quarter" idx="31" hasCustomPrompt="1"/>
          </p:nvPr>
        </p:nvSpPr>
        <p:spPr>
          <a:xfrm>
            <a:off x="3410317" y="4868679"/>
            <a:ext cx="2539825" cy="1383539"/>
          </a:xfrm>
          <a:prstGeom prst="roundRect">
            <a:avLst>
              <a:gd name="adj" fmla="val 5453"/>
            </a:avLst>
          </a:prstGeom>
          <a:solidFill>
            <a:schemeClr val="bg1">
              <a:lumMod val="95000"/>
            </a:schemeClr>
          </a:solidFill>
          <a:effectLst>
            <a:outerShdw blurRad="381000" dist="152400" dir="5400000" sx="90000" sy="90000" algn="t" rotWithShape="0">
              <a:prstClr val="black">
                <a:alpha val="40000"/>
              </a:prstClr>
            </a:outerShdw>
          </a:effectLst>
        </p:spPr>
        <p:txBody>
          <a:bodyPr/>
          <a:lstStyle>
            <a:lvl1pPr marL="0" indent="0">
              <a:buNone/>
              <a:defRPr sz="1800" b="1" i="0" baseline="0">
                <a:solidFill>
                  <a:schemeClr val="bg1">
                    <a:lumMod val="65000"/>
                  </a:schemeClr>
                </a:solidFill>
                <a:latin typeface="Arial" panose="020B0604020202020204" pitchFamily="34" charset="0"/>
                <a:ea typeface="Roboto Medium" panose="02000000000000000000" pitchFamily="2" charset="0"/>
                <a:cs typeface="Arial" panose="020B0604020202020204" pitchFamily="34" charset="0"/>
              </a:defRPr>
            </a:lvl1pPr>
          </a:lstStyle>
          <a:p>
            <a:r>
              <a:rPr lang="en-US"/>
              <a:t>Image</a:t>
            </a:r>
          </a:p>
        </p:txBody>
      </p:sp>
      <p:sp>
        <p:nvSpPr>
          <p:cNvPr id="10" name="Picture Placeholder 9">
            <a:extLst>
              <a:ext uri="{FF2B5EF4-FFF2-40B4-BE49-F238E27FC236}">
                <a16:creationId xmlns:a16="http://schemas.microsoft.com/office/drawing/2014/main" id="{9F2E8238-60ED-8149-806A-E3163D1FBEDB}"/>
              </a:ext>
            </a:extLst>
          </p:cNvPr>
          <p:cNvSpPr>
            <a:spLocks noGrp="1"/>
          </p:cNvSpPr>
          <p:nvPr>
            <p:ph type="pic" sz="quarter" idx="14" hasCustomPrompt="1"/>
          </p:nvPr>
        </p:nvSpPr>
        <p:spPr>
          <a:xfrm>
            <a:off x="610182" y="1977709"/>
            <a:ext cx="5341570" cy="2583781"/>
          </a:xfrm>
          <a:prstGeom prst="roundRect">
            <a:avLst>
              <a:gd name="adj" fmla="val 2959"/>
            </a:avLst>
          </a:prstGeom>
          <a:solidFill>
            <a:schemeClr val="bg1">
              <a:lumMod val="95000"/>
            </a:schemeClr>
          </a:solidFill>
          <a:effectLst>
            <a:outerShdw blurRad="381000" dist="254000" dir="5400000" sx="90000" sy="90000" algn="t" rotWithShape="0">
              <a:prstClr val="black">
                <a:alpha val="40000"/>
              </a:prstClr>
            </a:outerShdw>
          </a:effectLst>
        </p:spPr>
        <p:txBody>
          <a:bodyPr/>
          <a:lstStyle>
            <a:lvl1pPr marL="0" indent="0">
              <a:buNone/>
              <a:defRPr sz="1800" b="1" i="0" baseline="0">
                <a:solidFill>
                  <a:schemeClr val="bg1">
                    <a:lumMod val="65000"/>
                  </a:schemeClr>
                </a:solidFill>
                <a:latin typeface="Arial" panose="020B0604020202020204" pitchFamily="34" charset="0"/>
                <a:ea typeface="Roboto Medium" panose="02000000000000000000" pitchFamily="2" charset="0"/>
                <a:cs typeface="Arial" panose="020B0604020202020204" pitchFamily="34" charset="0"/>
              </a:defRPr>
            </a:lvl1pPr>
          </a:lstStyle>
          <a:p>
            <a:r>
              <a:rPr lang="en-US"/>
              <a:t>Change picture(s) by first selecting this image placeholder and then doing one of the following:</a:t>
            </a:r>
            <a:br>
              <a:rPr lang="en-US"/>
            </a:br>
            <a:r>
              <a:rPr lang="en-US"/>
              <a:t>- Dragging an image into this placeholder </a:t>
            </a:r>
            <a:br>
              <a:rPr lang="en-US"/>
            </a:br>
            <a:r>
              <a:rPr lang="en-US"/>
              <a:t>- Selecting the “Picture” button in the toolbar above</a:t>
            </a:r>
            <a:br>
              <a:rPr lang="en-US"/>
            </a:br>
            <a:r>
              <a:rPr lang="en-US"/>
              <a:t>- Clicking the small picture icon in the center of this placeholder</a:t>
            </a:r>
          </a:p>
          <a:p>
            <a:endParaRPr lang="en-US"/>
          </a:p>
        </p:txBody>
      </p:sp>
      <p:sp>
        <p:nvSpPr>
          <p:cNvPr id="7" name="Text Placeholder 12"/>
          <p:cNvSpPr>
            <a:spLocks noGrp="1"/>
          </p:cNvSpPr>
          <p:nvPr>
            <p:ph type="body" sz="quarter" idx="11" hasCustomPrompt="1"/>
          </p:nvPr>
        </p:nvSpPr>
        <p:spPr>
          <a:xfrm>
            <a:off x="612282" y="598488"/>
            <a:ext cx="10965337" cy="468312"/>
          </a:xfrm>
          <a:prstGeom prst="rect">
            <a:avLst/>
          </a:prstGeom>
        </p:spPr>
        <p:txBody>
          <a:bodyPr lIns="0" tIns="0" rIns="0" bIns="0">
            <a:normAutofit/>
          </a:bodyPr>
          <a:lstStyle>
            <a:lvl1pPr marL="0" indent="0">
              <a:buNone/>
              <a:defRPr sz="3600" b="1" i="0" baseline="0">
                <a:solidFill>
                  <a:schemeClr val="tx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Standard Title</a:t>
            </a:r>
          </a:p>
        </p:txBody>
      </p:sp>
      <p:sp>
        <p:nvSpPr>
          <p:cNvPr id="8" name="Text Placeholder 12"/>
          <p:cNvSpPr>
            <a:spLocks noGrp="1"/>
          </p:cNvSpPr>
          <p:nvPr>
            <p:ph type="body" sz="quarter" idx="24" hasCustomPrompt="1"/>
          </p:nvPr>
        </p:nvSpPr>
        <p:spPr>
          <a:xfrm>
            <a:off x="612283" y="1142568"/>
            <a:ext cx="10965336" cy="361664"/>
          </a:xfrm>
          <a:prstGeom prst="rect">
            <a:avLst/>
          </a:prstGeom>
        </p:spPr>
        <p:txBody>
          <a:bodyPr lIns="0" tIns="0" rIns="0" bIns="0">
            <a:normAutofit/>
          </a:bodyPr>
          <a:lstStyle>
            <a:lvl1pPr marL="0" indent="0" algn="l">
              <a:buNone/>
              <a:defRPr sz="1800" b="1" i="0">
                <a:solidFill>
                  <a:schemeClr val="accent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Sub-headline Goes Here</a:t>
            </a:r>
          </a:p>
        </p:txBody>
      </p:sp>
    </p:spTree>
    <p:extLst>
      <p:ext uri="{BB962C8B-B14F-4D97-AF65-F5344CB8AC3E}">
        <p14:creationId xmlns:p14="http://schemas.microsoft.com/office/powerpoint/2010/main" val="261087022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xt/Image(s) 2A">
    <p:spTree>
      <p:nvGrpSpPr>
        <p:cNvPr id="1" name=""/>
        <p:cNvGrpSpPr/>
        <p:nvPr/>
      </p:nvGrpSpPr>
      <p:grpSpPr>
        <a:xfrm>
          <a:off x="0" y="0"/>
          <a:ext cx="0" cy="0"/>
          <a:chOff x="0" y="0"/>
          <a:chExt cx="0" cy="0"/>
        </a:xfrm>
      </p:grpSpPr>
      <p:sp>
        <p:nvSpPr>
          <p:cNvPr id="8" name="Content Placeholder 4">
            <a:extLst>
              <a:ext uri="{FF2B5EF4-FFF2-40B4-BE49-F238E27FC236}">
                <a16:creationId xmlns:a16="http://schemas.microsoft.com/office/drawing/2014/main" id="{CBD02692-0B45-0A42-898E-DF5D6A199D67}"/>
              </a:ext>
            </a:extLst>
          </p:cNvPr>
          <p:cNvSpPr>
            <a:spLocks noGrp="1"/>
          </p:cNvSpPr>
          <p:nvPr>
            <p:ph sz="quarter" idx="15"/>
          </p:nvPr>
        </p:nvSpPr>
        <p:spPr>
          <a:xfrm>
            <a:off x="4751976" y="1504232"/>
            <a:ext cx="6825644" cy="4747985"/>
          </a:xfrm>
          <a:prstGeom prst="rect">
            <a:avLst/>
          </a:prstGeom>
        </p:spPr>
        <p:txBody>
          <a:bodyPr lIns="0" tIns="0" rIns="0" bIns="0"/>
          <a:lstStyle>
            <a:lvl1pPr marL="0" indent="0">
              <a:buNone/>
              <a:defRPr b="1">
                <a:solidFill>
                  <a:schemeClr val="tx1"/>
                </a:solidFill>
              </a:defRPr>
            </a:lvl1pPr>
            <a:lvl2pPr marL="11113" indent="-11113">
              <a:buNone/>
              <a:tabLst/>
              <a:defRPr b="1">
                <a:solidFill>
                  <a:schemeClr val="accent1"/>
                </a:solidFill>
              </a:defRPr>
            </a:lvl2pPr>
            <a:lvl3pPr marL="236538" indent="-225425">
              <a:lnSpc>
                <a:spcPct val="100000"/>
              </a:lnSpc>
              <a:spcBef>
                <a:spcPts val="600"/>
              </a:spcBef>
              <a:buClr>
                <a:schemeClr val="accent1"/>
              </a:buClr>
              <a:tabLst/>
              <a:defRPr sz="1800">
                <a:solidFill>
                  <a:schemeClr val="tx1"/>
                </a:solidFill>
              </a:defRPr>
            </a:lvl3pPr>
            <a:lvl4pPr marL="460375" indent="-227013">
              <a:lnSpc>
                <a:spcPct val="100000"/>
              </a:lnSpc>
              <a:spcBef>
                <a:spcPts val="600"/>
              </a:spcBef>
              <a:buClr>
                <a:schemeClr val="accent3"/>
              </a:buClr>
              <a:buFont typeface="Wingdings" pitchFamily="2" charset="2"/>
              <a:buChar char="§"/>
              <a:tabLst/>
              <a:defRPr sz="1800">
                <a:solidFill>
                  <a:schemeClr val="tx1"/>
                </a:solidFill>
              </a:defRPr>
            </a:lvl4pPr>
            <a:lvl5pPr marL="7938" indent="3175">
              <a:lnSpc>
                <a:spcPct val="100000"/>
              </a:lnSpc>
              <a:spcBef>
                <a:spcPts val="600"/>
              </a:spcBef>
              <a:buNone/>
              <a:tabLst/>
              <a:defRPr sz="18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a:extLst>
              <a:ext uri="{FF2B5EF4-FFF2-40B4-BE49-F238E27FC236}">
                <a16:creationId xmlns:a16="http://schemas.microsoft.com/office/drawing/2014/main" id="{3A77C15D-1937-6847-A442-D5CF852DED12}"/>
              </a:ext>
            </a:extLst>
          </p:cNvPr>
          <p:cNvSpPr/>
          <p:nvPr userDrawn="1"/>
        </p:nvSpPr>
        <p:spPr>
          <a:xfrm>
            <a:off x="0" y="1"/>
            <a:ext cx="2358887"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bg1"/>
              </a:solidFill>
              <a:latin typeface="Raleway" charset="0"/>
              <a:ea typeface="Raleway" charset="0"/>
              <a:cs typeface="Raleway" charset="0"/>
            </a:endParaRPr>
          </a:p>
        </p:txBody>
      </p:sp>
      <p:sp>
        <p:nvSpPr>
          <p:cNvPr id="10" name="Text Placeholder 12">
            <a:extLst>
              <a:ext uri="{FF2B5EF4-FFF2-40B4-BE49-F238E27FC236}">
                <a16:creationId xmlns:a16="http://schemas.microsoft.com/office/drawing/2014/main" id="{CB677696-E1A5-934D-9736-4F58A30B0A9D}"/>
              </a:ext>
            </a:extLst>
          </p:cNvPr>
          <p:cNvSpPr>
            <a:spLocks noGrp="1"/>
          </p:cNvSpPr>
          <p:nvPr>
            <p:ph type="body" sz="quarter" idx="14" hasCustomPrompt="1"/>
          </p:nvPr>
        </p:nvSpPr>
        <p:spPr>
          <a:xfrm>
            <a:off x="9383487" y="598488"/>
            <a:ext cx="2194132" cy="468312"/>
          </a:xfrm>
          <a:prstGeom prst="rect">
            <a:avLst/>
          </a:prstGeom>
        </p:spPr>
        <p:txBody>
          <a:bodyPr lIns="0" tIns="0" rIns="0" bIns="0">
            <a:normAutofit/>
          </a:bodyPr>
          <a:lstStyle>
            <a:lvl1pPr marL="0" indent="0" algn="r">
              <a:buNone/>
              <a:defRPr sz="2400" b="1" i="0">
                <a:solidFill>
                  <a:schemeClr val="accent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a:t>
            </a:r>
          </a:p>
        </p:txBody>
      </p:sp>
      <p:sp>
        <p:nvSpPr>
          <p:cNvPr id="13" name="Text Placeholder 12"/>
          <p:cNvSpPr>
            <a:spLocks noGrp="1"/>
          </p:cNvSpPr>
          <p:nvPr>
            <p:ph type="body" sz="quarter" idx="11" hasCustomPrompt="1"/>
          </p:nvPr>
        </p:nvSpPr>
        <p:spPr>
          <a:xfrm>
            <a:off x="4756171" y="598488"/>
            <a:ext cx="4627316" cy="468312"/>
          </a:xfrm>
          <a:prstGeom prst="rect">
            <a:avLst/>
          </a:prstGeom>
        </p:spPr>
        <p:txBody>
          <a:bodyPr lIns="0" tIns="0" rIns="0" bIns="0">
            <a:normAutofit/>
          </a:bodyPr>
          <a:lstStyle>
            <a:lvl1pPr marL="0" indent="0">
              <a:buNone/>
              <a:defRPr sz="3600" b="1" i="0">
                <a:solidFill>
                  <a:schemeClr val="tx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Main Title</a:t>
            </a:r>
          </a:p>
        </p:txBody>
      </p:sp>
      <p:sp>
        <p:nvSpPr>
          <p:cNvPr id="6" name="Picture Placeholder 9"/>
          <p:cNvSpPr>
            <a:spLocks noGrp="1"/>
          </p:cNvSpPr>
          <p:nvPr>
            <p:ph type="pic" sz="quarter" idx="10" hasCustomPrompt="1"/>
          </p:nvPr>
        </p:nvSpPr>
        <p:spPr>
          <a:xfrm>
            <a:off x="610186" y="614380"/>
            <a:ext cx="3531604" cy="5629239"/>
          </a:xfrm>
          <a:prstGeom prst="roundRect">
            <a:avLst>
              <a:gd name="adj" fmla="val 2959"/>
            </a:avLst>
          </a:prstGeom>
          <a:solidFill>
            <a:schemeClr val="bg1">
              <a:lumMod val="95000"/>
            </a:schemeClr>
          </a:solidFill>
          <a:effectLst>
            <a:outerShdw blurRad="381000" dist="304800" dir="5400000" sx="95000" sy="95000" algn="t" rotWithShape="0">
              <a:prstClr val="black">
                <a:alpha val="40000"/>
              </a:prstClr>
            </a:outerShdw>
          </a:effectLst>
        </p:spPr>
        <p:txBody>
          <a:bodyPr/>
          <a:lstStyle>
            <a:lvl1pPr marL="0" indent="0">
              <a:buNone/>
              <a:defRPr sz="1800" b="1" i="0" baseline="0">
                <a:solidFill>
                  <a:schemeClr val="bg1">
                    <a:lumMod val="65000"/>
                  </a:schemeClr>
                </a:solidFill>
                <a:latin typeface="Arial" panose="020B0604020202020204" pitchFamily="34" charset="0"/>
                <a:ea typeface="Roboto Medium" panose="02000000000000000000" pitchFamily="2" charset="0"/>
                <a:cs typeface="Arial" panose="020B0604020202020204" pitchFamily="34" charset="0"/>
              </a:defRPr>
            </a:lvl1pPr>
          </a:lstStyle>
          <a:p>
            <a:r>
              <a:rPr lang="en-US"/>
              <a:t>Change picture(s) by first selecting this image placeholder and then doing one of the following:</a:t>
            </a:r>
            <a:br>
              <a:rPr lang="en-US"/>
            </a:br>
            <a:r>
              <a:rPr lang="en-US"/>
              <a:t>- Dragging an image into this placeholder </a:t>
            </a:r>
            <a:br>
              <a:rPr lang="en-US"/>
            </a:br>
            <a:r>
              <a:rPr lang="en-US"/>
              <a:t>- Selecting the “Picture” button in the toolbar above</a:t>
            </a:r>
            <a:br>
              <a:rPr lang="en-US"/>
            </a:br>
            <a:r>
              <a:rPr lang="en-US"/>
              <a:t>- Clicking the small picture icon in the center of this placeholder</a:t>
            </a:r>
          </a:p>
          <a:p>
            <a:endParaRPr lang="en-US"/>
          </a:p>
        </p:txBody>
      </p:sp>
    </p:spTree>
    <p:extLst>
      <p:ext uri="{BB962C8B-B14F-4D97-AF65-F5344CB8AC3E}">
        <p14:creationId xmlns:p14="http://schemas.microsoft.com/office/powerpoint/2010/main" val="191030997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xt/Image(s) 2B">
    <p:spTree>
      <p:nvGrpSpPr>
        <p:cNvPr id="1" name=""/>
        <p:cNvGrpSpPr/>
        <p:nvPr/>
      </p:nvGrpSpPr>
      <p:grpSpPr>
        <a:xfrm>
          <a:off x="0" y="0"/>
          <a:ext cx="0" cy="0"/>
          <a:chOff x="0" y="0"/>
          <a:chExt cx="0" cy="0"/>
        </a:xfrm>
      </p:grpSpPr>
      <p:sp>
        <p:nvSpPr>
          <p:cNvPr id="15" name="Content Placeholder 4">
            <a:extLst>
              <a:ext uri="{FF2B5EF4-FFF2-40B4-BE49-F238E27FC236}">
                <a16:creationId xmlns:a16="http://schemas.microsoft.com/office/drawing/2014/main" id="{8E894E94-0AC5-0044-B117-D9F76ADBAC9F}"/>
              </a:ext>
            </a:extLst>
          </p:cNvPr>
          <p:cNvSpPr>
            <a:spLocks noGrp="1"/>
          </p:cNvSpPr>
          <p:nvPr>
            <p:ph sz="quarter" idx="18"/>
          </p:nvPr>
        </p:nvSpPr>
        <p:spPr>
          <a:xfrm>
            <a:off x="4751976" y="3983482"/>
            <a:ext cx="6825644" cy="2251948"/>
          </a:xfrm>
          <a:prstGeom prst="rect">
            <a:avLst/>
          </a:prstGeom>
        </p:spPr>
        <p:txBody>
          <a:bodyPr lIns="0" tIns="0" rIns="0" bIns="0"/>
          <a:lstStyle>
            <a:lvl1pPr marL="0" indent="0">
              <a:buNone/>
              <a:defRPr b="1">
                <a:solidFill>
                  <a:schemeClr val="tx1"/>
                </a:solidFill>
              </a:defRPr>
            </a:lvl1pPr>
            <a:lvl2pPr marL="11113" indent="-11113">
              <a:buNone/>
              <a:tabLst/>
              <a:defRPr b="1">
                <a:solidFill>
                  <a:schemeClr val="accent1"/>
                </a:solidFill>
              </a:defRPr>
            </a:lvl2pPr>
            <a:lvl3pPr marL="236538" indent="-225425">
              <a:lnSpc>
                <a:spcPct val="100000"/>
              </a:lnSpc>
              <a:spcBef>
                <a:spcPts val="600"/>
              </a:spcBef>
              <a:buClr>
                <a:schemeClr val="accent1"/>
              </a:buClr>
              <a:tabLst/>
              <a:defRPr sz="1800">
                <a:solidFill>
                  <a:schemeClr val="tx1"/>
                </a:solidFill>
              </a:defRPr>
            </a:lvl3pPr>
            <a:lvl4pPr marL="460375" indent="-227013">
              <a:lnSpc>
                <a:spcPct val="100000"/>
              </a:lnSpc>
              <a:spcBef>
                <a:spcPts val="600"/>
              </a:spcBef>
              <a:buClr>
                <a:schemeClr val="accent3"/>
              </a:buClr>
              <a:buFont typeface="Wingdings" pitchFamily="2" charset="2"/>
              <a:buChar char="§"/>
              <a:tabLst/>
              <a:defRPr sz="1800">
                <a:solidFill>
                  <a:schemeClr val="tx1"/>
                </a:solidFill>
              </a:defRPr>
            </a:lvl4pPr>
            <a:lvl5pPr marL="7938" indent="3175">
              <a:lnSpc>
                <a:spcPct val="100000"/>
              </a:lnSpc>
              <a:spcBef>
                <a:spcPts val="600"/>
              </a:spcBef>
              <a:buNone/>
              <a:tabLst/>
              <a:defRPr sz="18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4">
            <a:extLst>
              <a:ext uri="{FF2B5EF4-FFF2-40B4-BE49-F238E27FC236}">
                <a16:creationId xmlns:a16="http://schemas.microsoft.com/office/drawing/2014/main" id="{8D21D55A-1F97-0B41-87EC-87EFBEC27C73}"/>
              </a:ext>
            </a:extLst>
          </p:cNvPr>
          <p:cNvSpPr>
            <a:spLocks noGrp="1"/>
          </p:cNvSpPr>
          <p:nvPr>
            <p:ph sz="quarter" idx="17"/>
          </p:nvPr>
        </p:nvSpPr>
        <p:spPr>
          <a:xfrm>
            <a:off x="4751976" y="1504233"/>
            <a:ext cx="6825644" cy="2251948"/>
          </a:xfrm>
          <a:prstGeom prst="rect">
            <a:avLst/>
          </a:prstGeom>
        </p:spPr>
        <p:txBody>
          <a:bodyPr lIns="0" tIns="0" rIns="0" bIns="0"/>
          <a:lstStyle>
            <a:lvl1pPr marL="0" indent="0">
              <a:buNone/>
              <a:defRPr b="1">
                <a:solidFill>
                  <a:schemeClr val="tx1"/>
                </a:solidFill>
              </a:defRPr>
            </a:lvl1pPr>
            <a:lvl2pPr marL="11113" indent="-11113">
              <a:buNone/>
              <a:tabLst/>
              <a:defRPr b="1">
                <a:solidFill>
                  <a:schemeClr val="accent1"/>
                </a:solidFill>
              </a:defRPr>
            </a:lvl2pPr>
            <a:lvl3pPr marL="236538" indent="-225425">
              <a:lnSpc>
                <a:spcPct val="100000"/>
              </a:lnSpc>
              <a:spcBef>
                <a:spcPts val="600"/>
              </a:spcBef>
              <a:buClr>
                <a:schemeClr val="accent1"/>
              </a:buClr>
              <a:tabLst/>
              <a:defRPr sz="1800">
                <a:solidFill>
                  <a:schemeClr val="tx1"/>
                </a:solidFill>
              </a:defRPr>
            </a:lvl3pPr>
            <a:lvl4pPr marL="460375" indent="-227013">
              <a:lnSpc>
                <a:spcPct val="100000"/>
              </a:lnSpc>
              <a:spcBef>
                <a:spcPts val="600"/>
              </a:spcBef>
              <a:buClr>
                <a:schemeClr val="accent3"/>
              </a:buClr>
              <a:buFont typeface="Wingdings" pitchFamily="2" charset="2"/>
              <a:buChar char="§"/>
              <a:tabLst/>
              <a:defRPr sz="1800">
                <a:solidFill>
                  <a:schemeClr val="tx1"/>
                </a:solidFill>
              </a:defRPr>
            </a:lvl4pPr>
            <a:lvl5pPr marL="7938" indent="3175">
              <a:lnSpc>
                <a:spcPct val="100000"/>
              </a:lnSpc>
              <a:spcBef>
                <a:spcPts val="600"/>
              </a:spcBef>
              <a:buNone/>
              <a:tabLst/>
              <a:defRPr sz="18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a:extLst>
              <a:ext uri="{FF2B5EF4-FFF2-40B4-BE49-F238E27FC236}">
                <a16:creationId xmlns:a16="http://schemas.microsoft.com/office/drawing/2014/main" id="{24ABED60-D82E-0A4D-933C-BA914E0088F0}"/>
              </a:ext>
            </a:extLst>
          </p:cNvPr>
          <p:cNvSpPr/>
          <p:nvPr userDrawn="1"/>
        </p:nvSpPr>
        <p:spPr>
          <a:xfrm>
            <a:off x="0" y="1"/>
            <a:ext cx="2358887"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bg1"/>
              </a:solidFill>
              <a:latin typeface="Raleway" charset="0"/>
              <a:ea typeface="Raleway" charset="0"/>
              <a:cs typeface="Raleway" charset="0"/>
            </a:endParaRPr>
          </a:p>
        </p:txBody>
      </p:sp>
      <p:sp>
        <p:nvSpPr>
          <p:cNvPr id="13" name="Text Placeholder 12"/>
          <p:cNvSpPr>
            <a:spLocks noGrp="1"/>
          </p:cNvSpPr>
          <p:nvPr>
            <p:ph type="body" sz="quarter" idx="11" hasCustomPrompt="1"/>
          </p:nvPr>
        </p:nvSpPr>
        <p:spPr>
          <a:xfrm>
            <a:off x="4756171" y="598488"/>
            <a:ext cx="4627316" cy="468312"/>
          </a:xfrm>
          <a:prstGeom prst="rect">
            <a:avLst/>
          </a:prstGeom>
        </p:spPr>
        <p:txBody>
          <a:bodyPr lIns="0" tIns="0" rIns="0" bIns="0">
            <a:normAutofit/>
          </a:bodyPr>
          <a:lstStyle>
            <a:lvl1pPr marL="0" indent="0">
              <a:buNone/>
              <a:defRPr sz="3600" b="1" i="0">
                <a:solidFill>
                  <a:schemeClr val="tx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Main Title</a:t>
            </a:r>
          </a:p>
        </p:txBody>
      </p:sp>
      <p:sp>
        <p:nvSpPr>
          <p:cNvPr id="10" name="Text Placeholder 12">
            <a:extLst>
              <a:ext uri="{FF2B5EF4-FFF2-40B4-BE49-F238E27FC236}">
                <a16:creationId xmlns:a16="http://schemas.microsoft.com/office/drawing/2014/main" id="{012240A5-BE84-7546-82E3-F299F410208D}"/>
              </a:ext>
            </a:extLst>
          </p:cNvPr>
          <p:cNvSpPr>
            <a:spLocks noGrp="1"/>
          </p:cNvSpPr>
          <p:nvPr>
            <p:ph type="body" sz="quarter" idx="16" hasCustomPrompt="1"/>
          </p:nvPr>
        </p:nvSpPr>
        <p:spPr>
          <a:xfrm>
            <a:off x="9383487" y="598488"/>
            <a:ext cx="2194132" cy="468312"/>
          </a:xfrm>
          <a:prstGeom prst="rect">
            <a:avLst/>
          </a:prstGeom>
        </p:spPr>
        <p:txBody>
          <a:bodyPr lIns="0" tIns="0" rIns="0" bIns="0">
            <a:normAutofit/>
          </a:bodyPr>
          <a:lstStyle>
            <a:lvl1pPr marL="0" indent="0" algn="r">
              <a:buNone/>
              <a:defRPr sz="2400" b="1" i="0">
                <a:solidFill>
                  <a:schemeClr val="accent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a:t>
            </a:r>
          </a:p>
        </p:txBody>
      </p:sp>
      <p:sp>
        <p:nvSpPr>
          <p:cNvPr id="11" name="Picture Placeholder 9">
            <a:extLst>
              <a:ext uri="{FF2B5EF4-FFF2-40B4-BE49-F238E27FC236}">
                <a16:creationId xmlns:a16="http://schemas.microsoft.com/office/drawing/2014/main" id="{5C9BD957-B254-E246-9D09-EC66B1D87497}"/>
              </a:ext>
            </a:extLst>
          </p:cNvPr>
          <p:cNvSpPr>
            <a:spLocks noGrp="1"/>
          </p:cNvSpPr>
          <p:nvPr>
            <p:ph type="pic" sz="quarter" idx="10" hasCustomPrompt="1"/>
          </p:nvPr>
        </p:nvSpPr>
        <p:spPr>
          <a:xfrm>
            <a:off x="610186" y="614380"/>
            <a:ext cx="3531604" cy="5629239"/>
          </a:xfrm>
          <a:prstGeom prst="roundRect">
            <a:avLst>
              <a:gd name="adj" fmla="val 2959"/>
            </a:avLst>
          </a:prstGeom>
          <a:solidFill>
            <a:schemeClr val="bg1">
              <a:lumMod val="95000"/>
            </a:schemeClr>
          </a:solidFill>
          <a:effectLst>
            <a:outerShdw blurRad="381000" dist="304800" dir="5400000" sx="95000" sy="95000" algn="t" rotWithShape="0">
              <a:prstClr val="black">
                <a:alpha val="40000"/>
              </a:prstClr>
            </a:outerShdw>
          </a:effectLst>
        </p:spPr>
        <p:txBody>
          <a:bodyPr/>
          <a:lstStyle>
            <a:lvl1pPr marL="0" indent="0">
              <a:buNone/>
              <a:defRPr sz="1800" b="1" i="0" baseline="0">
                <a:solidFill>
                  <a:schemeClr val="bg1">
                    <a:lumMod val="65000"/>
                  </a:schemeClr>
                </a:solidFill>
                <a:latin typeface="Arial" panose="020B0604020202020204" pitchFamily="34" charset="0"/>
                <a:ea typeface="Roboto Medium" panose="02000000000000000000" pitchFamily="2" charset="0"/>
                <a:cs typeface="Arial" panose="020B0604020202020204" pitchFamily="34" charset="0"/>
              </a:defRPr>
            </a:lvl1pPr>
          </a:lstStyle>
          <a:p>
            <a:r>
              <a:rPr lang="en-US"/>
              <a:t>Change picture(s) by first selecting this image placeholder and then doing one of the following:</a:t>
            </a:r>
            <a:br>
              <a:rPr lang="en-US"/>
            </a:br>
            <a:r>
              <a:rPr lang="en-US"/>
              <a:t>- Dragging an image into this placeholder </a:t>
            </a:r>
            <a:br>
              <a:rPr lang="en-US"/>
            </a:br>
            <a:r>
              <a:rPr lang="en-US"/>
              <a:t>- Selecting the “Picture” button in the toolbar above</a:t>
            </a:r>
            <a:br>
              <a:rPr lang="en-US"/>
            </a:br>
            <a:r>
              <a:rPr lang="en-US"/>
              <a:t>- Clicking the small picture icon in the center of this placeholder</a:t>
            </a:r>
          </a:p>
          <a:p>
            <a:endParaRPr lang="en-US"/>
          </a:p>
        </p:txBody>
      </p:sp>
    </p:spTree>
    <p:extLst>
      <p:ext uri="{BB962C8B-B14F-4D97-AF65-F5344CB8AC3E}">
        <p14:creationId xmlns:p14="http://schemas.microsoft.com/office/powerpoint/2010/main" val="18268099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xt/Image(s) 2C">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114C52D-9D0A-014D-B0BA-FE13EA554F3A}"/>
              </a:ext>
            </a:extLst>
          </p:cNvPr>
          <p:cNvSpPr/>
          <p:nvPr userDrawn="1"/>
        </p:nvSpPr>
        <p:spPr>
          <a:xfrm>
            <a:off x="0" y="1"/>
            <a:ext cx="2358887"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bg1"/>
              </a:solidFill>
              <a:latin typeface="Raleway" charset="0"/>
              <a:ea typeface="Raleway" charset="0"/>
              <a:cs typeface="Raleway" charset="0"/>
            </a:endParaRPr>
          </a:p>
        </p:txBody>
      </p:sp>
      <p:sp>
        <p:nvSpPr>
          <p:cNvPr id="35" name="Text Placeholder 12"/>
          <p:cNvSpPr>
            <a:spLocks noGrp="1"/>
          </p:cNvSpPr>
          <p:nvPr>
            <p:ph type="body" sz="quarter" idx="11" hasCustomPrompt="1"/>
          </p:nvPr>
        </p:nvSpPr>
        <p:spPr>
          <a:xfrm>
            <a:off x="4756171" y="598488"/>
            <a:ext cx="4627316" cy="468312"/>
          </a:xfrm>
          <a:prstGeom prst="rect">
            <a:avLst/>
          </a:prstGeom>
        </p:spPr>
        <p:txBody>
          <a:bodyPr lIns="0" tIns="0" rIns="0" bIns="0">
            <a:normAutofit/>
          </a:bodyPr>
          <a:lstStyle>
            <a:lvl1pPr marL="0" indent="0">
              <a:buNone/>
              <a:defRPr sz="3600" b="1" i="0">
                <a:solidFill>
                  <a:schemeClr val="tx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Main Title</a:t>
            </a:r>
          </a:p>
        </p:txBody>
      </p:sp>
      <p:sp>
        <p:nvSpPr>
          <p:cNvPr id="40" name="Picture Placeholder 9"/>
          <p:cNvSpPr>
            <a:spLocks noGrp="1"/>
          </p:cNvSpPr>
          <p:nvPr>
            <p:ph type="pic" sz="quarter" idx="14" hasCustomPrompt="1"/>
          </p:nvPr>
        </p:nvSpPr>
        <p:spPr>
          <a:xfrm>
            <a:off x="4756170" y="5351961"/>
            <a:ext cx="2120121" cy="891659"/>
          </a:xfrm>
          <a:prstGeom prst="rect">
            <a:avLst/>
          </a:prstGeom>
          <a:noFill/>
        </p:spPr>
        <p:txBody>
          <a:bodyPr/>
          <a:lstStyle>
            <a:lvl1pPr marL="0" indent="0">
              <a:buNone/>
              <a:defRPr b="1" i="0">
                <a:latin typeface="Arial" panose="020B0604020202020204" pitchFamily="34" charset="0"/>
                <a:ea typeface="Roboto Medium" panose="02000000000000000000" pitchFamily="2" charset="0"/>
                <a:cs typeface="Arial" panose="020B0604020202020204" pitchFamily="34" charset="0"/>
              </a:defRPr>
            </a:lvl1pPr>
          </a:lstStyle>
          <a:p>
            <a:r>
              <a:rPr lang="en-US"/>
              <a:t>Logo</a:t>
            </a:r>
          </a:p>
        </p:txBody>
      </p:sp>
      <p:sp>
        <p:nvSpPr>
          <p:cNvPr id="41" name="Picture Placeholder 9"/>
          <p:cNvSpPr>
            <a:spLocks noGrp="1"/>
          </p:cNvSpPr>
          <p:nvPr>
            <p:ph type="pic" sz="quarter" idx="15" hasCustomPrompt="1"/>
          </p:nvPr>
        </p:nvSpPr>
        <p:spPr>
          <a:xfrm>
            <a:off x="7106833" y="5351961"/>
            <a:ext cx="2120121" cy="891659"/>
          </a:xfrm>
          <a:prstGeom prst="rect">
            <a:avLst/>
          </a:prstGeom>
          <a:noFill/>
        </p:spPr>
        <p:txBody>
          <a:bodyPr/>
          <a:lstStyle>
            <a:lvl1pPr marL="0" indent="0">
              <a:buNone/>
              <a:defRPr b="1" i="0">
                <a:latin typeface="Arial" panose="020B0604020202020204" pitchFamily="34" charset="0"/>
                <a:ea typeface="Roboto Medium" panose="02000000000000000000" pitchFamily="2" charset="0"/>
                <a:cs typeface="Arial" panose="020B0604020202020204" pitchFamily="34" charset="0"/>
              </a:defRPr>
            </a:lvl1pPr>
          </a:lstStyle>
          <a:p>
            <a:r>
              <a:rPr lang="en-US"/>
              <a:t>Logo</a:t>
            </a:r>
          </a:p>
        </p:txBody>
      </p:sp>
      <p:sp>
        <p:nvSpPr>
          <p:cNvPr id="42" name="Picture Placeholder 9"/>
          <p:cNvSpPr>
            <a:spLocks noGrp="1"/>
          </p:cNvSpPr>
          <p:nvPr>
            <p:ph type="pic" sz="quarter" idx="16" hasCustomPrompt="1"/>
          </p:nvPr>
        </p:nvSpPr>
        <p:spPr>
          <a:xfrm>
            <a:off x="9457498" y="5351961"/>
            <a:ext cx="2120121" cy="891659"/>
          </a:xfrm>
          <a:prstGeom prst="rect">
            <a:avLst/>
          </a:prstGeom>
          <a:noFill/>
        </p:spPr>
        <p:txBody>
          <a:bodyPr/>
          <a:lstStyle>
            <a:lvl1pPr marL="0" indent="0">
              <a:buNone/>
              <a:defRPr b="1" i="0">
                <a:latin typeface="Arial" panose="020B0604020202020204" pitchFamily="34" charset="0"/>
                <a:ea typeface="Roboto Medium" panose="02000000000000000000" pitchFamily="2" charset="0"/>
                <a:cs typeface="Arial" panose="020B0604020202020204" pitchFamily="34" charset="0"/>
              </a:defRPr>
            </a:lvl1pPr>
          </a:lstStyle>
          <a:p>
            <a:r>
              <a:rPr lang="en-US"/>
              <a:t>Logo</a:t>
            </a:r>
          </a:p>
        </p:txBody>
      </p:sp>
      <p:sp>
        <p:nvSpPr>
          <p:cNvPr id="11" name="Text Placeholder 12">
            <a:extLst>
              <a:ext uri="{FF2B5EF4-FFF2-40B4-BE49-F238E27FC236}">
                <a16:creationId xmlns:a16="http://schemas.microsoft.com/office/drawing/2014/main" id="{DFD09ACB-B8EC-CA41-AED3-EB574E8B4588}"/>
              </a:ext>
            </a:extLst>
          </p:cNvPr>
          <p:cNvSpPr>
            <a:spLocks noGrp="1"/>
          </p:cNvSpPr>
          <p:nvPr>
            <p:ph type="body" sz="quarter" idx="17" hasCustomPrompt="1"/>
          </p:nvPr>
        </p:nvSpPr>
        <p:spPr>
          <a:xfrm>
            <a:off x="9383487" y="598488"/>
            <a:ext cx="2194132" cy="468312"/>
          </a:xfrm>
          <a:prstGeom prst="rect">
            <a:avLst/>
          </a:prstGeom>
        </p:spPr>
        <p:txBody>
          <a:bodyPr lIns="0" tIns="0" rIns="0" bIns="0">
            <a:normAutofit/>
          </a:bodyPr>
          <a:lstStyle>
            <a:lvl1pPr marL="0" indent="0" algn="r">
              <a:buNone/>
              <a:defRPr sz="2400" b="1" i="0">
                <a:solidFill>
                  <a:schemeClr val="accent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a:t>
            </a:r>
          </a:p>
        </p:txBody>
      </p:sp>
      <p:sp>
        <p:nvSpPr>
          <p:cNvPr id="12" name="Picture Placeholder 9">
            <a:extLst>
              <a:ext uri="{FF2B5EF4-FFF2-40B4-BE49-F238E27FC236}">
                <a16:creationId xmlns:a16="http://schemas.microsoft.com/office/drawing/2014/main" id="{C8126944-DDD3-C94E-B255-F47A717B6BE3}"/>
              </a:ext>
            </a:extLst>
          </p:cNvPr>
          <p:cNvSpPr>
            <a:spLocks noGrp="1"/>
          </p:cNvSpPr>
          <p:nvPr>
            <p:ph type="pic" sz="quarter" idx="10" hasCustomPrompt="1"/>
          </p:nvPr>
        </p:nvSpPr>
        <p:spPr>
          <a:xfrm>
            <a:off x="610186" y="614380"/>
            <a:ext cx="3531604" cy="5629239"/>
          </a:xfrm>
          <a:prstGeom prst="roundRect">
            <a:avLst>
              <a:gd name="adj" fmla="val 2959"/>
            </a:avLst>
          </a:prstGeom>
          <a:solidFill>
            <a:schemeClr val="bg1">
              <a:lumMod val="95000"/>
            </a:schemeClr>
          </a:solidFill>
          <a:effectLst>
            <a:outerShdw blurRad="381000" dist="304800" dir="5400000" sx="95000" sy="95000" algn="t" rotWithShape="0">
              <a:prstClr val="black">
                <a:alpha val="40000"/>
              </a:prstClr>
            </a:outerShdw>
          </a:effectLst>
        </p:spPr>
        <p:txBody>
          <a:bodyPr/>
          <a:lstStyle>
            <a:lvl1pPr marL="0" indent="0">
              <a:buNone/>
              <a:defRPr sz="1800" b="1" i="0" baseline="0">
                <a:solidFill>
                  <a:schemeClr val="bg1">
                    <a:lumMod val="65000"/>
                  </a:schemeClr>
                </a:solidFill>
                <a:latin typeface="Arial" panose="020B0604020202020204" pitchFamily="34" charset="0"/>
                <a:ea typeface="Roboto Medium" panose="02000000000000000000" pitchFamily="2" charset="0"/>
                <a:cs typeface="Arial" panose="020B0604020202020204" pitchFamily="34" charset="0"/>
              </a:defRPr>
            </a:lvl1pPr>
          </a:lstStyle>
          <a:p>
            <a:r>
              <a:rPr lang="en-US"/>
              <a:t>Change picture(s) by first selecting this image placeholder and then doing one of the following:</a:t>
            </a:r>
            <a:br>
              <a:rPr lang="en-US"/>
            </a:br>
            <a:r>
              <a:rPr lang="en-US"/>
              <a:t>- Dragging an image into this placeholder </a:t>
            </a:r>
            <a:br>
              <a:rPr lang="en-US"/>
            </a:br>
            <a:r>
              <a:rPr lang="en-US"/>
              <a:t>- Selecting the “Picture” button in the toolbar above</a:t>
            </a:r>
            <a:br>
              <a:rPr lang="en-US"/>
            </a:br>
            <a:r>
              <a:rPr lang="en-US"/>
              <a:t>- Clicking the small picture icon in the center of this placeholder</a:t>
            </a:r>
          </a:p>
          <a:p>
            <a:endParaRPr lang="en-US"/>
          </a:p>
        </p:txBody>
      </p:sp>
      <p:sp>
        <p:nvSpPr>
          <p:cNvPr id="14" name="Content Placeholder 4">
            <a:extLst>
              <a:ext uri="{FF2B5EF4-FFF2-40B4-BE49-F238E27FC236}">
                <a16:creationId xmlns:a16="http://schemas.microsoft.com/office/drawing/2014/main" id="{60986B88-C05C-0140-8B3B-254E0418CB0C}"/>
              </a:ext>
            </a:extLst>
          </p:cNvPr>
          <p:cNvSpPr>
            <a:spLocks noGrp="1"/>
          </p:cNvSpPr>
          <p:nvPr>
            <p:ph sz="quarter" idx="18"/>
          </p:nvPr>
        </p:nvSpPr>
        <p:spPr>
          <a:xfrm>
            <a:off x="4751976" y="1504232"/>
            <a:ext cx="6825644" cy="3614523"/>
          </a:xfrm>
          <a:prstGeom prst="rect">
            <a:avLst/>
          </a:prstGeom>
        </p:spPr>
        <p:txBody>
          <a:bodyPr lIns="0" tIns="0" rIns="0" bIns="0"/>
          <a:lstStyle>
            <a:lvl1pPr marL="0" indent="0">
              <a:buNone/>
              <a:defRPr b="1">
                <a:solidFill>
                  <a:schemeClr val="tx1"/>
                </a:solidFill>
              </a:defRPr>
            </a:lvl1pPr>
            <a:lvl2pPr marL="11113" indent="-11113">
              <a:buNone/>
              <a:tabLst/>
              <a:defRPr b="1">
                <a:solidFill>
                  <a:schemeClr val="accent1"/>
                </a:solidFill>
              </a:defRPr>
            </a:lvl2pPr>
            <a:lvl3pPr marL="236538" indent="-225425">
              <a:lnSpc>
                <a:spcPct val="100000"/>
              </a:lnSpc>
              <a:spcBef>
                <a:spcPts val="600"/>
              </a:spcBef>
              <a:buClr>
                <a:schemeClr val="accent1"/>
              </a:buClr>
              <a:tabLst/>
              <a:defRPr sz="1800">
                <a:solidFill>
                  <a:schemeClr val="tx1"/>
                </a:solidFill>
              </a:defRPr>
            </a:lvl3pPr>
            <a:lvl4pPr marL="460375" indent="-227013">
              <a:lnSpc>
                <a:spcPct val="100000"/>
              </a:lnSpc>
              <a:spcBef>
                <a:spcPts val="600"/>
              </a:spcBef>
              <a:buClr>
                <a:schemeClr val="accent3"/>
              </a:buClr>
              <a:buFont typeface="Wingdings" pitchFamily="2" charset="2"/>
              <a:buChar char="§"/>
              <a:tabLst/>
              <a:defRPr sz="1800">
                <a:solidFill>
                  <a:schemeClr val="tx1"/>
                </a:solidFill>
              </a:defRPr>
            </a:lvl4pPr>
            <a:lvl5pPr marL="7938" indent="3175">
              <a:lnSpc>
                <a:spcPct val="100000"/>
              </a:lnSpc>
              <a:spcBef>
                <a:spcPts val="600"/>
              </a:spcBef>
              <a:buNone/>
              <a:tabLst/>
              <a:defRPr sz="18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249849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xt/Image(s) 3A">
    <p:spTree>
      <p:nvGrpSpPr>
        <p:cNvPr id="1" name=""/>
        <p:cNvGrpSpPr/>
        <p:nvPr/>
      </p:nvGrpSpPr>
      <p:grpSpPr>
        <a:xfrm>
          <a:off x="0" y="0"/>
          <a:ext cx="0" cy="0"/>
          <a:chOff x="0" y="0"/>
          <a:chExt cx="0" cy="0"/>
        </a:xfrm>
      </p:grpSpPr>
      <p:sp>
        <p:nvSpPr>
          <p:cNvPr id="7" name="Content Placeholder 4">
            <a:extLst>
              <a:ext uri="{FF2B5EF4-FFF2-40B4-BE49-F238E27FC236}">
                <a16:creationId xmlns:a16="http://schemas.microsoft.com/office/drawing/2014/main" id="{CDF478E4-10EC-9043-A0B0-A2CE44221931}"/>
              </a:ext>
            </a:extLst>
          </p:cNvPr>
          <p:cNvSpPr>
            <a:spLocks noGrp="1"/>
          </p:cNvSpPr>
          <p:nvPr>
            <p:ph sz="quarter" idx="15"/>
          </p:nvPr>
        </p:nvSpPr>
        <p:spPr>
          <a:xfrm>
            <a:off x="605990" y="1504232"/>
            <a:ext cx="6825644" cy="4747985"/>
          </a:xfrm>
          <a:prstGeom prst="rect">
            <a:avLst/>
          </a:prstGeom>
        </p:spPr>
        <p:txBody>
          <a:bodyPr lIns="0" tIns="0" rIns="0" bIns="0"/>
          <a:lstStyle>
            <a:lvl1pPr marL="0" indent="0">
              <a:buNone/>
              <a:defRPr b="1">
                <a:solidFill>
                  <a:schemeClr val="tx1"/>
                </a:solidFill>
              </a:defRPr>
            </a:lvl1pPr>
            <a:lvl2pPr marL="11113" indent="-11113">
              <a:buNone/>
              <a:tabLst/>
              <a:defRPr b="1">
                <a:solidFill>
                  <a:schemeClr val="accent1"/>
                </a:solidFill>
              </a:defRPr>
            </a:lvl2pPr>
            <a:lvl3pPr marL="236538" indent="-225425">
              <a:lnSpc>
                <a:spcPct val="100000"/>
              </a:lnSpc>
              <a:spcBef>
                <a:spcPts val="600"/>
              </a:spcBef>
              <a:buClr>
                <a:schemeClr val="accent1"/>
              </a:buClr>
              <a:tabLst/>
              <a:defRPr sz="1800">
                <a:solidFill>
                  <a:schemeClr val="tx1"/>
                </a:solidFill>
              </a:defRPr>
            </a:lvl3pPr>
            <a:lvl4pPr marL="460375" indent="-227013">
              <a:lnSpc>
                <a:spcPct val="100000"/>
              </a:lnSpc>
              <a:spcBef>
                <a:spcPts val="600"/>
              </a:spcBef>
              <a:buClr>
                <a:schemeClr val="accent3"/>
              </a:buClr>
              <a:buFont typeface="Wingdings" pitchFamily="2" charset="2"/>
              <a:buChar char="§"/>
              <a:tabLst/>
              <a:defRPr sz="1800">
                <a:solidFill>
                  <a:schemeClr val="tx1"/>
                </a:solidFill>
              </a:defRPr>
            </a:lvl4pPr>
            <a:lvl5pPr marL="7938" indent="3175">
              <a:lnSpc>
                <a:spcPct val="100000"/>
              </a:lnSpc>
              <a:spcBef>
                <a:spcPts val="600"/>
              </a:spcBef>
              <a:buNone/>
              <a:tabLst/>
              <a:defRPr sz="18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D9216404-86D3-FF4E-B962-C63E64D7AB0F}"/>
              </a:ext>
            </a:extLst>
          </p:cNvPr>
          <p:cNvSpPr/>
          <p:nvPr userDrawn="1"/>
        </p:nvSpPr>
        <p:spPr>
          <a:xfrm>
            <a:off x="9833113" y="1"/>
            <a:ext cx="2358887"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bg1"/>
              </a:solidFill>
              <a:latin typeface="Raleway" charset="0"/>
              <a:ea typeface="Raleway" charset="0"/>
              <a:cs typeface="Raleway" charset="0"/>
            </a:endParaRPr>
          </a:p>
        </p:txBody>
      </p:sp>
      <p:sp>
        <p:nvSpPr>
          <p:cNvPr id="13" name="Text Placeholder 12"/>
          <p:cNvSpPr>
            <a:spLocks noGrp="1"/>
          </p:cNvSpPr>
          <p:nvPr>
            <p:ph type="body" sz="quarter" idx="11" hasCustomPrompt="1"/>
          </p:nvPr>
        </p:nvSpPr>
        <p:spPr>
          <a:xfrm>
            <a:off x="612283" y="598488"/>
            <a:ext cx="6821448" cy="468312"/>
          </a:xfrm>
          <a:prstGeom prst="rect">
            <a:avLst/>
          </a:prstGeom>
        </p:spPr>
        <p:txBody>
          <a:bodyPr lIns="0" tIns="0" rIns="0" bIns="0">
            <a:normAutofit/>
          </a:bodyPr>
          <a:lstStyle>
            <a:lvl1pPr marL="0" indent="0">
              <a:buNone/>
              <a:defRPr sz="3600" b="1" i="0" baseline="0">
                <a:solidFill>
                  <a:schemeClr val="tx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Standard Title</a:t>
            </a:r>
          </a:p>
        </p:txBody>
      </p:sp>
      <p:sp>
        <p:nvSpPr>
          <p:cNvPr id="6" name="Picture Placeholder 9">
            <a:extLst>
              <a:ext uri="{FF2B5EF4-FFF2-40B4-BE49-F238E27FC236}">
                <a16:creationId xmlns:a16="http://schemas.microsoft.com/office/drawing/2014/main" id="{696B0C4B-A463-AC4E-B6F7-D5B082DADCD0}"/>
              </a:ext>
            </a:extLst>
          </p:cNvPr>
          <p:cNvSpPr>
            <a:spLocks noGrp="1"/>
          </p:cNvSpPr>
          <p:nvPr>
            <p:ph type="pic" sz="quarter" idx="10" hasCustomPrompt="1"/>
          </p:nvPr>
        </p:nvSpPr>
        <p:spPr>
          <a:xfrm>
            <a:off x="8046015" y="614380"/>
            <a:ext cx="3531604" cy="5629239"/>
          </a:xfrm>
          <a:prstGeom prst="roundRect">
            <a:avLst>
              <a:gd name="adj" fmla="val 2959"/>
            </a:avLst>
          </a:prstGeom>
          <a:solidFill>
            <a:schemeClr val="bg1">
              <a:lumMod val="95000"/>
            </a:schemeClr>
          </a:solidFill>
          <a:effectLst>
            <a:outerShdw blurRad="381000" dist="304800" dir="5400000" sx="95000" sy="95000" algn="t" rotWithShape="0">
              <a:prstClr val="black">
                <a:alpha val="40000"/>
              </a:prstClr>
            </a:outerShdw>
          </a:effectLst>
        </p:spPr>
        <p:txBody>
          <a:bodyPr/>
          <a:lstStyle>
            <a:lvl1pPr marL="0" indent="0">
              <a:buNone/>
              <a:defRPr sz="1800" b="1" i="0" baseline="0">
                <a:solidFill>
                  <a:schemeClr val="bg1">
                    <a:lumMod val="65000"/>
                  </a:schemeClr>
                </a:solidFill>
                <a:latin typeface="Arial" panose="020B0604020202020204" pitchFamily="34" charset="0"/>
                <a:ea typeface="Roboto Medium" panose="02000000000000000000" pitchFamily="2" charset="0"/>
                <a:cs typeface="Arial" panose="020B0604020202020204" pitchFamily="34" charset="0"/>
              </a:defRPr>
            </a:lvl1pPr>
          </a:lstStyle>
          <a:p>
            <a:r>
              <a:rPr lang="en-US"/>
              <a:t>Change picture(s) by first selecting this image placeholder and then doing one of the following:</a:t>
            </a:r>
            <a:br>
              <a:rPr lang="en-US"/>
            </a:br>
            <a:r>
              <a:rPr lang="en-US"/>
              <a:t>- Dragging an image into this placeholder </a:t>
            </a:r>
            <a:br>
              <a:rPr lang="en-US"/>
            </a:br>
            <a:r>
              <a:rPr lang="en-US"/>
              <a:t>- Selecting the “Picture” button in the toolbar above</a:t>
            </a:r>
            <a:br>
              <a:rPr lang="en-US"/>
            </a:br>
            <a:r>
              <a:rPr lang="en-US"/>
              <a:t>- Clicking the small picture icon in the center of this placeholder</a:t>
            </a:r>
          </a:p>
          <a:p>
            <a:endParaRPr lang="en-US"/>
          </a:p>
        </p:txBody>
      </p:sp>
    </p:spTree>
    <p:extLst>
      <p:ext uri="{BB962C8B-B14F-4D97-AF65-F5344CB8AC3E}">
        <p14:creationId xmlns:p14="http://schemas.microsoft.com/office/powerpoint/2010/main" val="265311130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xt/Image(s) 3B">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E56B085-E7CC-4B45-9477-7855512303E7}"/>
              </a:ext>
            </a:extLst>
          </p:cNvPr>
          <p:cNvSpPr/>
          <p:nvPr userDrawn="1"/>
        </p:nvSpPr>
        <p:spPr>
          <a:xfrm>
            <a:off x="9833113" y="1"/>
            <a:ext cx="2358887"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bg1"/>
              </a:solidFill>
              <a:latin typeface="Raleway" charset="0"/>
              <a:ea typeface="Raleway" charset="0"/>
              <a:cs typeface="Raleway" charset="0"/>
            </a:endParaRPr>
          </a:p>
        </p:txBody>
      </p:sp>
      <p:sp>
        <p:nvSpPr>
          <p:cNvPr id="8" name="Picture Placeholder 9">
            <a:extLst>
              <a:ext uri="{FF2B5EF4-FFF2-40B4-BE49-F238E27FC236}">
                <a16:creationId xmlns:a16="http://schemas.microsoft.com/office/drawing/2014/main" id="{C15DCEB2-ACCF-134D-A7F2-A7B320FA713B}"/>
              </a:ext>
            </a:extLst>
          </p:cNvPr>
          <p:cNvSpPr>
            <a:spLocks noGrp="1"/>
          </p:cNvSpPr>
          <p:nvPr>
            <p:ph type="pic" sz="quarter" idx="16" hasCustomPrompt="1"/>
          </p:nvPr>
        </p:nvSpPr>
        <p:spPr>
          <a:xfrm>
            <a:off x="8046015" y="3582596"/>
            <a:ext cx="3531603" cy="2661024"/>
          </a:xfrm>
          <a:prstGeom prst="roundRect">
            <a:avLst>
              <a:gd name="adj" fmla="val 2959"/>
            </a:avLst>
          </a:prstGeom>
          <a:solidFill>
            <a:schemeClr val="bg1">
              <a:lumMod val="95000"/>
            </a:schemeClr>
          </a:solidFill>
          <a:effectLst>
            <a:outerShdw blurRad="381000" dist="152400" dir="5400000" sx="95000" sy="95000" algn="t" rotWithShape="0">
              <a:prstClr val="black">
                <a:alpha val="40000"/>
              </a:prstClr>
            </a:outerShdw>
          </a:effectLst>
        </p:spPr>
        <p:txBody>
          <a:bodyPr/>
          <a:lstStyle>
            <a:lvl1pPr marL="0" indent="0">
              <a:buNone/>
              <a:defRPr sz="1800" b="1" i="0" baseline="0">
                <a:solidFill>
                  <a:schemeClr val="bg1">
                    <a:lumMod val="65000"/>
                  </a:schemeClr>
                </a:solidFill>
                <a:latin typeface="Arial" panose="020B0604020202020204" pitchFamily="34" charset="0"/>
                <a:ea typeface="Roboto Medium" panose="02000000000000000000" pitchFamily="2" charset="0"/>
                <a:cs typeface="Arial" panose="020B0604020202020204" pitchFamily="34" charset="0"/>
              </a:defRPr>
            </a:lvl1pPr>
          </a:lstStyle>
          <a:p>
            <a:r>
              <a:rPr lang="en-US"/>
              <a:t>Change picture(s) by first selecting this image placeholder and then doing one of the following:</a:t>
            </a:r>
            <a:br>
              <a:rPr lang="en-US"/>
            </a:br>
            <a:r>
              <a:rPr lang="en-US"/>
              <a:t>- Dragging an image into this placeholder </a:t>
            </a:r>
            <a:br>
              <a:rPr lang="en-US"/>
            </a:br>
            <a:r>
              <a:rPr lang="en-US"/>
              <a:t>- Selecting the “Picture” button in the toolbar above</a:t>
            </a:r>
            <a:br>
              <a:rPr lang="en-US"/>
            </a:br>
            <a:r>
              <a:rPr lang="en-US"/>
              <a:t>- Clicking the small picture icon in the center of this placeholder</a:t>
            </a:r>
          </a:p>
          <a:p>
            <a:endParaRPr lang="en-US"/>
          </a:p>
        </p:txBody>
      </p:sp>
      <p:sp>
        <p:nvSpPr>
          <p:cNvPr id="7" name="Picture Placeholder 9">
            <a:extLst>
              <a:ext uri="{FF2B5EF4-FFF2-40B4-BE49-F238E27FC236}">
                <a16:creationId xmlns:a16="http://schemas.microsoft.com/office/drawing/2014/main" id="{9A32573E-33EF-D649-AA50-0A9526A76348}"/>
              </a:ext>
            </a:extLst>
          </p:cNvPr>
          <p:cNvSpPr>
            <a:spLocks noGrp="1"/>
          </p:cNvSpPr>
          <p:nvPr>
            <p:ph type="pic" sz="quarter" idx="15" hasCustomPrompt="1"/>
          </p:nvPr>
        </p:nvSpPr>
        <p:spPr>
          <a:xfrm>
            <a:off x="8046015" y="598488"/>
            <a:ext cx="3531603" cy="2676917"/>
          </a:xfrm>
          <a:prstGeom prst="roundRect">
            <a:avLst>
              <a:gd name="adj" fmla="val 2959"/>
            </a:avLst>
          </a:prstGeom>
          <a:solidFill>
            <a:schemeClr val="bg1">
              <a:lumMod val="95000"/>
            </a:schemeClr>
          </a:solidFill>
          <a:effectLst>
            <a:outerShdw blurRad="381000" dist="152400" dir="5400000" sx="95000" sy="95000" algn="t" rotWithShape="0">
              <a:prstClr val="black">
                <a:alpha val="40000"/>
              </a:prstClr>
            </a:outerShdw>
          </a:effectLst>
        </p:spPr>
        <p:txBody>
          <a:bodyPr/>
          <a:lstStyle>
            <a:lvl1pPr marL="0" indent="0">
              <a:buNone/>
              <a:defRPr sz="1800" b="1" i="0" baseline="0">
                <a:solidFill>
                  <a:schemeClr val="bg1">
                    <a:lumMod val="65000"/>
                  </a:schemeClr>
                </a:solidFill>
                <a:latin typeface="Arial" panose="020B0604020202020204" pitchFamily="34" charset="0"/>
                <a:ea typeface="Roboto Medium" panose="02000000000000000000" pitchFamily="2" charset="0"/>
                <a:cs typeface="Arial" panose="020B0604020202020204" pitchFamily="34" charset="0"/>
              </a:defRPr>
            </a:lvl1pPr>
          </a:lstStyle>
          <a:p>
            <a:r>
              <a:rPr lang="en-US"/>
              <a:t>Change picture(s) by first selecting this image placeholder and then doing one of the following:</a:t>
            </a:r>
            <a:br>
              <a:rPr lang="en-US"/>
            </a:br>
            <a:r>
              <a:rPr lang="en-US"/>
              <a:t>- Dragging an image into this placeholder </a:t>
            </a:r>
            <a:br>
              <a:rPr lang="en-US"/>
            </a:br>
            <a:r>
              <a:rPr lang="en-US"/>
              <a:t>- Selecting the “Picture” button in the toolbar above</a:t>
            </a:r>
            <a:br>
              <a:rPr lang="en-US"/>
            </a:br>
            <a:r>
              <a:rPr lang="en-US"/>
              <a:t>- Clicking the small picture icon in the center of this placeholder</a:t>
            </a:r>
          </a:p>
          <a:p>
            <a:endParaRPr lang="en-US"/>
          </a:p>
        </p:txBody>
      </p:sp>
      <p:sp>
        <p:nvSpPr>
          <p:cNvPr id="13" name="Text Placeholder 12"/>
          <p:cNvSpPr>
            <a:spLocks noGrp="1"/>
          </p:cNvSpPr>
          <p:nvPr>
            <p:ph type="body" sz="quarter" idx="11" hasCustomPrompt="1"/>
          </p:nvPr>
        </p:nvSpPr>
        <p:spPr>
          <a:xfrm>
            <a:off x="612283" y="598488"/>
            <a:ext cx="6821448" cy="468312"/>
          </a:xfrm>
          <a:prstGeom prst="rect">
            <a:avLst/>
          </a:prstGeom>
        </p:spPr>
        <p:txBody>
          <a:bodyPr lIns="0" tIns="0" rIns="0" bIns="0">
            <a:normAutofit/>
          </a:bodyPr>
          <a:lstStyle>
            <a:lvl1pPr marL="0" indent="0">
              <a:buNone/>
              <a:defRPr sz="3600" b="1" i="0" baseline="0">
                <a:solidFill>
                  <a:schemeClr val="tx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Standard Title</a:t>
            </a:r>
          </a:p>
        </p:txBody>
      </p:sp>
      <p:sp>
        <p:nvSpPr>
          <p:cNvPr id="9" name="Content Placeholder 4">
            <a:extLst>
              <a:ext uri="{FF2B5EF4-FFF2-40B4-BE49-F238E27FC236}">
                <a16:creationId xmlns:a16="http://schemas.microsoft.com/office/drawing/2014/main" id="{31531A5C-3794-7E4A-8147-71811C94ED22}"/>
              </a:ext>
            </a:extLst>
          </p:cNvPr>
          <p:cNvSpPr>
            <a:spLocks noGrp="1"/>
          </p:cNvSpPr>
          <p:nvPr>
            <p:ph sz="quarter" idx="17"/>
          </p:nvPr>
        </p:nvSpPr>
        <p:spPr>
          <a:xfrm>
            <a:off x="612283" y="1504232"/>
            <a:ext cx="6825644" cy="4747985"/>
          </a:xfrm>
          <a:prstGeom prst="rect">
            <a:avLst/>
          </a:prstGeom>
        </p:spPr>
        <p:txBody>
          <a:bodyPr lIns="0" tIns="0" rIns="0" bIns="0"/>
          <a:lstStyle>
            <a:lvl1pPr marL="0" indent="0">
              <a:buNone/>
              <a:defRPr b="1">
                <a:solidFill>
                  <a:schemeClr val="tx1"/>
                </a:solidFill>
              </a:defRPr>
            </a:lvl1pPr>
            <a:lvl2pPr marL="11113" indent="-11113">
              <a:buNone/>
              <a:tabLst/>
              <a:defRPr b="1">
                <a:solidFill>
                  <a:schemeClr val="accent1"/>
                </a:solidFill>
              </a:defRPr>
            </a:lvl2pPr>
            <a:lvl3pPr marL="236538" indent="-225425">
              <a:lnSpc>
                <a:spcPct val="100000"/>
              </a:lnSpc>
              <a:spcBef>
                <a:spcPts val="600"/>
              </a:spcBef>
              <a:buClr>
                <a:schemeClr val="accent1"/>
              </a:buClr>
              <a:tabLst/>
              <a:defRPr sz="1800">
                <a:solidFill>
                  <a:schemeClr val="tx1"/>
                </a:solidFill>
              </a:defRPr>
            </a:lvl3pPr>
            <a:lvl4pPr marL="460375" indent="-227013">
              <a:lnSpc>
                <a:spcPct val="100000"/>
              </a:lnSpc>
              <a:spcBef>
                <a:spcPts val="600"/>
              </a:spcBef>
              <a:buClr>
                <a:schemeClr val="accent3"/>
              </a:buClr>
              <a:buFont typeface="Wingdings" pitchFamily="2" charset="2"/>
              <a:buChar char="§"/>
              <a:tabLst/>
              <a:defRPr sz="1800">
                <a:solidFill>
                  <a:schemeClr val="tx1"/>
                </a:solidFill>
              </a:defRPr>
            </a:lvl4pPr>
            <a:lvl5pPr marL="7938" indent="3175">
              <a:lnSpc>
                <a:spcPct val="100000"/>
              </a:lnSpc>
              <a:spcBef>
                <a:spcPts val="600"/>
              </a:spcBef>
              <a:buNone/>
              <a:tabLst/>
              <a:defRPr sz="18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32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Green Content">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BE0EF7B-2127-46F3-9654-C8A4345E36C9}"/>
              </a:ext>
            </a:extLst>
          </p:cNvPr>
          <p:cNvGrpSpPr/>
          <p:nvPr userDrawn="1"/>
        </p:nvGrpSpPr>
        <p:grpSpPr>
          <a:xfrm>
            <a:off x="-2" y="6229627"/>
            <a:ext cx="12192001" cy="628373"/>
            <a:chOff x="-2" y="6229627"/>
            <a:chExt cx="12192001" cy="628373"/>
          </a:xfrm>
        </p:grpSpPr>
        <p:sp>
          <p:nvSpPr>
            <p:cNvPr id="11" name="Rectangle 10">
              <a:extLst>
                <a:ext uri="{FF2B5EF4-FFF2-40B4-BE49-F238E27FC236}">
                  <a16:creationId xmlns:a16="http://schemas.microsoft.com/office/drawing/2014/main" id="{BEC64FC8-3723-43CC-AB2E-2B1E1595CF31}"/>
                </a:ext>
              </a:extLst>
            </p:cNvPr>
            <p:cNvSpPr/>
            <p:nvPr/>
          </p:nvSpPr>
          <p:spPr>
            <a:xfrm>
              <a:off x="-2" y="6229627"/>
              <a:ext cx="12192001" cy="62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E137506A-1C78-4BFD-9D97-CD7A675432A8}"/>
                </a:ext>
              </a:extLst>
            </p:cNvPr>
            <p:cNvPicPr>
              <a:picLocks noChangeAspect="1"/>
            </p:cNvPicPr>
            <p:nvPr/>
          </p:nvPicPr>
          <p:blipFill>
            <a:blip r:embed="rId2" cstate="email">
              <a:lum/>
              <a:extLst>
                <a:ext uri="{28A0092B-C50C-407E-A947-70E740481C1C}">
                  <a14:useLocalDpi xmlns:a14="http://schemas.microsoft.com/office/drawing/2010/main"/>
                </a:ext>
              </a:extLst>
            </a:blip>
            <a:stretch>
              <a:fillRect/>
            </a:stretch>
          </p:blipFill>
          <p:spPr>
            <a:xfrm>
              <a:off x="517902" y="6441704"/>
              <a:ext cx="1021267" cy="210999"/>
            </a:xfrm>
            <a:prstGeom prst="rect">
              <a:avLst/>
            </a:prstGeom>
          </p:spPr>
        </p:pic>
      </p:grpSp>
      <p:sp>
        <p:nvSpPr>
          <p:cNvPr id="13" name="Title Placeholder 1">
            <a:extLst>
              <a:ext uri="{FF2B5EF4-FFF2-40B4-BE49-F238E27FC236}">
                <a16:creationId xmlns:a16="http://schemas.microsoft.com/office/drawing/2014/main" id="{E03D06EE-F3B4-4A5C-BA71-3149C9E4997E}"/>
              </a:ext>
            </a:extLst>
          </p:cNvPr>
          <p:cNvSpPr txBox="1">
            <a:spLocks/>
          </p:cNvSpPr>
          <p:nvPr userDrawn="1"/>
        </p:nvSpPr>
        <p:spPr>
          <a:xfrm>
            <a:off x="419099" y="238126"/>
            <a:ext cx="11256963" cy="9747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1"/>
                </a:solidFill>
                <a:latin typeface="Roboto" panose="02000000000000000000" pitchFamily="2" charset="0"/>
                <a:ea typeface="Roboto" panose="02000000000000000000" pitchFamily="2" charset="0"/>
                <a:cs typeface="+mj-cs"/>
              </a:defRPr>
            </a:lvl1pPr>
          </a:lstStyle>
          <a:p>
            <a:r>
              <a:rPr lang="en-US">
                <a:solidFill>
                  <a:schemeClr val="bg1"/>
                </a:solidFill>
              </a:rPr>
              <a:t>Click to edit Master title style</a:t>
            </a:r>
            <a:endParaRPr lang="en-GB" dirty="0">
              <a:solidFill>
                <a:schemeClr val="bg1"/>
              </a:solidFill>
            </a:endParaRPr>
          </a:p>
        </p:txBody>
      </p:sp>
      <p:sp>
        <p:nvSpPr>
          <p:cNvPr id="14" name="Text Placeholder 2">
            <a:extLst>
              <a:ext uri="{FF2B5EF4-FFF2-40B4-BE49-F238E27FC236}">
                <a16:creationId xmlns:a16="http://schemas.microsoft.com/office/drawing/2014/main" id="{7371F16A-51AD-4D4B-9CE4-9B89D73F8319}"/>
              </a:ext>
            </a:extLst>
          </p:cNvPr>
          <p:cNvSpPr>
            <a:spLocks noGrp="1"/>
          </p:cNvSpPr>
          <p:nvPr>
            <p:ph idx="1"/>
          </p:nvPr>
        </p:nvSpPr>
        <p:spPr>
          <a:xfrm>
            <a:off x="419099" y="1450976"/>
            <a:ext cx="11256962"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5" name="Picture 14">
            <a:extLst>
              <a:ext uri="{FF2B5EF4-FFF2-40B4-BE49-F238E27FC236}">
                <a16:creationId xmlns:a16="http://schemas.microsoft.com/office/drawing/2014/main" id="{D05EA188-72C0-4C2C-AA05-86FD8FEB75A9}"/>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16" name="Rectangle 15">
            <a:extLst>
              <a:ext uri="{FF2B5EF4-FFF2-40B4-BE49-F238E27FC236}">
                <a16:creationId xmlns:a16="http://schemas.microsoft.com/office/drawing/2014/main" id="{C6EE1CB6-16B2-4B60-8737-BDDE6749D612}"/>
              </a:ext>
            </a:extLst>
          </p:cNvPr>
          <p:cNvSpPr/>
          <p:nvPr userDrawn="1"/>
        </p:nvSpPr>
        <p:spPr>
          <a:xfrm>
            <a:off x="0" y="0"/>
            <a:ext cx="12192000" cy="6858000"/>
          </a:xfrm>
          <a:prstGeom prst="rect">
            <a:avLst/>
          </a:prstGeom>
          <a:gradFill>
            <a:gsLst>
              <a:gs pos="70000">
                <a:schemeClr val="accent1">
                  <a:alpha val="35000"/>
                </a:schemeClr>
              </a:gs>
              <a:gs pos="0">
                <a:schemeClr val="accent1">
                  <a:alpha val="76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7">
            <a:extLst>
              <a:ext uri="{FF2B5EF4-FFF2-40B4-BE49-F238E27FC236}">
                <a16:creationId xmlns:a16="http://schemas.microsoft.com/office/drawing/2014/main" id="{B34642C5-1D1E-4D46-9E3E-2A57AA720117}"/>
              </a:ext>
            </a:extLst>
          </p:cNvPr>
          <p:cNvSpPr>
            <a:spLocks noGrp="1"/>
          </p:cNvSpPr>
          <p:nvPr>
            <p:ph type="title"/>
          </p:nvPr>
        </p:nvSpPr>
        <p:spPr/>
        <p:txBody>
          <a:bodyPr/>
          <a:lstStyle>
            <a:lvl1pPr>
              <a:defRPr>
                <a:solidFill>
                  <a:schemeClr val="bg1"/>
                </a:solidFill>
              </a:defRPr>
            </a:lvl1pPr>
          </a:lstStyle>
          <a:p>
            <a:r>
              <a:rPr lang="en-US" dirty="0"/>
              <a:t>Click to edit Master title style</a:t>
            </a:r>
            <a:endParaRPr lang="en-GB" dirty="0"/>
          </a:p>
        </p:txBody>
      </p:sp>
      <p:cxnSp>
        <p:nvCxnSpPr>
          <p:cNvPr id="9" name="Straight Connector 8">
            <a:extLst>
              <a:ext uri="{FF2B5EF4-FFF2-40B4-BE49-F238E27FC236}">
                <a16:creationId xmlns:a16="http://schemas.microsoft.com/office/drawing/2014/main" id="{35307BE1-F764-4396-B7A2-C69E15FB77DD}"/>
              </a:ext>
            </a:extLst>
          </p:cNvPr>
          <p:cNvCxnSpPr>
            <a:cxnSpLocks/>
          </p:cNvCxnSpPr>
          <p:nvPr userDrawn="1"/>
        </p:nvCxnSpPr>
        <p:spPr>
          <a:xfrm flipH="1" flipV="1">
            <a:off x="515938" y="1147038"/>
            <a:ext cx="11160125" cy="1"/>
          </a:xfrm>
          <a:prstGeom prst="line">
            <a:avLst/>
          </a:prstGeom>
          <a:ln>
            <a:gradFill flip="none" rotWithShape="1">
              <a:gsLst>
                <a:gs pos="0">
                  <a:schemeClr val="accent1">
                    <a:alpha val="0"/>
                  </a:schemeClr>
                </a:gs>
                <a:gs pos="100000">
                  <a:schemeClr val="bg1"/>
                </a:gs>
              </a:gsLst>
              <a:lin ang="0" scaled="0"/>
              <a:tileRect/>
            </a:gra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5AE8AC15-C903-4D4D-9C70-A7860233CC94}"/>
              </a:ext>
            </a:extLst>
          </p:cNvPr>
          <p:cNvGrpSpPr/>
          <p:nvPr userDrawn="1"/>
        </p:nvGrpSpPr>
        <p:grpSpPr>
          <a:xfrm>
            <a:off x="-1" y="6229627"/>
            <a:ext cx="12192001" cy="628373"/>
            <a:chOff x="-2" y="6229627"/>
            <a:chExt cx="12192001" cy="628373"/>
          </a:xfrm>
        </p:grpSpPr>
        <p:sp>
          <p:nvSpPr>
            <p:cNvPr id="18" name="Rectangle 17">
              <a:extLst>
                <a:ext uri="{FF2B5EF4-FFF2-40B4-BE49-F238E27FC236}">
                  <a16:creationId xmlns:a16="http://schemas.microsoft.com/office/drawing/2014/main" id="{AAB743F0-85F8-4DB4-BAC0-2736088095D5}"/>
                </a:ext>
              </a:extLst>
            </p:cNvPr>
            <p:cNvSpPr/>
            <p:nvPr/>
          </p:nvSpPr>
          <p:spPr>
            <a:xfrm>
              <a:off x="-2" y="6229627"/>
              <a:ext cx="12192001" cy="62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a:extLst>
                <a:ext uri="{FF2B5EF4-FFF2-40B4-BE49-F238E27FC236}">
                  <a16:creationId xmlns:a16="http://schemas.microsoft.com/office/drawing/2014/main" id="{3CC32CD2-A7CD-4B36-A0DA-8C8A8064F7D1}"/>
                </a:ext>
              </a:extLst>
            </p:cNvPr>
            <p:cNvPicPr>
              <a:picLocks noChangeAspect="1"/>
            </p:cNvPicPr>
            <p:nvPr/>
          </p:nvPicPr>
          <p:blipFill>
            <a:blip r:embed="rId2" cstate="email">
              <a:lum/>
              <a:extLst>
                <a:ext uri="{28A0092B-C50C-407E-A947-70E740481C1C}">
                  <a14:useLocalDpi xmlns:a14="http://schemas.microsoft.com/office/drawing/2010/main"/>
                </a:ext>
              </a:extLst>
            </a:blip>
            <a:stretch>
              <a:fillRect/>
            </a:stretch>
          </p:blipFill>
          <p:spPr>
            <a:xfrm>
              <a:off x="517902" y="6441704"/>
              <a:ext cx="1021267" cy="210999"/>
            </a:xfrm>
            <a:prstGeom prst="rect">
              <a:avLst/>
            </a:prstGeom>
          </p:spPr>
        </p:pic>
      </p:grpSp>
    </p:spTree>
    <p:extLst>
      <p:ext uri="{BB962C8B-B14F-4D97-AF65-F5344CB8AC3E}">
        <p14:creationId xmlns:p14="http://schemas.microsoft.com/office/powerpoint/2010/main" val="229868128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ext/Image(s) 3C">
    <p:spTree>
      <p:nvGrpSpPr>
        <p:cNvPr id="1" name=""/>
        <p:cNvGrpSpPr/>
        <p:nvPr/>
      </p:nvGrpSpPr>
      <p:grpSpPr>
        <a:xfrm>
          <a:off x="0" y="0"/>
          <a:ext cx="0" cy="0"/>
          <a:chOff x="0" y="0"/>
          <a:chExt cx="0" cy="0"/>
        </a:xfrm>
      </p:grpSpPr>
      <p:sp>
        <p:nvSpPr>
          <p:cNvPr id="14" name="Content Placeholder 4">
            <a:extLst>
              <a:ext uri="{FF2B5EF4-FFF2-40B4-BE49-F238E27FC236}">
                <a16:creationId xmlns:a16="http://schemas.microsoft.com/office/drawing/2014/main" id="{8A4FD89E-B634-4C45-B2BD-D7B149F0D1C1}"/>
              </a:ext>
            </a:extLst>
          </p:cNvPr>
          <p:cNvSpPr>
            <a:spLocks noGrp="1"/>
          </p:cNvSpPr>
          <p:nvPr>
            <p:ph sz="quarter" idx="17"/>
          </p:nvPr>
        </p:nvSpPr>
        <p:spPr>
          <a:xfrm>
            <a:off x="612283" y="1504232"/>
            <a:ext cx="3257128" cy="4747985"/>
          </a:xfrm>
          <a:prstGeom prst="rect">
            <a:avLst/>
          </a:prstGeom>
        </p:spPr>
        <p:txBody>
          <a:bodyPr lIns="0" tIns="0" rIns="0" bIns="0"/>
          <a:lstStyle>
            <a:lvl1pPr marL="0" indent="0">
              <a:buNone/>
              <a:defRPr b="1">
                <a:solidFill>
                  <a:schemeClr val="tx1"/>
                </a:solidFill>
              </a:defRPr>
            </a:lvl1pPr>
            <a:lvl2pPr marL="11113" indent="-11113">
              <a:buNone/>
              <a:tabLst/>
              <a:defRPr b="1">
                <a:solidFill>
                  <a:schemeClr val="accent1"/>
                </a:solidFill>
              </a:defRPr>
            </a:lvl2pPr>
            <a:lvl3pPr marL="236538" indent="-225425">
              <a:lnSpc>
                <a:spcPct val="100000"/>
              </a:lnSpc>
              <a:spcBef>
                <a:spcPts val="600"/>
              </a:spcBef>
              <a:buClr>
                <a:schemeClr val="accent1"/>
              </a:buClr>
              <a:tabLst/>
              <a:defRPr sz="1800">
                <a:solidFill>
                  <a:schemeClr val="tx1"/>
                </a:solidFill>
              </a:defRPr>
            </a:lvl3pPr>
            <a:lvl4pPr marL="460375" indent="-227013">
              <a:lnSpc>
                <a:spcPct val="100000"/>
              </a:lnSpc>
              <a:spcBef>
                <a:spcPts val="600"/>
              </a:spcBef>
              <a:buClr>
                <a:schemeClr val="accent3"/>
              </a:buClr>
              <a:buFont typeface="Wingdings" pitchFamily="2" charset="2"/>
              <a:buChar char="§"/>
              <a:tabLst/>
              <a:defRPr sz="1800">
                <a:solidFill>
                  <a:schemeClr val="tx1"/>
                </a:solidFill>
              </a:defRPr>
            </a:lvl4pPr>
            <a:lvl5pPr marL="7938" indent="3175">
              <a:lnSpc>
                <a:spcPct val="100000"/>
              </a:lnSpc>
              <a:spcBef>
                <a:spcPts val="600"/>
              </a:spcBef>
              <a:buNone/>
              <a:tabLst/>
              <a:defRPr sz="18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a:extLst>
              <a:ext uri="{FF2B5EF4-FFF2-40B4-BE49-F238E27FC236}">
                <a16:creationId xmlns:a16="http://schemas.microsoft.com/office/drawing/2014/main" id="{D7224D44-E52B-DF40-9F8A-851577DDF2F0}"/>
              </a:ext>
            </a:extLst>
          </p:cNvPr>
          <p:cNvSpPr>
            <a:spLocks noGrp="1"/>
          </p:cNvSpPr>
          <p:nvPr>
            <p:ph sz="quarter" idx="18"/>
          </p:nvPr>
        </p:nvSpPr>
        <p:spPr>
          <a:xfrm>
            <a:off x="4174506" y="1504232"/>
            <a:ext cx="3257128" cy="4747985"/>
          </a:xfrm>
          <a:prstGeom prst="rect">
            <a:avLst/>
          </a:prstGeom>
        </p:spPr>
        <p:txBody>
          <a:bodyPr lIns="0" tIns="0" rIns="0" bIns="0"/>
          <a:lstStyle>
            <a:lvl1pPr marL="0" indent="0">
              <a:buNone/>
              <a:defRPr b="1">
                <a:solidFill>
                  <a:schemeClr val="tx1"/>
                </a:solidFill>
              </a:defRPr>
            </a:lvl1pPr>
            <a:lvl2pPr marL="11113" indent="-11113">
              <a:buNone/>
              <a:tabLst/>
              <a:defRPr b="1">
                <a:solidFill>
                  <a:schemeClr val="accent1"/>
                </a:solidFill>
              </a:defRPr>
            </a:lvl2pPr>
            <a:lvl3pPr marL="236538" indent="-225425">
              <a:lnSpc>
                <a:spcPct val="100000"/>
              </a:lnSpc>
              <a:spcBef>
                <a:spcPts val="600"/>
              </a:spcBef>
              <a:buClr>
                <a:schemeClr val="accent1"/>
              </a:buClr>
              <a:tabLst/>
              <a:defRPr sz="1800">
                <a:solidFill>
                  <a:schemeClr val="tx1"/>
                </a:solidFill>
              </a:defRPr>
            </a:lvl3pPr>
            <a:lvl4pPr marL="460375" indent="-227013">
              <a:lnSpc>
                <a:spcPct val="100000"/>
              </a:lnSpc>
              <a:spcBef>
                <a:spcPts val="600"/>
              </a:spcBef>
              <a:buClr>
                <a:schemeClr val="accent3"/>
              </a:buClr>
              <a:buFont typeface="Wingdings" pitchFamily="2" charset="2"/>
              <a:buChar char="§"/>
              <a:tabLst/>
              <a:defRPr sz="1800">
                <a:solidFill>
                  <a:schemeClr val="tx1"/>
                </a:solidFill>
              </a:defRPr>
            </a:lvl4pPr>
            <a:lvl5pPr marL="7938" indent="3175">
              <a:lnSpc>
                <a:spcPct val="100000"/>
              </a:lnSpc>
              <a:spcBef>
                <a:spcPts val="600"/>
              </a:spcBef>
              <a:buNone/>
              <a:tabLst/>
              <a:defRPr sz="18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7D3B7F8-D71C-9F44-810A-BCD598CAA93D}"/>
              </a:ext>
            </a:extLst>
          </p:cNvPr>
          <p:cNvSpPr/>
          <p:nvPr userDrawn="1"/>
        </p:nvSpPr>
        <p:spPr>
          <a:xfrm>
            <a:off x="9833113" y="1"/>
            <a:ext cx="2358887"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bg1"/>
              </a:solidFill>
              <a:latin typeface="Raleway" charset="0"/>
              <a:ea typeface="Raleway" charset="0"/>
              <a:cs typeface="Raleway" charset="0"/>
            </a:endParaRPr>
          </a:p>
        </p:txBody>
      </p:sp>
      <p:sp>
        <p:nvSpPr>
          <p:cNvPr id="13" name="Text Placeholder 12"/>
          <p:cNvSpPr>
            <a:spLocks noGrp="1"/>
          </p:cNvSpPr>
          <p:nvPr>
            <p:ph type="body" sz="quarter" idx="11" hasCustomPrompt="1"/>
          </p:nvPr>
        </p:nvSpPr>
        <p:spPr>
          <a:xfrm>
            <a:off x="612283" y="598488"/>
            <a:ext cx="6821448" cy="468312"/>
          </a:xfrm>
          <a:prstGeom prst="rect">
            <a:avLst/>
          </a:prstGeom>
        </p:spPr>
        <p:txBody>
          <a:bodyPr lIns="0" tIns="0" rIns="0" bIns="0">
            <a:normAutofit/>
          </a:bodyPr>
          <a:lstStyle>
            <a:lvl1pPr marL="0" indent="0">
              <a:buNone/>
              <a:defRPr sz="3600" b="1" i="0" baseline="0">
                <a:solidFill>
                  <a:schemeClr val="tx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Standard Title</a:t>
            </a:r>
          </a:p>
        </p:txBody>
      </p:sp>
      <p:sp>
        <p:nvSpPr>
          <p:cNvPr id="9" name="Picture Placeholder 9">
            <a:extLst>
              <a:ext uri="{FF2B5EF4-FFF2-40B4-BE49-F238E27FC236}">
                <a16:creationId xmlns:a16="http://schemas.microsoft.com/office/drawing/2014/main" id="{EB01EEEE-EE9C-9B4B-8BEA-672883AEFC22}"/>
              </a:ext>
            </a:extLst>
          </p:cNvPr>
          <p:cNvSpPr>
            <a:spLocks noGrp="1"/>
          </p:cNvSpPr>
          <p:nvPr>
            <p:ph type="pic" sz="quarter" idx="10" hasCustomPrompt="1"/>
          </p:nvPr>
        </p:nvSpPr>
        <p:spPr>
          <a:xfrm>
            <a:off x="8046015" y="614380"/>
            <a:ext cx="3531604" cy="5629239"/>
          </a:xfrm>
          <a:prstGeom prst="roundRect">
            <a:avLst>
              <a:gd name="adj" fmla="val 2959"/>
            </a:avLst>
          </a:prstGeom>
          <a:solidFill>
            <a:schemeClr val="bg1">
              <a:lumMod val="95000"/>
            </a:schemeClr>
          </a:solidFill>
          <a:effectLst>
            <a:outerShdw blurRad="381000" dist="304800" dir="5400000" sx="95000" sy="95000" algn="t" rotWithShape="0">
              <a:prstClr val="black">
                <a:alpha val="40000"/>
              </a:prstClr>
            </a:outerShdw>
          </a:effectLst>
        </p:spPr>
        <p:txBody>
          <a:bodyPr/>
          <a:lstStyle>
            <a:lvl1pPr marL="0" indent="0">
              <a:buNone/>
              <a:defRPr sz="1800" b="1" i="0" baseline="0">
                <a:solidFill>
                  <a:schemeClr val="bg1">
                    <a:lumMod val="65000"/>
                  </a:schemeClr>
                </a:solidFill>
                <a:latin typeface="Arial" panose="020B0604020202020204" pitchFamily="34" charset="0"/>
                <a:ea typeface="Roboto Medium" panose="02000000000000000000" pitchFamily="2" charset="0"/>
                <a:cs typeface="Arial" panose="020B0604020202020204" pitchFamily="34" charset="0"/>
              </a:defRPr>
            </a:lvl1pPr>
          </a:lstStyle>
          <a:p>
            <a:r>
              <a:rPr lang="en-US"/>
              <a:t>Change picture(s) by first selecting this image placeholder and then doing one of the following:</a:t>
            </a:r>
            <a:br>
              <a:rPr lang="en-US"/>
            </a:br>
            <a:r>
              <a:rPr lang="en-US"/>
              <a:t>- Dragging an image into this placeholder </a:t>
            </a:r>
            <a:br>
              <a:rPr lang="en-US"/>
            </a:br>
            <a:r>
              <a:rPr lang="en-US"/>
              <a:t>- Selecting the “Picture” button in the toolbar above</a:t>
            </a:r>
            <a:br>
              <a:rPr lang="en-US"/>
            </a:br>
            <a:r>
              <a:rPr lang="en-US"/>
              <a:t>- Clicking the small picture icon in the center of this placeholder</a:t>
            </a:r>
          </a:p>
          <a:p>
            <a:endParaRPr lang="en-US"/>
          </a:p>
        </p:txBody>
      </p:sp>
    </p:spTree>
    <p:extLst>
      <p:ext uri="{BB962C8B-B14F-4D97-AF65-F5344CB8AC3E}">
        <p14:creationId xmlns:p14="http://schemas.microsoft.com/office/powerpoint/2010/main" val="256639582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xt/Image(s) 3D">
    <p:spTree>
      <p:nvGrpSpPr>
        <p:cNvPr id="1" name=""/>
        <p:cNvGrpSpPr/>
        <p:nvPr/>
      </p:nvGrpSpPr>
      <p:grpSpPr>
        <a:xfrm>
          <a:off x="0" y="0"/>
          <a:ext cx="0" cy="0"/>
          <a:chOff x="0" y="0"/>
          <a:chExt cx="0" cy="0"/>
        </a:xfrm>
      </p:grpSpPr>
      <p:sp>
        <p:nvSpPr>
          <p:cNvPr id="11" name="Content Placeholder 4">
            <a:extLst>
              <a:ext uri="{FF2B5EF4-FFF2-40B4-BE49-F238E27FC236}">
                <a16:creationId xmlns:a16="http://schemas.microsoft.com/office/drawing/2014/main" id="{8FCFAD8E-DFF4-6F4F-B2C0-338C06FAFC2F}"/>
              </a:ext>
            </a:extLst>
          </p:cNvPr>
          <p:cNvSpPr>
            <a:spLocks noGrp="1"/>
          </p:cNvSpPr>
          <p:nvPr>
            <p:ph sz="quarter" idx="18"/>
          </p:nvPr>
        </p:nvSpPr>
        <p:spPr>
          <a:xfrm>
            <a:off x="605990" y="3983482"/>
            <a:ext cx="6825644" cy="2251948"/>
          </a:xfrm>
          <a:prstGeom prst="rect">
            <a:avLst/>
          </a:prstGeom>
        </p:spPr>
        <p:txBody>
          <a:bodyPr lIns="0" tIns="0" rIns="0" bIns="0"/>
          <a:lstStyle>
            <a:lvl1pPr marL="0" indent="0">
              <a:buNone/>
              <a:defRPr b="1">
                <a:solidFill>
                  <a:schemeClr val="tx1"/>
                </a:solidFill>
              </a:defRPr>
            </a:lvl1pPr>
            <a:lvl2pPr marL="11113" indent="-11113">
              <a:buNone/>
              <a:tabLst/>
              <a:defRPr b="1">
                <a:solidFill>
                  <a:schemeClr val="accent1"/>
                </a:solidFill>
              </a:defRPr>
            </a:lvl2pPr>
            <a:lvl3pPr marL="236538" indent="-225425">
              <a:lnSpc>
                <a:spcPct val="100000"/>
              </a:lnSpc>
              <a:spcBef>
                <a:spcPts val="600"/>
              </a:spcBef>
              <a:buClr>
                <a:schemeClr val="accent1"/>
              </a:buClr>
              <a:tabLst/>
              <a:defRPr sz="1800">
                <a:solidFill>
                  <a:schemeClr val="tx1"/>
                </a:solidFill>
              </a:defRPr>
            </a:lvl3pPr>
            <a:lvl4pPr marL="460375" indent="-227013">
              <a:lnSpc>
                <a:spcPct val="100000"/>
              </a:lnSpc>
              <a:spcBef>
                <a:spcPts val="600"/>
              </a:spcBef>
              <a:buClr>
                <a:schemeClr val="accent3"/>
              </a:buClr>
              <a:buFont typeface="Wingdings" pitchFamily="2" charset="2"/>
              <a:buChar char="§"/>
              <a:tabLst/>
              <a:defRPr sz="1800">
                <a:solidFill>
                  <a:schemeClr val="tx1"/>
                </a:solidFill>
              </a:defRPr>
            </a:lvl4pPr>
            <a:lvl5pPr marL="7938" indent="3175">
              <a:lnSpc>
                <a:spcPct val="100000"/>
              </a:lnSpc>
              <a:spcBef>
                <a:spcPts val="600"/>
              </a:spcBef>
              <a:buNone/>
              <a:tabLst/>
              <a:defRPr sz="18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4">
            <a:extLst>
              <a:ext uri="{FF2B5EF4-FFF2-40B4-BE49-F238E27FC236}">
                <a16:creationId xmlns:a16="http://schemas.microsoft.com/office/drawing/2014/main" id="{E2B4E309-5944-5D46-8855-B08C19FE8906}"/>
              </a:ext>
            </a:extLst>
          </p:cNvPr>
          <p:cNvSpPr>
            <a:spLocks noGrp="1"/>
          </p:cNvSpPr>
          <p:nvPr>
            <p:ph sz="quarter" idx="17"/>
          </p:nvPr>
        </p:nvSpPr>
        <p:spPr>
          <a:xfrm>
            <a:off x="605990" y="1504233"/>
            <a:ext cx="6825644" cy="2251948"/>
          </a:xfrm>
          <a:prstGeom prst="rect">
            <a:avLst/>
          </a:prstGeom>
        </p:spPr>
        <p:txBody>
          <a:bodyPr lIns="0" tIns="0" rIns="0" bIns="0"/>
          <a:lstStyle>
            <a:lvl1pPr marL="0" indent="0">
              <a:buNone/>
              <a:defRPr b="1">
                <a:solidFill>
                  <a:schemeClr val="tx1"/>
                </a:solidFill>
              </a:defRPr>
            </a:lvl1pPr>
            <a:lvl2pPr marL="11113" indent="-11113">
              <a:buNone/>
              <a:tabLst/>
              <a:defRPr b="1">
                <a:solidFill>
                  <a:schemeClr val="accent1"/>
                </a:solidFill>
              </a:defRPr>
            </a:lvl2pPr>
            <a:lvl3pPr marL="236538" indent="-225425">
              <a:lnSpc>
                <a:spcPct val="100000"/>
              </a:lnSpc>
              <a:spcBef>
                <a:spcPts val="600"/>
              </a:spcBef>
              <a:buClr>
                <a:schemeClr val="accent1"/>
              </a:buClr>
              <a:tabLst/>
              <a:defRPr sz="1800">
                <a:solidFill>
                  <a:schemeClr val="tx1"/>
                </a:solidFill>
              </a:defRPr>
            </a:lvl3pPr>
            <a:lvl4pPr marL="460375" indent="-227013">
              <a:lnSpc>
                <a:spcPct val="100000"/>
              </a:lnSpc>
              <a:spcBef>
                <a:spcPts val="600"/>
              </a:spcBef>
              <a:buClr>
                <a:schemeClr val="accent3"/>
              </a:buClr>
              <a:buFont typeface="Wingdings" pitchFamily="2" charset="2"/>
              <a:buChar char="§"/>
              <a:tabLst/>
              <a:defRPr sz="1800">
                <a:solidFill>
                  <a:schemeClr val="tx1"/>
                </a:solidFill>
              </a:defRPr>
            </a:lvl4pPr>
            <a:lvl5pPr marL="7938" indent="3175">
              <a:lnSpc>
                <a:spcPct val="100000"/>
              </a:lnSpc>
              <a:spcBef>
                <a:spcPts val="600"/>
              </a:spcBef>
              <a:buNone/>
              <a:tabLst/>
              <a:defRPr sz="18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Rectangle 14">
            <a:extLst>
              <a:ext uri="{FF2B5EF4-FFF2-40B4-BE49-F238E27FC236}">
                <a16:creationId xmlns:a16="http://schemas.microsoft.com/office/drawing/2014/main" id="{ECE4A21D-5D9B-5848-A8DC-0EF0FF5ECB07}"/>
              </a:ext>
            </a:extLst>
          </p:cNvPr>
          <p:cNvSpPr/>
          <p:nvPr userDrawn="1"/>
        </p:nvSpPr>
        <p:spPr>
          <a:xfrm>
            <a:off x="9833113" y="1"/>
            <a:ext cx="2358887"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bg1"/>
              </a:solidFill>
              <a:latin typeface="Raleway" charset="0"/>
              <a:ea typeface="Raleway" charset="0"/>
              <a:cs typeface="Raleway" charset="0"/>
            </a:endParaRPr>
          </a:p>
        </p:txBody>
      </p:sp>
      <p:sp>
        <p:nvSpPr>
          <p:cNvPr id="13" name="Text Placeholder 12"/>
          <p:cNvSpPr>
            <a:spLocks noGrp="1"/>
          </p:cNvSpPr>
          <p:nvPr>
            <p:ph type="body" sz="quarter" idx="11" hasCustomPrompt="1"/>
          </p:nvPr>
        </p:nvSpPr>
        <p:spPr>
          <a:xfrm>
            <a:off x="612283" y="598488"/>
            <a:ext cx="6821448" cy="468312"/>
          </a:xfrm>
          <a:prstGeom prst="rect">
            <a:avLst/>
          </a:prstGeom>
        </p:spPr>
        <p:txBody>
          <a:bodyPr lIns="0" tIns="0" rIns="0" bIns="0">
            <a:normAutofit/>
          </a:bodyPr>
          <a:lstStyle>
            <a:lvl1pPr marL="0" indent="0">
              <a:buNone/>
              <a:defRPr sz="3600" b="1" i="0" baseline="0">
                <a:solidFill>
                  <a:schemeClr val="tx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Standard Title</a:t>
            </a:r>
          </a:p>
        </p:txBody>
      </p:sp>
      <p:sp>
        <p:nvSpPr>
          <p:cNvPr id="12" name="Picture Placeholder 9">
            <a:extLst>
              <a:ext uri="{FF2B5EF4-FFF2-40B4-BE49-F238E27FC236}">
                <a16:creationId xmlns:a16="http://schemas.microsoft.com/office/drawing/2014/main" id="{F668C9B0-743D-2947-A741-AB42846E526F}"/>
              </a:ext>
            </a:extLst>
          </p:cNvPr>
          <p:cNvSpPr>
            <a:spLocks noGrp="1"/>
          </p:cNvSpPr>
          <p:nvPr>
            <p:ph type="pic" sz="quarter" idx="10" hasCustomPrompt="1"/>
          </p:nvPr>
        </p:nvSpPr>
        <p:spPr>
          <a:xfrm>
            <a:off x="8046015" y="614380"/>
            <a:ext cx="3531604" cy="5629239"/>
          </a:xfrm>
          <a:prstGeom prst="roundRect">
            <a:avLst>
              <a:gd name="adj" fmla="val 2959"/>
            </a:avLst>
          </a:prstGeom>
          <a:solidFill>
            <a:schemeClr val="bg1">
              <a:lumMod val="95000"/>
            </a:schemeClr>
          </a:solidFill>
          <a:effectLst>
            <a:outerShdw blurRad="381000" dist="304800" dir="5400000" sx="95000" sy="95000" algn="t" rotWithShape="0">
              <a:prstClr val="black">
                <a:alpha val="40000"/>
              </a:prstClr>
            </a:outerShdw>
          </a:effectLst>
        </p:spPr>
        <p:txBody>
          <a:bodyPr/>
          <a:lstStyle>
            <a:lvl1pPr marL="0" indent="0">
              <a:buNone/>
              <a:defRPr sz="1800" b="1" i="0" baseline="0">
                <a:solidFill>
                  <a:schemeClr val="bg1">
                    <a:lumMod val="65000"/>
                  </a:schemeClr>
                </a:solidFill>
                <a:latin typeface="Arial" panose="020B0604020202020204" pitchFamily="34" charset="0"/>
                <a:ea typeface="Roboto Medium" panose="02000000000000000000" pitchFamily="2" charset="0"/>
                <a:cs typeface="Arial" panose="020B0604020202020204" pitchFamily="34" charset="0"/>
              </a:defRPr>
            </a:lvl1pPr>
          </a:lstStyle>
          <a:p>
            <a:r>
              <a:rPr lang="en-US"/>
              <a:t>Change picture(s) by first selecting this image placeholder and then doing one of the following:</a:t>
            </a:r>
            <a:br>
              <a:rPr lang="en-US"/>
            </a:br>
            <a:r>
              <a:rPr lang="en-US"/>
              <a:t>- Dragging an image into this placeholder </a:t>
            </a:r>
            <a:br>
              <a:rPr lang="en-US"/>
            </a:br>
            <a:r>
              <a:rPr lang="en-US"/>
              <a:t>- Selecting the “Picture” button in the toolbar above</a:t>
            </a:r>
            <a:br>
              <a:rPr lang="en-US"/>
            </a:br>
            <a:r>
              <a:rPr lang="en-US"/>
              <a:t>- Clicking the small picture icon in the center of this placeholder</a:t>
            </a:r>
          </a:p>
          <a:p>
            <a:endParaRPr lang="en-US"/>
          </a:p>
        </p:txBody>
      </p:sp>
    </p:spTree>
    <p:extLst>
      <p:ext uri="{BB962C8B-B14F-4D97-AF65-F5344CB8AC3E}">
        <p14:creationId xmlns:p14="http://schemas.microsoft.com/office/powerpoint/2010/main" val="62181384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ext/Image(s) 4A">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1B51C7E5-CF65-BD45-9F61-2E8E1D24D2AF}"/>
              </a:ext>
            </a:extLst>
          </p:cNvPr>
          <p:cNvSpPr/>
          <p:nvPr userDrawn="1"/>
        </p:nvSpPr>
        <p:spPr>
          <a:xfrm>
            <a:off x="304800" y="307191"/>
            <a:ext cx="11580010" cy="6243618"/>
          </a:xfrm>
          <a:prstGeom prst="roundRect">
            <a:avLst>
              <a:gd name="adj" fmla="val 175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bg1"/>
              </a:solidFill>
              <a:latin typeface="Raleway" charset="0"/>
              <a:ea typeface="Raleway" charset="0"/>
              <a:cs typeface="Raleway" charset="0"/>
            </a:endParaRPr>
          </a:p>
        </p:txBody>
      </p:sp>
      <p:sp>
        <p:nvSpPr>
          <p:cNvPr id="9" name="Content Placeholder 4">
            <a:extLst>
              <a:ext uri="{FF2B5EF4-FFF2-40B4-BE49-F238E27FC236}">
                <a16:creationId xmlns:a16="http://schemas.microsoft.com/office/drawing/2014/main" id="{946D4959-9AA7-F443-9205-F69A60740B66}"/>
              </a:ext>
            </a:extLst>
          </p:cNvPr>
          <p:cNvSpPr>
            <a:spLocks noGrp="1"/>
          </p:cNvSpPr>
          <p:nvPr>
            <p:ph sz="quarter" idx="17"/>
          </p:nvPr>
        </p:nvSpPr>
        <p:spPr>
          <a:xfrm>
            <a:off x="612283" y="1918851"/>
            <a:ext cx="5325926" cy="4333366"/>
          </a:xfrm>
          <a:prstGeom prst="rect">
            <a:avLst/>
          </a:prstGeom>
        </p:spPr>
        <p:txBody>
          <a:bodyPr lIns="0" tIns="0" rIns="0" bIns="0"/>
          <a:lstStyle>
            <a:lvl1pPr marL="0" indent="0">
              <a:buNone/>
              <a:defRPr b="1">
                <a:solidFill>
                  <a:schemeClr val="tx1"/>
                </a:solidFill>
              </a:defRPr>
            </a:lvl1pPr>
            <a:lvl2pPr marL="11113" indent="-11113">
              <a:buNone/>
              <a:tabLst/>
              <a:defRPr b="1">
                <a:solidFill>
                  <a:schemeClr val="accent1"/>
                </a:solidFill>
              </a:defRPr>
            </a:lvl2pPr>
            <a:lvl3pPr marL="236538" indent="-225425">
              <a:lnSpc>
                <a:spcPct val="100000"/>
              </a:lnSpc>
              <a:spcBef>
                <a:spcPts val="600"/>
              </a:spcBef>
              <a:buClr>
                <a:schemeClr val="accent1"/>
              </a:buClr>
              <a:tabLst/>
              <a:defRPr sz="1800">
                <a:solidFill>
                  <a:schemeClr val="tx1"/>
                </a:solidFill>
              </a:defRPr>
            </a:lvl3pPr>
            <a:lvl4pPr marL="460375" indent="-227013">
              <a:lnSpc>
                <a:spcPct val="100000"/>
              </a:lnSpc>
              <a:spcBef>
                <a:spcPts val="600"/>
              </a:spcBef>
              <a:buClr>
                <a:schemeClr val="accent3"/>
              </a:buClr>
              <a:buFont typeface="Wingdings" pitchFamily="2" charset="2"/>
              <a:buChar char="§"/>
              <a:tabLst/>
              <a:defRPr sz="1800">
                <a:solidFill>
                  <a:schemeClr val="tx1"/>
                </a:solidFill>
              </a:defRPr>
            </a:lvl4pPr>
            <a:lvl5pPr marL="7938" indent="-7938">
              <a:lnSpc>
                <a:spcPct val="100000"/>
              </a:lnSpc>
              <a:spcBef>
                <a:spcPts val="600"/>
              </a:spcBef>
              <a:buNone/>
              <a:tabLst/>
              <a:defRPr sz="18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p:cNvSpPr>
            <a:spLocks noGrp="1"/>
          </p:cNvSpPr>
          <p:nvPr>
            <p:ph type="body" sz="quarter" idx="11" hasCustomPrompt="1"/>
          </p:nvPr>
        </p:nvSpPr>
        <p:spPr>
          <a:xfrm>
            <a:off x="612283" y="598488"/>
            <a:ext cx="5325926" cy="510121"/>
          </a:xfrm>
          <a:prstGeom prst="rect">
            <a:avLst/>
          </a:prstGeom>
        </p:spPr>
        <p:txBody>
          <a:bodyPr lIns="0" tIns="0" rIns="0" bIns="0">
            <a:normAutofit/>
          </a:bodyPr>
          <a:lstStyle>
            <a:lvl1pPr marL="0" indent="0">
              <a:buNone/>
              <a:defRPr sz="3600" b="1" i="0" baseline="0">
                <a:solidFill>
                  <a:schemeClr val="tx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Standard Title</a:t>
            </a:r>
          </a:p>
        </p:txBody>
      </p:sp>
      <p:sp>
        <p:nvSpPr>
          <p:cNvPr id="8" name="Picture Placeholder 9">
            <a:extLst>
              <a:ext uri="{FF2B5EF4-FFF2-40B4-BE49-F238E27FC236}">
                <a16:creationId xmlns:a16="http://schemas.microsoft.com/office/drawing/2014/main" id="{180D4E1E-2C01-284E-B824-11019766FA8F}"/>
              </a:ext>
            </a:extLst>
          </p:cNvPr>
          <p:cNvSpPr>
            <a:spLocks noGrp="1"/>
          </p:cNvSpPr>
          <p:nvPr>
            <p:ph type="pic" sz="quarter" idx="14" hasCustomPrompt="1"/>
          </p:nvPr>
        </p:nvSpPr>
        <p:spPr>
          <a:xfrm>
            <a:off x="6245693" y="598488"/>
            <a:ext cx="5340046" cy="5645131"/>
          </a:xfrm>
          <a:prstGeom prst="roundRect">
            <a:avLst>
              <a:gd name="adj" fmla="val 2959"/>
            </a:avLst>
          </a:prstGeom>
          <a:solidFill>
            <a:schemeClr val="bg1">
              <a:lumMod val="95000"/>
            </a:schemeClr>
          </a:solidFill>
          <a:effectLst>
            <a:outerShdw blurRad="381000" dist="304800" dir="5400000" sx="95000" sy="95000" algn="t" rotWithShape="0">
              <a:prstClr val="black">
                <a:alpha val="40000"/>
              </a:prstClr>
            </a:outerShdw>
          </a:effectLst>
        </p:spPr>
        <p:txBody>
          <a:bodyPr/>
          <a:lstStyle>
            <a:lvl1pPr marL="0" indent="0">
              <a:buNone/>
              <a:defRPr sz="1800" b="1" i="0" baseline="0">
                <a:solidFill>
                  <a:schemeClr val="bg1">
                    <a:lumMod val="65000"/>
                  </a:schemeClr>
                </a:solidFill>
                <a:latin typeface="Arial" panose="020B0604020202020204" pitchFamily="34" charset="0"/>
                <a:ea typeface="Roboto Medium" panose="02000000000000000000" pitchFamily="2" charset="0"/>
                <a:cs typeface="Arial" panose="020B0604020202020204" pitchFamily="34" charset="0"/>
              </a:defRPr>
            </a:lvl1pPr>
          </a:lstStyle>
          <a:p>
            <a:r>
              <a:rPr lang="en-US"/>
              <a:t>Change picture(s) by first selecting this image placeholder and then doing one of the following:</a:t>
            </a:r>
            <a:br>
              <a:rPr lang="en-US"/>
            </a:br>
            <a:r>
              <a:rPr lang="en-US"/>
              <a:t>- Dragging an image into this placeholder </a:t>
            </a:r>
            <a:br>
              <a:rPr lang="en-US"/>
            </a:br>
            <a:r>
              <a:rPr lang="en-US"/>
              <a:t>- Selecting the “Picture” button in the toolbar above</a:t>
            </a:r>
            <a:br>
              <a:rPr lang="en-US"/>
            </a:br>
            <a:r>
              <a:rPr lang="en-US"/>
              <a:t>- Clicking the small picture icon in the center of this placeholder</a:t>
            </a:r>
          </a:p>
          <a:p>
            <a:endParaRPr lang="en-US"/>
          </a:p>
        </p:txBody>
      </p:sp>
    </p:spTree>
    <p:extLst>
      <p:ext uri="{BB962C8B-B14F-4D97-AF65-F5344CB8AC3E}">
        <p14:creationId xmlns:p14="http://schemas.microsoft.com/office/powerpoint/2010/main" val="273557868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ext/Image(s) 4B">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6B00827E-3A12-B046-A179-D1D611EE86E2}"/>
              </a:ext>
            </a:extLst>
          </p:cNvPr>
          <p:cNvSpPr/>
          <p:nvPr userDrawn="1"/>
        </p:nvSpPr>
        <p:spPr>
          <a:xfrm>
            <a:off x="304800" y="307191"/>
            <a:ext cx="11580010" cy="6243618"/>
          </a:xfrm>
          <a:prstGeom prst="roundRect">
            <a:avLst>
              <a:gd name="adj" fmla="val 175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bg1"/>
              </a:solidFill>
              <a:latin typeface="Raleway" charset="0"/>
              <a:ea typeface="Raleway" charset="0"/>
              <a:cs typeface="Raleway" charset="0"/>
            </a:endParaRPr>
          </a:p>
        </p:txBody>
      </p:sp>
      <p:sp>
        <p:nvSpPr>
          <p:cNvPr id="13" name="Text Placeholder 12"/>
          <p:cNvSpPr>
            <a:spLocks noGrp="1"/>
          </p:cNvSpPr>
          <p:nvPr>
            <p:ph type="body" sz="quarter" idx="11" hasCustomPrompt="1"/>
          </p:nvPr>
        </p:nvSpPr>
        <p:spPr>
          <a:xfrm>
            <a:off x="6239614" y="598488"/>
            <a:ext cx="5338002" cy="1012598"/>
          </a:xfrm>
          <a:prstGeom prst="rect">
            <a:avLst/>
          </a:prstGeom>
        </p:spPr>
        <p:txBody>
          <a:bodyPr lIns="0" tIns="0" rIns="0" bIns="0">
            <a:normAutofit/>
          </a:bodyPr>
          <a:lstStyle>
            <a:lvl1pPr marL="0" indent="0">
              <a:buNone/>
              <a:defRPr sz="3600" b="1" i="0" baseline="0">
                <a:solidFill>
                  <a:schemeClr val="tx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Standard Title</a:t>
            </a:r>
          </a:p>
        </p:txBody>
      </p:sp>
      <p:sp>
        <p:nvSpPr>
          <p:cNvPr id="7" name="Picture Placeholder 9">
            <a:extLst>
              <a:ext uri="{FF2B5EF4-FFF2-40B4-BE49-F238E27FC236}">
                <a16:creationId xmlns:a16="http://schemas.microsoft.com/office/drawing/2014/main" id="{342BA49A-609D-8945-8511-C48B691D1F00}"/>
              </a:ext>
            </a:extLst>
          </p:cNvPr>
          <p:cNvSpPr>
            <a:spLocks noGrp="1"/>
          </p:cNvSpPr>
          <p:nvPr>
            <p:ph type="pic" sz="quarter" idx="14" hasCustomPrompt="1"/>
          </p:nvPr>
        </p:nvSpPr>
        <p:spPr>
          <a:xfrm>
            <a:off x="594475" y="598488"/>
            <a:ext cx="5340046" cy="5645131"/>
          </a:xfrm>
          <a:prstGeom prst="roundRect">
            <a:avLst>
              <a:gd name="adj" fmla="val 2959"/>
            </a:avLst>
          </a:prstGeom>
          <a:solidFill>
            <a:schemeClr val="bg1">
              <a:lumMod val="95000"/>
            </a:schemeClr>
          </a:solidFill>
          <a:effectLst>
            <a:outerShdw blurRad="381000" dist="304800" dir="5400000" sx="95000" sy="95000" algn="t" rotWithShape="0">
              <a:prstClr val="black">
                <a:alpha val="40000"/>
              </a:prstClr>
            </a:outerShdw>
          </a:effectLst>
        </p:spPr>
        <p:txBody>
          <a:bodyPr/>
          <a:lstStyle>
            <a:lvl1pPr marL="0" indent="0">
              <a:buNone/>
              <a:defRPr sz="1800" b="1" i="0" baseline="0">
                <a:solidFill>
                  <a:schemeClr val="bg1">
                    <a:lumMod val="65000"/>
                  </a:schemeClr>
                </a:solidFill>
                <a:latin typeface="Arial" panose="020B0604020202020204" pitchFamily="34" charset="0"/>
                <a:ea typeface="Roboto Medium" panose="02000000000000000000" pitchFamily="2" charset="0"/>
                <a:cs typeface="Arial" panose="020B0604020202020204" pitchFamily="34" charset="0"/>
              </a:defRPr>
            </a:lvl1pPr>
          </a:lstStyle>
          <a:p>
            <a:r>
              <a:rPr lang="en-US"/>
              <a:t>Change picture(s) by first selecting this image placeholder and then doing one of the following:</a:t>
            </a:r>
            <a:br>
              <a:rPr lang="en-US"/>
            </a:br>
            <a:r>
              <a:rPr lang="en-US"/>
              <a:t>- Dragging an image into this placeholder </a:t>
            </a:r>
            <a:br>
              <a:rPr lang="en-US"/>
            </a:br>
            <a:r>
              <a:rPr lang="en-US"/>
              <a:t>- Selecting the “Picture” button in the toolbar above</a:t>
            </a:r>
            <a:br>
              <a:rPr lang="en-US"/>
            </a:br>
            <a:r>
              <a:rPr lang="en-US"/>
              <a:t>- Clicking the small picture icon in the center of this placeholder</a:t>
            </a:r>
          </a:p>
          <a:p>
            <a:endParaRPr lang="en-US"/>
          </a:p>
        </p:txBody>
      </p:sp>
      <p:sp>
        <p:nvSpPr>
          <p:cNvPr id="9" name="Content Placeholder 4">
            <a:extLst>
              <a:ext uri="{FF2B5EF4-FFF2-40B4-BE49-F238E27FC236}">
                <a16:creationId xmlns:a16="http://schemas.microsoft.com/office/drawing/2014/main" id="{5061CD04-280F-1243-8FA5-A7DB7D62104B}"/>
              </a:ext>
            </a:extLst>
          </p:cNvPr>
          <p:cNvSpPr>
            <a:spLocks noGrp="1"/>
          </p:cNvSpPr>
          <p:nvPr>
            <p:ph sz="quarter" idx="17"/>
          </p:nvPr>
        </p:nvSpPr>
        <p:spPr>
          <a:xfrm>
            <a:off x="6251690" y="1918851"/>
            <a:ext cx="5325926" cy="4333366"/>
          </a:xfrm>
          <a:prstGeom prst="rect">
            <a:avLst/>
          </a:prstGeom>
        </p:spPr>
        <p:txBody>
          <a:bodyPr lIns="0" tIns="0" rIns="0" bIns="0"/>
          <a:lstStyle>
            <a:lvl1pPr marL="0" indent="0">
              <a:buNone/>
              <a:defRPr b="1">
                <a:solidFill>
                  <a:schemeClr val="tx1"/>
                </a:solidFill>
              </a:defRPr>
            </a:lvl1pPr>
            <a:lvl2pPr marL="11113" indent="-11113">
              <a:buNone/>
              <a:tabLst/>
              <a:defRPr b="1">
                <a:solidFill>
                  <a:schemeClr val="accent1"/>
                </a:solidFill>
              </a:defRPr>
            </a:lvl2pPr>
            <a:lvl3pPr marL="236538" indent="-225425">
              <a:lnSpc>
                <a:spcPct val="100000"/>
              </a:lnSpc>
              <a:spcBef>
                <a:spcPts val="600"/>
              </a:spcBef>
              <a:buClr>
                <a:schemeClr val="accent1"/>
              </a:buClr>
              <a:tabLst/>
              <a:defRPr sz="1800">
                <a:solidFill>
                  <a:schemeClr val="tx1"/>
                </a:solidFill>
              </a:defRPr>
            </a:lvl3pPr>
            <a:lvl4pPr marL="460375" indent="-227013">
              <a:lnSpc>
                <a:spcPct val="100000"/>
              </a:lnSpc>
              <a:spcBef>
                <a:spcPts val="600"/>
              </a:spcBef>
              <a:buClr>
                <a:schemeClr val="accent3"/>
              </a:buClr>
              <a:buFont typeface="Wingdings" pitchFamily="2" charset="2"/>
              <a:buChar char="§"/>
              <a:tabLst/>
              <a:defRPr sz="1800">
                <a:solidFill>
                  <a:schemeClr val="tx1"/>
                </a:solidFill>
              </a:defRPr>
            </a:lvl4pPr>
            <a:lvl5pPr marL="7938" indent="3175">
              <a:lnSpc>
                <a:spcPct val="100000"/>
              </a:lnSpc>
              <a:spcBef>
                <a:spcPts val="600"/>
              </a:spcBef>
              <a:buNone/>
              <a:tabLst/>
              <a:defRPr sz="18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705260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ext/Image(s) 4C">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1B51C7E5-CF65-BD45-9F61-2E8E1D24D2AF}"/>
              </a:ext>
            </a:extLst>
          </p:cNvPr>
          <p:cNvSpPr/>
          <p:nvPr userDrawn="1"/>
        </p:nvSpPr>
        <p:spPr>
          <a:xfrm>
            <a:off x="304800" y="307191"/>
            <a:ext cx="11580010" cy="6243618"/>
          </a:xfrm>
          <a:prstGeom prst="roundRect">
            <a:avLst>
              <a:gd name="adj" fmla="val 1752"/>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bg1"/>
              </a:solidFill>
              <a:latin typeface="Raleway" charset="0"/>
              <a:ea typeface="Raleway" charset="0"/>
              <a:cs typeface="Raleway" charset="0"/>
            </a:endParaRPr>
          </a:p>
        </p:txBody>
      </p:sp>
      <p:sp>
        <p:nvSpPr>
          <p:cNvPr id="13" name="Text Placeholder 12"/>
          <p:cNvSpPr>
            <a:spLocks noGrp="1"/>
          </p:cNvSpPr>
          <p:nvPr>
            <p:ph type="body" sz="quarter" idx="11" hasCustomPrompt="1"/>
          </p:nvPr>
        </p:nvSpPr>
        <p:spPr>
          <a:xfrm>
            <a:off x="612283" y="598488"/>
            <a:ext cx="5325926" cy="1012598"/>
          </a:xfrm>
          <a:prstGeom prst="rect">
            <a:avLst/>
          </a:prstGeom>
        </p:spPr>
        <p:txBody>
          <a:bodyPr lIns="0" tIns="0" rIns="0" bIns="0">
            <a:normAutofit/>
          </a:bodyPr>
          <a:lstStyle>
            <a:lvl1pPr marL="0" indent="0">
              <a:buNone/>
              <a:defRPr sz="3600" b="1" i="0" baseline="0">
                <a:solidFill>
                  <a:schemeClr val="bg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Standard Title</a:t>
            </a:r>
          </a:p>
        </p:txBody>
      </p:sp>
      <p:sp>
        <p:nvSpPr>
          <p:cNvPr id="8" name="Picture Placeholder 9">
            <a:extLst>
              <a:ext uri="{FF2B5EF4-FFF2-40B4-BE49-F238E27FC236}">
                <a16:creationId xmlns:a16="http://schemas.microsoft.com/office/drawing/2014/main" id="{180D4E1E-2C01-284E-B824-11019766FA8F}"/>
              </a:ext>
            </a:extLst>
          </p:cNvPr>
          <p:cNvSpPr>
            <a:spLocks noGrp="1"/>
          </p:cNvSpPr>
          <p:nvPr>
            <p:ph type="pic" sz="quarter" idx="14" hasCustomPrompt="1"/>
          </p:nvPr>
        </p:nvSpPr>
        <p:spPr>
          <a:xfrm>
            <a:off x="6245693" y="598488"/>
            <a:ext cx="5340046" cy="5645131"/>
          </a:xfrm>
          <a:prstGeom prst="roundRect">
            <a:avLst>
              <a:gd name="adj" fmla="val 2959"/>
            </a:avLst>
          </a:prstGeom>
          <a:solidFill>
            <a:schemeClr val="bg1">
              <a:lumMod val="95000"/>
            </a:schemeClr>
          </a:solidFill>
          <a:effectLst>
            <a:outerShdw blurRad="381000" dist="304800" dir="5400000" sx="95000" sy="95000" algn="t" rotWithShape="0">
              <a:prstClr val="black">
                <a:alpha val="40000"/>
              </a:prstClr>
            </a:outerShdw>
          </a:effectLst>
        </p:spPr>
        <p:txBody>
          <a:bodyPr/>
          <a:lstStyle>
            <a:lvl1pPr marL="0" indent="0">
              <a:buNone/>
              <a:defRPr sz="1800" b="1" i="0" baseline="0">
                <a:solidFill>
                  <a:schemeClr val="bg1">
                    <a:lumMod val="65000"/>
                  </a:schemeClr>
                </a:solidFill>
                <a:latin typeface="Arial" panose="020B0604020202020204" pitchFamily="34" charset="0"/>
                <a:ea typeface="Roboto Medium" panose="02000000000000000000" pitchFamily="2" charset="0"/>
                <a:cs typeface="Arial" panose="020B0604020202020204" pitchFamily="34" charset="0"/>
              </a:defRPr>
            </a:lvl1pPr>
          </a:lstStyle>
          <a:p>
            <a:r>
              <a:rPr lang="en-US"/>
              <a:t>Change picture(s) by first selecting this image placeholder and then doing one of the following:</a:t>
            </a:r>
            <a:br>
              <a:rPr lang="en-US"/>
            </a:br>
            <a:r>
              <a:rPr lang="en-US"/>
              <a:t>- Dragging an image into this placeholder </a:t>
            </a:r>
            <a:br>
              <a:rPr lang="en-US"/>
            </a:br>
            <a:r>
              <a:rPr lang="en-US"/>
              <a:t>- Selecting the “Picture” button in the toolbar above</a:t>
            </a:r>
            <a:br>
              <a:rPr lang="en-US"/>
            </a:br>
            <a:r>
              <a:rPr lang="en-US"/>
              <a:t>- Clicking the small picture icon in the center of this placeholder</a:t>
            </a:r>
          </a:p>
          <a:p>
            <a:endParaRPr lang="en-US"/>
          </a:p>
        </p:txBody>
      </p:sp>
      <p:sp>
        <p:nvSpPr>
          <p:cNvPr id="10" name="Content Placeholder 4">
            <a:extLst>
              <a:ext uri="{FF2B5EF4-FFF2-40B4-BE49-F238E27FC236}">
                <a16:creationId xmlns:a16="http://schemas.microsoft.com/office/drawing/2014/main" id="{0ADFF552-D178-A54B-AF42-CE356922BAB6}"/>
              </a:ext>
            </a:extLst>
          </p:cNvPr>
          <p:cNvSpPr>
            <a:spLocks noGrp="1"/>
          </p:cNvSpPr>
          <p:nvPr>
            <p:ph sz="quarter" idx="17"/>
          </p:nvPr>
        </p:nvSpPr>
        <p:spPr>
          <a:xfrm>
            <a:off x="612283" y="1918851"/>
            <a:ext cx="5325926" cy="4333366"/>
          </a:xfrm>
          <a:prstGeom prst="rect">
            <a:avLst/>
          </a:prstGeom>
        </p:spPr>
        <p:txBody>
          <a:bodyPr lIns="0" tIns="0" rIns="0" bIns="0"/>
          <a:lstStyle>
            <a:lvl1pPr marL="0" indent="0">
              <a:buNone/>
              <a:defRPr b="1">
                <a:solidFill>
                  <a:schemeClr val="bg1"/>
                </a:solidFill>
              </a:defRPr>
            </a:lvl1pPr>
            <a:lvl2pPr marL="11113" indent="-11113">
              <a:buNone/>
              <a:tabLst/>
              <a:defRPr b="1">
                <a:solidFill>
                  <a:schemeClr val="accent1"/>
                </a:solidFill>
              </a:defRPr>
            </a:lvl2pPr>
            <a:lvl3pPr marL="236538" indent="-225425">
              <a:lnSpc>
                <a:spcPct val="100000"/>
              </a:lnSpc>
              <a:spcBef>
                <a:spcPts val="600"/>
              </a:spcBef>
              <a:buClr>
                <a:schemeClr val="accent1"/>
              </a:buClr>
              <a:tabLst/>
              <a:defRPr sz="1800">
                <a:solidFill>
                  <a:schemeClr val="bg1"/>
                </a:solidFill>
              </a:defRPr>
            </a:lvl3pPr>
            <a:lvl4pPr marL="460375" indent="-227013">
              <a:lnSpc>
                <a:spcPct val="100000"/>
              </a:lnSpc>
              <a:spcBef>
                <a:spcPts val="600"/>
              </a:spcBef>
              <a:buClr>
                <a:schemeClr val="accent3"/>
              </a:buClr>
              <a:buFont typeface="Wingdings" pitchFamily="2" charset="2"/>
              <a:buChar char="§"/>
              <a:tabLst/>
              <a:defRPr sz="1800">
                <a:solidFill>
                  <a:schemeClr val="bg1"/>
                </a:solidFill>
              </a:defRPr>
            </a:lvl4pPr>
            <a:lvl5pPr marL="7938" indent="3175">
              <a:lnSpc>
                <a:spcPct val="100000"/>
              </a:lnSpc>
              <a:spcBef>
                <a:spcPts val="600"/>
              </a:spcBef>
              <a:buNone/>
              <a:tabLst/>
              <a:defRPr sz="18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19365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ext/Image(s) 4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2724684C-DC5C-6749-9AD8-AF6077398B16}"/>
              </a:ext>
            </a:extLst>
          </p:cNvPr>
          <p:cNvSpPr/>
          <p:nvPr userDrawn="1"/>
        </p:nvSpPr>
        <p:spPr>
          <a:xfrm>
            <a:off x="304800" y="307191"/>
            <a:ext cx="11580010" cy="6243618"/>
          </a:xfrm>
          <a:prstGeom prst="roundRect">
            <a:avLst>
              <a:gd name="adj" fmla="val 1752"/>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bg1"/>
              </a:solidFill>
              <a:latin typeface="Raleway" charset="0"/>
              <a:ea typeface="Raleway" charset="0"/>
              <a:cs typeface="Raleway" charset="0"/>
            </a:endParaRPr>
          </a:p>
        </p:txBody>
      </p:sp>
      <p:sp>
        <p:nvSpPr>
          <p:cNvPr id="11" name="Content Placeholder 4">
            <a:extLst>
              <a:ext uri="{FF2B5EF4-FFF2-40B4-BE49-F238E27FC236}">
                <a16:creationId xmlns:a16="http://schemas.microsoft.com/office/drawing/2014/main" id="{37AE3364-64A3-4944-8A3D-85516C97A799}"/>
              </a:ext>
            </a:extLst>
          </p:cNvPr>
          <p:cNvSpPr>
            <a:spLocks noGrp="1"/>
          </p:cNvSpPr>
          <p:nvPr>
            <p:ph sz="quarter" idx="17"/>
          </p:nvPr>
        </p:nvSpPr>
        <p:spPr>
          <a:xfrm>
            <a:off x="6251690" y="1918851"/>
            <a:ext cx="5325926" cy="4333366"/>
          </a:xfrm>
          <a:prstGeom prst="rect">
            <a:avLst/>
          </a:prstGeom>
        </p:spPr>
        <p:txBody>
          <a:bodyPr lIns="0" tIns="0" rIns="0" bIns="0"/>
          <a:lstStyle>
            <a:lvl1pPr marL="0" indent="0">
              <a:buNone/>
              <a:defRPr b="1">
                <a:solidFill>
                  <a:schemeClr val="bg1"/>
                </a:solidFill>
              </a:defRPr>
            </a:lvl1pPr>
            <a:lvl2pPr marL="11113" indent="-11113">
              <a:buNone/>
              <a:tabLst/>
              <a:defRPr b="1">
                <a:solidFill>
                  <a:schemeClr val="accent1"/>
                </a:solidFill>
              </a:defRPr>
            </a:lvl2pPr>
            <a:lvl3pPr marL="236538" indent="-225425">
              <a:lnSpc>
                <a:spcPct val="100000"/>
              </a:lnSpc>
              <a:spcBef>
                <a:spcPts val="600"/>
              </a:spcBef>
              <a:buClr>
                <a:schemeClr val="accent1"/>
              </a:buClr>
              <a:tabLst/>
              <a:defRPr sz="1800">
                <a:solidFill>
                  <a:schemeClr val="bg1"/>
                </a:solidFill>
              </a:defRPr>
            </a:lvl3pPr>
            <a:lvl4pPr marL="460375" indent="-227013">
              <a:lnSpc>
                <a:spcPct val="100000"/>
              </a:lnSpc>
              <a:spcBef>
                <a:spcPts val="600"/>
              </a:spcBef>
              <a:buClr>
                <a:schemeClr val="accent3"/>
              </a:buClr>
              <a:buFont typeface="Wingdings" pitchFamily="2" charset="2"/>
              <a:buChar char="§"/>
              <a:tabLst/>
              <a:defRPr sz="1800">
                <a:solidFill>
                  <a:schemeClr val="bg1"/>
                </a:solidFill>
              </a:defRPr>
            </a:lvl4pPr>
            <a:lvl5pPr marL="7938" indent="3175">
              <a:lnSpc>
                <a:spcPct val="100000"/>
              </a:lnSpc>
              <a:spcBef>
                <a:spcPts val="600"/>
              </a:spcBef>
              <a:buNone/>
              <a:tabLst/>
              <a:defRPr sz="18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p:cNvSpPr>
            <a:spLocks noGrp="1"/>
          </p:cNvSpPr>
          <p:nvPr>
            <p:ph type="body" sz="quarter" idx="11" hasCustomPrompt="1"/>
          </p:nvPr>
        </p:nvSpPr>
        <p:spPr>
          <a:xfrm>
            <a:off x="6239614" y="598488"/>
            <a:ext cx="5338002" cy="1012598"/>
          </a:xfrm>
          <a:prstGeom prst="rect">
            <a:avLst/>
          </a:prstGeom>
        </p:spPr>
        <p:txBody>
          <a:bodyPr lIns="0" tIns="0" rIns="0" bIns="0">
            <a:normAutofit/>
          </a:bodyPr>
          <a:lstStyle>
            <a:lvl1pPr marL="0" indent="0">
              <a:buNone/>
              <a:defRPr sz="3600" b="1" i="0" baseline="0">
                <a:solidFill>
                  <a:schemeClr val="bg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Standard Title</a:t>
            </a:r>
          </a:p>
        </p:txBody>
      </p:sp>
      <p:sp>
        <p:nvSpPr>
          <p:cNvPr id="7" name="Picture Placeholder 9">
            <a:extLst>
              <a:ext uri="{FF2B5EF4-FFF2-40B4-BE49-F238E27FC236}">
                <a16:creationId xmlns:a16="http://schemas.microsoft.com/office/drawing/2014/main" id="{4E944CD6-2968-894E-BF05-9BA59F17DD1B}"/>
              </a:ext>
            </a:extLst>
          </p:cNvPr>
          <p:cNvSpPr>
            <a:spLocks noGrp="1"/>
          </p:cNvSpPr>
          <p:nvPr>
            <p:ph type="pic" sz="quarter" idx="14" hasCustomPrompt="1"/>
          </p:nvPr>
        </p:nvSpPr>
        <p:spPr>
          <a:xfrm>
            <a:off x="594475" y="598488"/>
            <a:ext cx="5340046" cy="5645131"/>
          </a:xfrm>
          <a:prstGeom prst="roundRect">
            <a:avLst>
              <a:gd name="adj" fmla="val 2959"/>
            </a:avLst>
          </a:prstGeom>
          <a:solidFill>
            <a:schemeClr val="bg1">
              <a:lumMod val="95000"/>
            </a:schemeClr>
          </a:solidFill>
          <a:effectLst>
            <a:outerShdw blurRad="381000" dist="304800" dir="5400000" sx="95000" sy="95000" algn="t" rotWithShape="0">
              <a:prstClr val="black">
                <a:alpha val="40000"/>
              </a:prstClr>
            </a:outerShdw>
          </a:effectLst>
        </p:spPr>
        <p:txBody>
          <a:bodyPr/>
          <a:lstStyle>
            <a:lvl1pPr marL="0" indent="0">
              <a:buNone/>
              <a:defRPr sz="1800" b="1" i="0" baseline="0">
                <a:solidFill>
                  <a:schemeClr val="bg1">
                    <a:lumMod val="65000"/>
                  </a:schemeClr>
                </a:solidFill>
                <a:latin typeface="Arial" panose="020B0604020202020204" pitchFamily="34" charset="0"/>
                <a:ea typeface="Roboto Medium" panose="02000000000000000000" pitchFamily="2" charset="0"/>
                <a:cs typeface="Arial" panose="020B0604020202020204" pitchFamily="34" charset="0"/>
              </a:defRPr>
            </a:lvl1pPr>
          </a:lstStyle>
          <a:p>
            <a:r>
              <a:rPr lang="en-US"/>
              <a:t>Change picture(s) by first selecting this image placeholder and then doing one of the following:</a:t>
            </a:r>
            <a:br>
              <a:rPr lang="en-US"/>
            </a:br>
            <a:r>
              <a:rPr lang="en-US"/>
              <a:t>- Dragging an image into this placeholder </a:t>
            </a:r>
            <a:br>
              <a:rPr lang="en-US"/>
            </a:br>
            <a:r>
              <a:rPr lang="en-US"/>
              <a:t>- Selecting the “Picture” button in the toolbar above</a:t>
            </a:r>
            <a:br>
              <a:rPr lang="en-US"/>
            </a:br>
            <a:r>
              <a:rPr lang="en-US"/>
              <a:t>- Clicking the small picture icon in the center of this placeholder</a:t>
            </a:r>
          </a:p>
          <a:p>
            <a:endParaRPr lang="en-US"/>
          </a:p>
        </p:txBody>
      </p:sp>
    </p:spTree>
    <p:extLst>
      <p:ext uri="{BB962C8B-B14F-4D97-AF65-F5344CB8AC3E}">
        <p14:creationId xmlns:p14="http://schemas.microsoft.com/office/powerpoint/2010/main" val="113629200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eam 1A">
    <p:spTree>
      <p:nvGrpSpPr>
        <p:cNvPr id="1" name=""/>
        <p:cNvGrpSpPr/>
        <p:nvPr/>
      </p:nvGrpSpPr>
      <p:grpSpPr>
        <a:xfrm>
          <a:off x="0" y="0"/>
          <a:ext cx="0" cy="0"/>
          <a:chOff x="0" y="0"/>
          <a:chExt cx="0" cy="0"/>
        </a:xfrm>
      </p:grpSpPr>
      <p:sp>
        <p:nvSpPr>
          <p:cNvPr id="23" name="Picture Placeholder 9">
            <a:extLst>
              <a:ext uri="{FF2B5EF4-FFF2-40B4-BE49-F238E27FC236}">
                <a16:creationId xmlns:a16="http://schemas.microsoft.com/office/drawing/2014/main" id="{63DA6E18-9510-504A-9773-850D31F9178A}"/>
              </a:ext>
            </a:extLst>
          </p:cNvPr>
          <p:cNvSpPr>
            <a:spLocks noGrp="1"/>
          </p:cNvSpPr>
          <p:nvPr>
            <p:ph type="pic" sz="quarter" idx="29" hasCustomPrompt="1"/>
          </p:nvPr>
        </p:nvSpPr>
        <p:spPr>
          <a:xfrm>
            <a:off x="6241099" y="1435396"/>
            <a:ext cx="2499752" cy="1917406"/>
          </a:xfrm>
          <a:prstGeom prst="roundRect">
            <a:avLst>
              <a:gd name="adj" fmla="val 7013"/>
            </a:avLst>
          </a:prstGeom>
          <a:solidFill>
            <a:schemeClr val="bg1">
              <a:lumMod val="95000"/>
            </a:schemeClr>
          </a:solidFill>
          <a:effectLst>
            <a:outerShdw blurRad="381000" dist="228600" dir="5400000" sx="85000" sy="85000" algn="t" rotWithShape="0">
              <a:prstClr val="black">
                <a:alpha val="40000"/>
              </a:prstClr>
            </a:outerShdw>
          </a:effectLst>
        </p:spPr>
        <p:txBody>
          <a:bodyPr/>
          <a:lstStyle>
            <a:lvl1pPr marL="0" indent="0">
              <a:buNone/>
              <a:defRPr sz="1100" b="1" i="0" baseline="0">
                <a:solidFill>
                  <a:schemeClr val="bg1">
                    <a:lumMod val="65000"/>
                  </a:schemeClr>
                </a:solidFill>
                <a:latin typeface="Arial" panose="020B0604020202020204" pitchFamily="34" charset="0"/>
                <a:ea typeface="Roboto Medium" panose="02000000000000000000" pitchFamily="2" charset="0"/>
                <a:cs typeface="Arial" panose="020B0604020202020204" pitchFamily="34" charset="0"/>
              </a:defRPr>
            </a:lvl1pPr>
          </a:lstStyle>
          <a:p>
            <a:r>
              <a:rPr lang="en-US"/>
              <a:t>Change picture(s) by first selecting this image placeholder and then doing one of the following:</a:t>
            </a:r>
            <a:br>
              <a:rPr lang="en-US"/>
            </a:br>
            <a:r>
              <a:rPr lang="en-US"/>
              <a:t>- Dragging an image into this placeholder </a:t>
            </a:r>
            <a:br>
              <a:rPr lang="en-US"/>
            </a:br>
            <a:r>
              <a:rPr lang="en-US"/>
              <a:t>- Selecting the “Picture” button in the toolbar above</a:t>
            </a:r>
            <a:br>
              <a:rPr lang="en-US"/>
            </a:br>
            <a:r>
              <a:rPr lang="en-US"/>
              <a:t>- Clicking the small picture icon in the center of this placeholder</a:t>
            </a:r>
          </a:p>
          <a:p>
            <a:endParaRPr lang="en-US"/>
          </a:p>
        </p:txBody>
      </p:sp>
      <p:sp>
        <p:nvSpPr>
          <p:cNvPr id="24" name="Picture Placeholder 9">
            <a:extLst>
              <a:ext uri="{FF2B5EF4-FFF2-40B4-BE49-F238E27FC236}">
                <a16:creationId xmlns:a16="http://schemas.microsoft.com/office/drawing/2014/main" id="{3620B480-51AD-7A4F-89FA-3BD92499EC5D}"/>
              </a:ext>
            </a:extLst>
          </p:cNvPr>
          <p:cNvSpPr>
            <a:spLocks noGrp="1"/>
          </p:cNvSpPr>
          <p:nvPr>
            <p:ph type="pic" sz="quarter" idx="31" hasCustomPrompt="1"/>
          </p:nvPr>
        </p:nvSpPr>
        <p:spPr>
          <a:xfrm>
            <a:off x="3423502" y="1435396"/>
            <a:ext cx="2499752" cy="1917406"/>
          </a:xfrm>
          <a:prstGeom prst="roundRect">
            <a:avLst>
              <a:gd name="adj" fmla="val 7013"/>
            </a:avLst>
          </a:prstGeom>
          <a:solidFill>
            <a:schemeClr val="bg1">
              <a:lumMod val="95000"/>
            </a:schemeClr>
          </a:solidFill>
          <a:effectLst>
            <a:outerShdw blurRad="381000" dist="228600" dir="5400000" sx="85000" sy="85000" algn="t" rotWithShape="0">
              <a:prstClr val="black">
                <a:alpha val="40000"/>
              </a:prstClr>
            </a:outerShdw>
          </a:effectLst>
        </p:spPr>
        <p:txBody>
          <a:bodyPr/>
          <a:lstStyle>
            <a:lvl1pPr marL="0" indent="0">
              <a:buNone/>
              <a:defRPr sz="1100" b="1" i="0" baseline="0">
                <a:solidFill>
                  <a:schemeClr val="bg1">
                    <a:lumMod val="65000"/>
                  </a:schemeClr>
                </a:solidFill>
                <a:latin typeface="Arial" panose="020B0604020202020204" pitchFamily="34" charset="0"/>
                <a:ea typeface="Roboto Medium" panose="02000000000000000000" pitchFamily="2" charset="0"/>
                <a:cs typeface="Arial" panose="020B0604020202020204" pitchFamily="34" charset="0"/>
              </a:defRPr>
            </a:lvl1pPr>
          </a:lstStyle>
          <a:p>
            <a:r>
              <a:rPr lang="en-US"/>
              <a:t>Change picture(s) by first selecting this image placeholder and then doing one of the following:</a:t>
            </a:r>
            <a:br>
              <a:rPr lang="en-US"/>
            </a:br>
            <a:r>
              <a:rPr lang="en-US"/>
              <a:t>- Dragging an image into this placeholder </a:t>
            </a:r>
            <a:br>
              <a:rPr lang="en-US"/>
            </a:br>
            <a:r>
              <a:rPr lang="en-US"/>
              <a:t>- Selecting the “Picture” button in the toolbar above</a:t>
            </a:r>
            <a:br>
              <a:rPr lang="en-US"/>
            </a:br>
            <a:r>
              <a:rPr lang="en-US"/>
              <a:t>- Clicking the small picture icon in the center of this placeholder</a:t>
            </a:r>
          </a:p>
          <a:p>
            <a:endParaRPr lang="en-US"/>
          </a:p>
        </p:txBody>
      </p:sp>
      <p:sp>
        <p:nvSpPr>
          <p:cNvPr id="25" name="Picture Placeholder 9">
            <a:extLst>
              <a:ext uri="{FF2B5EF4-FFF2-40B4-BE49-F238E27FC236}">
                <a16:creationId xmlns:a16="http://schemas.microsoft.com/office/drawing/2014/main" id="{F86DBC0E-C989-B34B-8437-1343387D447B}"/>
              </a:ext>
            </a:extLst>
          </p:cNvPr>
          <p:cNvSpPr>
            <a:spLocks noGrp="1"/>
          </p:cNvSpPr>
          <p:nvPr>
            <p:ph type="pic" sz="quarter" idx="32" hasCustomPrompt="1"/>
          </p:nvPr>
        </p:nvSpPr>
        <p:spPr>
          <a:xfrm>
            <a:off x="605905" y="1435396"/>
            <a:ext cx="2499752" cy="1917406"/>
          </a:xfrm>
          <a:prstGeom prst="roundRect">
            <a:avLst>
              <a:gd name="adj" fmla="val 7013"/>
            </a:avLst>
          </a:prstGeom>
          <a:solidFill>
            <a:schemeClr val="bg1">
              <a:lumMod val="95000"/>
            </a:schemeClr>
          </a:solidFill>
          <a:effectLst>
            <a:outerShdw blurRad="381000" dist="228600" dir="5400000" sx="85000" sy="85000" algn="t" rotWithShape="0">
              <a:prstClr val="black">
                <a:alpha val="40000"/>
              </a:prstClr>
            </a:outerShdw>
          </a:effectLst>
        </p:spPr>
        <p:txBody>
          <a:bodyPr/>
          <a:lstStyle>
            <a:lvl1pPr marL="0" indent="0">
              <a:buNone/>
              <a:defRPr sz="1100" b="1" i="0" baseline="0">
                <a:solidFill>
                  <a:schemeClr val="bg1">
                    <a:lumMod val="65000"/>
                  </a:schemeClr>
                </a:solidFill>
                <a:latin typeface="Arial" panose="020B0604020202020204" pitchFamily="34" charset="0"/>
                <a:ea typeface="Roboto Medium" panose="02000000000000000000" pitchFamily="2" charset="0"/>
                <a:cs typeface="Arial" panose="020B0604020202020204" pitchFamily="34" charset="0"/>
              </a:defRPr>
            </a:lvl1pPr>
          </a:lstStyle>
          <a:p>
            <a:r>
              <a:rPr lang="en-US"/>
              <a:t>Change picture(s) by first selecting this image placeholder and then doing one of the following:</a:t>
            </a:r>
            <a:br>
              <a:rPr lang="en-US"/>
            </a:br>
            <a:r>
              <a:rPr lang="en-US"/>
              <a:t>- Dragging an image into this placeholder </a:t>
            </a:r>
            <a:br>
              <a:rPr lang="en-US"/>
            </a:br>
            <a:r>
              <a:rPr lang="en-US"/>
              <a:t>- Selecting the “Picture” button in the toolbar above</a:t>
            </a:r>
            <a:br>
              <a:rPr lang="en-US"/>
            </a:br>
            <a:r>
              <a:rPr lang="en-US"/>
              <a:t>- Clicking the small picture icon in the center of this placeholder</a:t>
            </a:r>
          </a:p>
          <a:p>
            <a:endParaRPr lang="en-US"/>
          </a:p>
        </p:txBody>
      </p:sp>
      <p:sp>
        <p:nvSpPr>
          <p:cNvPr id="13" name="Text Placeholder 12"/>
          <p:cNvSpPr>
            <a:spLocks noGrp="1"/>
          </p:cNvSpPr>
          <p:nvPr>
            <p:ph type="body" sz="quarter" idx="11" hasCustomPrompt="1"/>
          </p:nvPr>
        </p:nvSpPr>
        <p:spPr>
          <a:xfrm>
            <a:off x="612283" y="598488"/>
            <a:ext cx="5485769" cy="468312"/>
          </a:xfrm>
          <a:prstGeom prst="rect">
            <a:avLst/>
          </a:prstGeom>
        </p:spPr>
        <p:txBody>
          <a:bodyPr lIns="0" tIns="0" rIns="0" bIns="0">
            <a:normAutofit/>
          </a:bodyPr>
          <a:lstStyle>
            <a:lvl1pPr marL="0" indent="0">
              <a:buNone/>
              <a:defRPr sz="3600" b="1" i="0" baseline="0">
                <a:solidFill>
                  <a:schemeClr val="tx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Your Team</a:t>
            </a:r>
          </a:p>
        </p:txBody>
      </p:sp>
      <p:sp>
        <p:nvSpPr>
          <p:cNvPr id="19" name="Text Placeholder 12"/>
          <p:cNvSpPr>
            <a:spLocks noGrp="1"/>
          </p:cNvSpPr>
          <p:nvPr>
            <p:ph type="body" sz="quarter" idx="12" hasCustomPrompt="1"/>
          </p:nvPr>
        </p:nvSpPr>
        <p:spPr>
          <a:xfrm>
            <a:off x="612283" y="3572518"/>
            <a:ext cx="2499751" cy="300127"/>
          </a:xfrm>
          <a:prstGeom prst="rect">
            <a:avLst/>
          </a:prstGeom>
        </p:spPr>
        <p:txBody>
          <a:bodyPr lIns="0" tIns="0" rIns="0" bIns="0">
            <a:normAutofit/>
          </a:bodyPr>
          <a:lstStyle>
            <a:lvl1pPr marL="0" indent="0">
              <a:buNone/>
              <a:defRPr sz="2400" b="1" i="0" baseline="0">
                <a:solidFill>
                  <a:schemeClr val="tx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Full Name</a:t>
            </a:r>
          </a:p>
        </p:txBody>
      </p:sp>
      <p:sp>
        <p:nvSpPr>
          <p:cNvPr id="20" name="Text Placeholder 12"/>
          <p:cNvSpPr>
            <a:spLocks noGrp="1"/>
          </p:cNvSpPr>
          <p:nvPr>
            <p:ph type="body" sz="quarter" idx="13" hasCustomPrompt="1"/>
          </p:nvPr>
        </p:nvSpPr>
        <p:spPr>
          <a:xfrm>
            <a:off x="612283" y="4358958"/>
            <a:ext cx="2499751" cy="1932985"/>
          </a:xfrm>
          <a:prstGeom prst="rect">
            <a:avLst/>
          </a:prstGeom>
        </p:spPr>
        <p:txBody>
          <a:bodyPr lIns="0" tIns="0" rIns="0" bIns="0">
            <a:normAutofit/>
          </a:bodyPr>
          <a:lstStyle>
            <a:lvl1pPr marL="0" indent="0">
              <a:buNone/>
              <a:defRPr sz="1800" b="0" i="0">
                <a:solidFill>
                  <a:srgbClr val="000000"/>
                </a:solidFill>
                <a:latin typeface="Arial" panose="020B0604020202020204" pitchFamily="34" charset="0"/>
                <a:ea typeface="Roboto Light"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Copy goes here</a:t>
            </a:r>
            <a:r>
              <a:rPr lang="is-IS"/>
              <a:t>…</a:t>
            </a:r>
            <a:endParaRPr lang="en-US"/>
          </a:p>
        </p:txBody>
      </p:sp>
      <p:sp>
        <p:nvSpPr>
          <p:cNvPr id="8" name="Text Placeholder 12"/>
          <p:cNvSpPr>
            <a:spLocks noGrp="1"/>
          </p:cNvSpPr>
          <p:nvPr>
            <p:ph type="body" sz="quarter" idx="14" hasCustomPrompt="1"/>
          </p:nvPr>
        </p:nvSpPr>
        <p:spPr>
          <a:xfrm>
            <a:off x="612283" y="3986174"/>
            <a:ext cx="2499751" cy="259255"/>
          </a:xfrm>
          <a:prstGeom prst="rect">
            <a:avLst/>
          </a:prstGeom>
        </p:spPr>
        <p:txBody>
          <a:bodyPr lIns="0" tIns="0" rIns="0" bIns="0">
            <a:normAutofit/>
          </a:bodyPr>
          <a:lstStyle>
            <a:lvl1pPr marL="0" indent="0">
              <a:buNone/>
              <a:defRPr sz="1800" b="1" i="0" baseline="0">
                <a:solidFill>
                  <a:schemeClr val="accent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Position</a:t>
            </a:r>
          </a:p>
        </p:txBody>
      </p:sp>
      <p:sp>
        <p:nvSpPr>
          <p:cNvPr id="48" name="Text Placeholder 12"/>
          <p:cNvSpPr>
            <a:spLocks noGrp="1"/>
          </p:cNvSpPr>
          <p:nvPr>
            <p:ph type="body" sz="quarter" idx="16" hasCustomPrompt="1"/>
          </p:nvPr>
        </p:nvSpPr>
        <p:spPr>
          <a:xfrm>
            <a:off x="3417127" y="3572518"/>
            <a:ext cx="2499751" cy="300127"/>
          </a:xfrm>
          <a:prstGeom prst="rect">
            <a:avLst/>
          </a:prstGeom>
        </p:spPr>
        <p:txBody>
          <a:bodyPr lIns="0" tIns="0" rIns="0" bIns="0">
            <a:normAutofit/>
          </a:bodyPr>
          <a:lstStyle>
            <a:lvl1pPr marL="0" indent="0">
              <a:buNone/>
              <a:defRPr sz="2400" b="1" i="0" baseline="0">
                <a:solidFill>
                  <a:schemeClr val="tx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Full Name</a:t>
            </a:r>
          </a:p>
        </p:txBody>
      </p:sp>
      <p:sp>
        <p:nvSpPr>
          <p:cNvPr id="49" name="Text Placeholder 12"/>
          <p:cNvSpPr>
            <a:spLocks noGrp="1"/>
          </p:cNvSpPr>
          <p:nvPr>
            <p:ph type="body" sz="quarter" idx="17" hasCustomPrompt="1"/>
          </p:nvPr>
        </p:nvSpPr>
        <p:spPr>
          <a:xfrm>
            <a:off x="3417127" y="4358958"/>
            <a:ext cx="2499751" cy="1932985"/>
          </a:xfrm>
          <a:prstGeom prst="rect">
            <a:avLst/>
          </a:prstGeom>
        </p:spPr>
        <p:txBody>
          <a:bodyPr lIns="0" tIns="0" rIns="0" bIns="0">
            <a:normAutofit/>
          </a:bodyPr>
          <a:lstStyle>
            <a:lvl1pPr marL="0" indent="0">
              <a:buNone/>
              <a:defRPr sz="1800" b="0" i="0">
                <a:solidFill>
                  <a:srgbClr val="000000"/>
                </a:solidFill>
                <a:latin typeface="Arial" panose="020B0604020202020204" pitchFamily="34" charset="0"/>
                <a:ea typeface="Roboto Light"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Copy goes here</a:t>
            </a:r>
            <a:r>
              <a:rPr lang="is-IS"/>
              <a:t>…</a:t>
            </a:r>
            <a:endParaRPr lang="en-US"/>
          </a:p>
        </p:txBody>
      </p:sp>
      <p:sp>
        <p:nvSpPr>
          <p:cNvPr id="50" name="Text Placeholder 12"/>
          <p:cNvSpPr>
            <a:spLocks noGrp="1"/>
          </p:cNvSpPr>
          <p:nvPr>
            <p:ph type="body" sz="quarter" idx="18" hasCustomPrompt="1"/>
          </p:nvPr>
        </p:nvSpPr>
        <p:spPr>
          <a:xfrm>
            <a:off x="3417127" y="3986174"/>
            <a:ext cx="2499751" cy="259255"/>
          </a:xfrm>
          <a:prstGeom prst="rect">
            <a:avLst/>
          </a:prstGeom>
        </p:spPr>
        <p:txBody>
          <a:bodyPr lIns="0" tIns="0" rIns="0" bIns="0">
            <a:normAutofit/>
          </a:bodyPr>
          <a:lstStyle>
            <a:lvl1pPr marL="0" indent="0">
              <a:buNone/>
              <a:defRPr sz="1800" b="1" i="0" baseline="0">
                <a:solidFill>
                  <a:schemeClr val="accent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Position</a:t>
            </a:r>
          </a:p>
        </p:txBody>
      </p:sp>
      <p:sp>
        <p:nvSpPr>
          <p:cNvPr id="56" name="Text Placeholder 12"/>
          <p:cNvSpPr>
            <a:spLocks noGrp="1"/>
          </p:cNvSpPr>
          <p:nvPr>
            <p:ph type="body" sz="quarter" idx="20" hasCustomPrompt="1"/>
          </p:nvPr>
        </p:nvSpPr>
        <p:spPr>
          <a:xfrm>
            <a:off x="6241100" y="3572518"/>
            <a:ext cx="2499751" cy="300127"/>
          </a:xfrm>
          <a:prstGeom prst="rect">
            <a:avLst/>
          </a:prstGeom>
        </p:spPr>
        <p:txBody>
          <a:bodyPr lIns="0" tIns="0" rIns="0" bIns="0">
            <a:normAutofit/>
          </a:bodyPr>
          <a:lstStyle>
            <a:lvl1pPr marL="0" indent="0">
              <a:buNone/>
              <a:defRPr sz="2400" b="1" i="0" baseline="0">
                <a:solidFill>
                  <a:schemeClr val="tx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Full Name</a:t>
            </a:r>
          </a:p>
        </p:txBody>
      </p:sp>
      <p:sp>
        <p:nvSpPr>
          <p:cNvPr id="57" name="Text Placeholder 12"/>
          <p:cNvSpPr>
            <a:spLocks noGrp="1"/>
          </p:cNvSpPr>
          <p:nvPr>
            <p:ph type="body" sz="quarter" idx="21" hasCustomPrompt="1"/>
          </p:nvPr>
        </p:nvSpPr>
        <p:spPr>
          <a:xfrm>
            <a:off x="6241100" y="4358958"/>
            <a:ext cx="2499751" cy="1932985"/>
          </a:xfrm>
          <a:prstGeom prst="rect">
            <a:avLst/>
          </a:prstGeom>
        </p:spPr>
        <p:txBody>
          <a:bodyPr lIns="0" tIns="0" rIns="0" bIns="0">
            <a:normAutofit/>
          </a:bodyPr>
          <a:lstStyle>
            <a:lvl1pPr marL="0" indent="0">
              <a:buNone/>
              <a:defRPr sz="1800" b="0" i="0">
                <a:solidFill>
                  <a:srgbClr val="000000"/>
                </a:solidFill>
                <a:latin typeface="Arial" panose="020B0604020202020204" pitchFamily="34" charset="0"/>
                <a:ea typeface="Roboto Light"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Copy goes here</a:t>
            </a:r>
            <a:r>
              <a:rPr lang="is-IS"/>
              <a:t>…</a:t>
            </a:r>
            <a:endParaRPr lang="en-US"/>
          </a:p>
        </p:txBody>
      </p:sp>
      <p:sp>
        <p:nvSpPr>
          <p:cNvPr id="58" name="Text Placeholder 12"/>
          <p:cNvSpPr>
            <a:spLocks noGrp="1"/>
          </p:cNvSpPr>
          <p:nvPr>
            <p:ph type="body" sz="quarter" idx="22" hasCustomPrompt="1"/>
          </p:nvPr>
        </p:nvSpPr>
        <p:spPr>
          <a:xfrm>
            <a:off x="6241100" y="3986174"/>
            <a:ext cx="2499751" cy="259255"/>
          </a:xfrm>
          <a:prstGeom prst="rect">
            <a:avLst/>
          </a:prstGeom>
        </p:spPr>
        <p:txBody>
          <a:bodyPr lIns="0" tIns="0" rIns="0" bIns="0">
            <a:normAutofit/>
          </a:bodyPr>
          <a:lstStyle>
            <a:lvl1pPr marL="0" indent="0">
              <a:buNone/>
              <a:defRPr sz="1800" b="1" i="0" baseline="0">
                <a:solidFill>
                  <a:schemeClr val="accent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Position</a:t>
            </a:r>
          </a:p>
        </p:txBody>
      </p:sp>
      <p:sp>
        <p:nvSpPr>
          <p:cNvPr id="60" name="Text Placeholder 12"/>
          <p:cNvSpPr>
            <a:spLocks noGrp="1"/>
          </p:cNvSpPr>
          <p:nvPr>
            <p:ph type="body" sz="quarter" idx="24" hasCustomPrompt="1"/>
          </p:nvPr>
        </p:nvSpPr>
        <p:spPr>
          <a:xfrm>
            <a:off x="9065073" y="3572518"/>
            <a:ext cx="2499751" cy="300127"/>
          </a:xfrm>
          <a:prstGeom prst="rect">
            <a:avLst/>
          </a:prstGeom>
        </p:spPr>
        <p:txBody>
          <a:bodyPr lIns="0" tIns="0" rIns="0" bIns="0">
            <a:normAutofit/>
          </a:bodyPr>
          <a:lstStyle>
            <a:lvl1pPr marL="0" indent="0">
              <a:buNone/>
              <a:defRPr sz="2400" b="1" i="0" baseline="0">
                <a:solidFill>
                  <a:schemeClr val="tx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Full Name</a:t>
            </a:r>
          </a:p>
        </p:txBody>
      </p:sp>
      <p:sp>
        <p:nvSpPr>
          <p:cNvPr id="61" name="Text Placeholder 12"/>
          <p:cNvSpPr>
            <a:spLocks noGrp="1"/>
          </p:cNvSpPr>
          <p:nvPr>
            <p:ph type="body" sz="quarter" idx="25" hasCustomPrompt="1"/>
          </p:nvPr>
        </p:nvSpPr>
        <p:spPr>
          <a:xfrm>
            <a:off x="9065073" y="4358958"/>
            <a:ext cx="2499751" cy="1932985"/>
          </a:xfrm>
          <a:prstGeom prst="rect">
            <a:avLst/>
          </a:prstGeom>
        </p:spPr>
        <p:txBody>
          <a:bodyPr lIns="0" tIns="0" rIns="0" bIns="0">
            <a:normAutofit/>
          </a:bodyPr>
          <a:lstStyle>
            <a:lvl1pPr marL="0" indent="0">
              <a:buNone/>
              <a:defRPr sz="1800" b="0" i="0">
                <a:solidFill>
                  <a:srgbClr val="000000"/>
                </a:solidFill>
                <a:latin typeface="Arial" panose="020B0604020202020204" pitchFamily="34" charset="0"/>
                <a:ea typeface="Roboto Light"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Copy goes here</a:t>
            </a:r>
            <a:r>
              <a:rPr lang="is-IS"/>
              <a:t>…</a:t>
            </a:r>
            <a:endParaRPr lang="en-US"/>
          </a:p>
        </p:txBody>
      </p:sp>
      <p:sp>
        <p:nvSpPr>
          <p:cNvPr id="62" name="Text Placeholder 12"/>
          <p:cNvSpPr>
            <a:spLocks noGrp="1"/>
          </p:cNvSpPr>
          <p:nvPr>
            <p:ph type="body" sz="quarter" idx="26" hasCustomPrompt="1"/>
          </p:nvPr>
        </p:nvSpPr>
        <p:spPr>
          <a:xfrm>
            <a:off x="9065073" y="3986174"/>
            <a:ext cx="2499751" cy="259255"/>
          </a:xfrm>
          <a:prstGeom prst="rect">
            <a:avLst/>
          </a:prstGeom>
        </p:spPr>
        <p:txBody>
          <a:bodyPr lIns="0" tIns="0" rIns="0" bIns="0">
            <a:normAutofit/>
          </a:bodyPr>
          <a:lstStyle>
            <a:lvl1pPr marL="0" indent="0">
              <a:buNone/>
              <a:defRPr sz="1800" b="1" i="0" baseline="0">
                <a:solidFill>
                  <a:schemeClr val="accent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Position</a:t>
            </a:r>
          </a:p>
        </p:txBody>
      </p:sp>
      <p:sp>
        <p:nvSpPr>
          <p:cNvPr id="22" name="Text Placeholder 12"/>
          <p:cNvSpPr>
            <a:spLocks noGrp="1"/>
          </p:cNvSpPr>
          <p:nvPr>
            <p:ph type="body" sz="quarter" idx="28" hasCustomPrompt="1"/>
          </p:nvPr>
        </p:nvSpPr>
        <p:spPr>
          <a:xfrm>
            <a:off x="6098052" y="598488"/>
            <a:ext cx="5479567" cy="468312"/>
          </a:xfrm>
          <a:prstGeom prst="rect">
            <a:avLst/>
          </a:prstGeom>
        </p:spPr>
        <p:txBody>
          <a:bodyPr lIns="0" tIns="0" rIns="0" bIns="0">
            <a:normAutofit/>
          </a:bodyPr>
          <a:lstStyle>
            <a:lvl1pPr marL="0" indent="0" algn="r">
              <a:buNone/>
              <a:defRPr sz="1800" b="1" i="0">
                <a:solidFill>
                  <a:schemeClr val="accent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Sub-headline Goes Here</a:t>
            </a:r>
          </a:p>
        </p:txBody>
      </p:sp>
      <p:sp>
        <p:nvSpPr>
          <p:cNvPr id="26" name="Picture Placeholder 9">
            <a:extLst>
              <a:ext uri="{FF2B5EF4-FFF2-40B4-BE49-F238E27FC236}">
                <a16:creationId xmlns:a16="http://schemas.microsoft.com/office/drawing/2014/main" id="{867D9EBC-23B7-FA4C-BD02-76CCD6C7DFF6}"/>
              </a:ext>
            </a:extLst>
          </p:cNvPr>
          <p:cNvSpPr>
            <a:spLocks noGrp="1"/>
          </p:cNvSpPr>
          <p:nvPr>
            <p:ph type="pic" sz="quarter" idx="30" hasCustomPrompt="1"/>
          </p:nvPr>
        </p:nvSpPr>
        <p:spPr>
          <a:xfrm>
            <a:off x="9065072" y="1435396"/>
            <a:ext cx="2499752" cy="1917406"/>
          </a:xfrm>
          <a:prstGeom prst="roundRect">
            <a:avLst>
              <a:gd name="adj" fmla="val 7013"/>
            </a:avLst>
          </a:prstGeom>
          <a:solidFill>
            <a:schemeClr val="bg1">
              <a:lumMod val="95000"/>
            </a:schemeClr>
          </a:solidFill>
          <a:effectLst>
            <a:outerShdw blurRad="381000" dist="228600" dir="5400000" sx="85000" sy="85000" algn="t" rotWithShape="0">
              <a:prstClr val="black">
                <a:alpha val="40000"/>
              </a:prstClr>
            </a:outerShdw>
          </a:effectLst>
        </p:spPr>
        <p:txBody>
          <a:bodyPr/>
          <a:lstStyle>
            <a:lvl1pPr marL="0" indent="0">
              <a:buNone/>
              <a:defRPr sz="1100" b="1" i="0" baseline="0">
                <a:solidFill>
                  <a:schemeClr val="bg1">
                    <a:lumMod val="65000"/>
                  </a:schemeClr>
                </a:solidFill>
                <a:latin typeface="Arial" panose="020B0604020202020204" pitchFamily="34" charset="0"/>
                <a:ea typeface="Roboto Medium" panose="02000000000000000000" pitchFamily="2" charset="0"/>
                <a:cs typeface="Arial" panose="020B0604020202020204" pitchFamily="34" charset="0"/>
              </a:defRPr>
            </a:lvl1pPr>
          </a:lstStyle>
          <a:p>
            <a:r>
              <a:rPr lang="en-US"/>
              <a:t>Change picture(s) by first selecting this image placeholder and then doing one of the following:</a:t>
            </a:r>
            <a:br>
              <a:rPr lang="en-US"/>
            </a:br>
            <a:r>
              <a:rPr lang="en-US"/>
              <a:t>- Dragging an image into this placeholder </a:t>
            </a:r>
            <a:br>
              <a:rPr lang="en-US"/>
            </a:br>
            <a:r>
              <a:rPr lang="en-US"/>
              <a:t>- Selecting the “Picture” button in the toolbar above</a:t>
            </a:r>
            <a:br>
              <a:rPr lang="en-US"/>
            </a:br>
            <a:r>
              <a:rPr lang="en-US"/>
              <a:t>- Clicking the small picture icon in the center of this placeholder</a:t>
            </a:r>
          </a:p>
          <a:p>
            <a:endParaRPr lang="en-US"/>
          </a:p>
        </p:txBody>
      </p:sp>
    </p:spTree>
    <p:extLst>
      <p:ext uri="{BB962C8B-B14F-4D97-AF65-F5344CB8AC3E}">
        <p14:creationId xmlns:p14="http://schemas.microsoft.com/office/powerpoint/2010/main" val="296714188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eam 1B">
    <p:spTree>
      <p:nvGrpSpPr>
        <p:cNvPr id="1" name=""/>
        <p:cNvGrpSpPr/>
        <p:nvPr/>
      </p:nvGrpSpPr>
      <p:grpSpPr>
        <a:xfrm>
          <a:off x="0" y="0"/>
          <a:ext cx="0" cy="0"/>
          <a:chOff x="0" y="0"/>
          <a:chExt cx="0" cy="0"/>
        </a:xfrm>
      </p:grpSpPr>
      <p:sp>
        <p:nvSpPr>
          <p:cNvPr id="24" name="Picture Placeholder 9">
            <a:extLst>
              <a:ext uri="{FF2B5EF4-FFF2-40B4-BE49-F238E27FC236}">
                <a16:creationId xmlns:a16="http://schemas.microsoft.com/office/drawing/2014/main" id="{F0285552-958B-5545-B5EE-8F9C90456A39}"/>
              </a:ext>
            </a:extLst>
          </p:cNvPr>
          <p:cNvSpPr>
            <a:spLocks noGrp="1"/>
          </p:cNvSpPr>
          <p:nvPr>
            <p:ph type="pic" sz="quarter" idx="45" hasCustomPrompt="1"/>
          </p:nvPr>
        </p:nvSpPr>
        <p:spPr>
          <a:xfrm>
            <a:off x="612281" y="1610154"/>
            <a:ext cx="1950572" cy="1740506"/>
          </a:xfrm>
          <a:prstGeom prst="roundRect">
            <a:avLst>
              <a:gd name="adj" fmla="val 7013"/>
            </a:avLst>
          </a:prstGeom>
          <a:solidFill>
            <a:schemeClr val="bg1">
              <a:lumMod val="95000"/>
            </a:schemeClr>
          </a:solidFill>
          <a:effectLst>
            <a:outerShdw blurRad="381000" dist="228600" dir="5400000" sx="85000" sy="85000" algn="t" rotWithShape="0">
              <a:prstClr val="black">
                <a:alpha val="40000"/>
              </a:prstClr>
            </a:outerShdw>
          </a:effectLst>
        </p:spPr>
        <p:txBody>
          <a:bodyPr/>
          <a:lstStyle>
            <a:lvl1pPr marL="0" indent="0">
              <a:buNone/>
              <a:defRPr sz="1000" b="1" i="0" baseline="0">
                <a:solidFill>
                  <a:schemeClr val="bg1">
                    <a:lumMod val="65000"/>
                  </a:schemeClr>
                </a:solidFill>
                <a:latin typeface="Arial" panose="020B0604020202020204" pitchFamily="34" charset="0"/>
                <a:ea typeface="Roboto Medium" panose="02000000000000000000" pitchFamily="2" charset="0"/>
                <a:cs typeface="Arial" panose="020B0604020202020204" pitchFamily="34" charset="0"/>
              </a:defRPr>
            </a:lvl1pPr>
          </a:lstStyle>
          <a:p>
            <a:r>
              <a:rPr lang="en-US"/>
              <a:t>Change picture(s) by first selecting this image placeholder and then doing one of the following:</a:t>
            </a:r>
            <a:br>
              <a:rPr lang="en-US"/>
            </a:br>
            <a:r>
              <a:rPr lang="en-US"/>
              <a:t>- Dragging an image into this placeholder </a:t>
            </a:r>
            <a:br>
              <a:rPr lang="en-US"/>
            </a:br>
            <a:r>
              <a:rPr lang="en-US"/>
              <a:t>- Selecting the “Picture” button in the toolbar above</a:t>
            </a:r>
            <a:br>
              <a:rPr lang="en-US"/>
            </a:br>
            <a:r>
              <a:rPr lang="en-US"/>
              <a:t>- Clicking the small picture icon in the center of this placeholder</a:t>
            </a:r>
          </a:p>
          <a:p>
            <a:endParaRPr lang="en-US"/>
          </a:p>
        </p:txBody>
      </p:sp>
      <p:sp>
        <p:nvSpPr>
          <p:cNvPr id="13" name="Text Placeholder 12"/>
          <p:cNvSpPr>
            <a:spLocks noGrp="1"/>
          </p:cNvSpPr>
          <p:nvPr>
            <p:ph type="body" sz="quarter" idx="11" hasCustomPrompt="1"/>
          </p:nvPr>
        </p:nvSpPr>
        <p:spPr>
          <a:xfrm>
            <a:off x="612283" y="598488"/>
            <a:ext cx="5485769" cy="468312"/>
          </a:xfrm>
          <a:prstGeom prst="rect">
            <a:avLst/>
          </a:prstGeom>
        </p:spPr>
        <p:txBody>
          <a:bodyPr lIns="0" tIns="0" rIns="0" bIns="0">
            <a:normAutofit/>
          </a:bodyPr>
          <a:lstStyle>
            <a:lvl1pPr marL="0" indent="0">
              <a:buNone/>
              <a:defRPr sz="3600" b="1" i="0" baseline="0">
                <a:solidFill>
                  <a:schemeClr val="tx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Your Team</a:t>
            </a:r>
          </a:p>
        </p:txBody>
      </p:sp>
      <p:sp>
        <p:nvSpPr>
          <p:cNvPr id="19" name="Text Placeholder 12"/>
          <p:cNvSpPr>
            <a:spLocks noGrp="1"/>
          </p:cNvSpPr>
          <p:nvPr>
            <p:ph type="body" sz="quarter" idx="12" hasCustomPrompt="1"/>
          </p:nvPr>
        </p:nvSpPr>
        <p:spPr>
          <a:xfrm>
            <a:off x="612284" y="3572518"/>
            <a:ext cx="1955877" cy="300127"/>
          </a:xfrm>
          <a:prstGeom prst="rect">
            <a:avLst/>
          </a:prstGeom>
        </p:spPr>
        <p:txBody>
          <a:bodyPr lIns="0" tIns="0" rIns="0" bIns="0">
            <a:normAutofit/>
          </a:bodyPr>
          <a:lstStyle>
            <a:lvl1pPr marL="0" indent="0">
              <a:buNone/>
              <a:defRPr sz="2400" b="1" i="0" baseline="0">
                <a:solidFill>
                  <a:schemeClr val="tx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Full Name</a:t>
            </a:r>
          </a:p>
        </p:txBody>
      </p:sp>
      <p:sp>
        <p:nvSpPr>
          <p:cNvPr id="20" name="Text Placeholder 12"/>
          <p:cNvSpPr>
            <a:spLocks noGrp="1"/>
          </p:cNvSpPr>
          <p:nvPr>
            <p:ph type="body" sz="quarter" idx="13" hasCustomPrompt="1"/>
          </p:nvPr>
        </p:nvSpPr>
        <p:spPr>
          <a:xfrm>
            <a:off x="612284" y="4358958"/>
            <a:ext cx="1955877" cy="1932985"/>
          </a:xfrm>
          <a:prstGeom prst="rect">
            <a:avLst/>
          </a:prstGeom>
        </p:spPr>
        <p:txBody>
          <a:bodyPr lIns="0" tIns="0" rIns="0" bIns="0">
            <a:normAutofit/>
          </a:bodyPr>
          <a:lstStyle>
            <a:lvl1pPr marL="0" indent="0">
              <a:buNone/>
              <a:defRPr sz="1800" b="0" i="0">
                <a:solidFill>
                  <a:srgbClr val="000000"/>
                </a:solidFill>
                <a:latin typeface="Arial" panose="020B0604020202020204" pitchFamily="34" charset="0"/>
                <a:ea typeface="Roboto Light"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Copy goes here</a:t>
            </a:r>
            <a:r>
              <a:rPr lang="is-IS"/>
              <a:t>…</a:t>
            </a:r>
            <a:endParaRPr lang="en-US"/>
          </a:p>
        </p:txBody>
      </p:sp>
      <p:sp>
        <p:nvSpPr>
          <p:cNvPr id="8" name="Text Placeholder 12"/>
          <p:cNvSpPr>
            <a:spLocks noGrp="1"/>
          </p:cNvSpPr>
          <p:nvPr>
            <p:ph type="body" sz="quarter" idx="14" hasCustomPrompt="1"/>
          </p:nvPr>
        </p:nvSpPr>
        <p:spPr>
          <a:xfrm>
            <a:off x="612284" y="3986174"/>
            <a:ext cx="1955877" cy="259255"/>
          </a:xfrm>
          <a:prstGeom prst="rect">
            <a:avLst/>
          </a:prstGeom>
        </p:spPr>
        <p:txBody>
          <a:bodyPr lIns="0" tIns="0" rIns="0" bIns="0">
            <a:normAutofit/>
          </a:bodyPr>
          <a:lstStyle>
            <a:lvl1pPr marL="0" indent="0">
              <a:buNone/>
              <a:defRPr sz="1800" b="1" i="0" baseline="0">
                <a:solidFill>
                  <a:schemeClr val="accent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Position</a:t>
            </a:r>
          </a:p>
        </p:txBody>
      </p:sp>
      <p:sp>
        <p:nvSpPr>
          <p:cNvPr id="22" name="Text Placeholder 12"/>
          <p:cNvSpPr>
            <a:spLocks noGrp="1"/>
          </p:cNvSpPr>
          <p:nvPr>
            <p:ph type="body" sz="quarter" idx="28" hasCustomPrompt="1"/>
          </p:nvPr>
        </p:nvSpPr>
        <p:spPr>
          <a:xfrm>
            <a:off x="6098052" y="598488"/>
            <a:ext cx="5479567" cy="468312"/>
          </a:xfrm>
          <a:prstGeom prst="rect">
            <a:avLst/>
          </a:prstGeom>
        </p:spPr>
        <p:txBody>
          <a:bodyPr lIns="0" tIns="0" rIns="0" bIns="0">
            <a:normAutofit/>
          </a:bodyPr>
          <a:lstStyle>
            <a:lvl1pPr marL="0" indent="0" algn="r">
              <a:buNone/>
              <a:defRPr sz="1800" b="1" i="0">
                <a:solidFill>
                  <a:schemeClr val="accent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Sub-headline Goes Here</a:t>
            </a:r>
          </a:p>
        </p:txBody>
      </p:sp>
      <p:sp>
        <p:nvSpPr>
          <p:cNvPr id="33" name="Text Placeholder 12"/>
          <p:cNvSpPr>
            <a:spLocks noGrp="1"/>
          </p:cNvSpPr>
          <p:nvPr>
            <p:ph type="body" sz="quarter" idx="30" hasCustomPrompt="1"/>
          </p:nvPr>
        </p:nvSpPr>
        <p:spPr>
          <a:xfrm>
            <a:off x="2859311" y="3572518"/>
            <a:ext cx="1955877" cy="300127"/>
          </a:xfrm>
          <a:prstGeom prst="rect">
            <a:avLst/>
          </a:prstGeom>
        </p:spPr>
        <p:txBody>
          <a:bodyPr lIns="0" tIns="0" rIns="0" bIns="0">
            <a:normAutofit/>
          </a:bodyPr>
          <a:lstStyle>
            <a:lvl1pPr marL="0" indent="0">
              <a:buNone/>
              <a:defRPr sz="2400" b="1" i="0" baseline="0">
                <a:solidFill>
                  <a:schemeClr val="tx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Full Name</a:t>
            </a:r>
          </a:p>
        </p:txBody>
      </p:sp>
      <p:sp>
        <p:nvSpPr>
          <p:cNvPr id="34" name="Text Placeholder 12"/>
          <p:cNvSpPr>
            <a:spLocks noGrp="1"/>
          </p:cNvSpPr>
          <p:nvPr>
            <p:ph type="body" sz="quarter" idx="31" hasCustomPrompt="1"/>
          </p:nvPr>
        </p:nvSpPr>
        <p:spPr>
          <a:xfrm>
            <a:off x="2859311" y="4358958"/>
            <a:ext cx="1955877" cy="1932985"/>
          </a:xfrm>
          <a:prstGeom prst="rect">
            <a:avLst/>
          </a:prstGeom>
        </p:spPr>
        <p:txBody>
          <a:bodyPr lIns="0" tIns="0" rIns="0" bIns="0">
            <a:normAutofit/>
          </a:bodyPr>
          <a:lstStyle>
            <a:lvl1pPr marL="0" indent="0">
              <a:buNone/>
              <a:defRPr sz="1800" b="0" i="0">
                <a:solidFill>
                  <a:srgbClr val="000000"/>
                </a:solidFill>
                <a:latin typeface="Arial" panose="020B0604020202020204" pitchFamily="34" charset="0"/>
                <a:ea typeface="Roboto Light"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Copy goes here</a:t>
            </a:r>
            <a:r>
              <a:rPr lang="is-IS"/>
              <a:t>…</a:t>
            </a:r>
            <a:endParaRPr lang="en-US"/>
          </a:p>
        </p:txBody>
      </p:sp>
      <p:sp>
        <p:nvSpPr>
          <p:cNvPr id="35" name="Text Placeholder 12"/>
          <p:cNvSpPr>
            <a:spLocks noGrp="1"/>
          </p:cNvSpPr>
          <p:nvPr>
            <p:ph type="body" sz="quarter" idx="32" hasCustomPrompt="1"/>
          </p:nvPr>
        </p:nvSpPr>
        <p:spPr>
          <a:xfrm>
            <a:off x="2859311" y="3986174"/>
            <a:ext cx="1955877" cy="259255"/>
          </a:xfrm>
          <a:prstGeom prst="rect">
            <a:avLst/>
          </a:prstGeom>
        </p:spPr>
        <p:txBody>
          <a:bodyPr lIns="0" tIns="0" rIns="0" bIns="0">
            <a:normAutofit/>
          </a:bodyPr>
          <a:lstStyle>
            <a:lvl1pPr marL="0" indent="0">
              <a:buNone/>
              <a:defRPr sz="1800" b="1" i="0" baseline="0">
                <a:solidFill>
                  <a:schemeClr val="accent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Position</a:t>
            </a:r>
          </a:p>
        </p:txBody>
      </p:sp>
      <p:sp>
        <p:nvSpPr>
          <p:cNvPr id="38" name="Text Placeholder 12"/>
          <p:cNvSpPr>
            <a:spLocks noGrp="1"/>
          </p:cNvSpPr>
          <p:nvPr>
            <p:ph type="body" sz="quarter" idx="34" hasCustomPrompt="1"/>
          </p:nvPr>
        </p:nvSpPr>
        <p:spPr>
          <a:xfrm>
            <a:off x="5106338" y="3572518"/>
            <a:ext cx="1955877" cy="300127"/>
          </a:xfrm>
          <a:prstGeom prst="rect">
            <a:avLst/>
          </a:prstGeom>
        </p:spPr>
        <p:txBody>
          <a:bodyPr lIns="0" tIns="0" rIns="0" bIns="0">
            <a:normAutofit/>
          </a:bodyPr>
          <a:lstStyle>
            <a:lvl1pPr marL="0" indent="0">
              <a:buNone/>
              <a:defRPr sz="2400" b="1" i="0" baseline="0">
                <a:solidFill>
                  <a:schemeClr val="tx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Full Name</a:t>
            </a:r>
          </a:p>
        </p:txBody>
      </p:sp>
      <p:sp>
        <p:nvSpPr>
          <p:cNvPr id="39" name="Text Placeholder 12"/>
          <p:cNvSpPr>
            <a:spLocks noGrp="1"/>
          </p:cNvSpPr>
          <p:nvPr>
            <p:ph type="body" sz="quarter" idx="35" hasCustomPrompt="1"/>
          </p:nvPr>
        </p:nvSpPr>
        <p:spPr>
          <a:xfrm>
            <a:off x="5106338" y="4358958"/>
            <a:ext cx="1955877" cy="1932985"/>
          </a:xfrm>
          <a:prstGeom prst="rect">
            <a:avLst/>
          </a:prstGeom>
        </p:spPr>
        <p:txBody>
          <a:bodyPr lIns="0" tIns="0" rIns="0" bIns="0">
            <a:normAutofit/>
          </a:bodyPr>
          <a:lstStyle>
            <a:lvl1pPr marL="0" indent="0">
              <a:buNone/>
              <a:defRPr sz="1800" b="0" i="0">
                <a:solidFill>
                  <a:srgbClr val="000000"/>
                </a:solidFill>
                <a:latin typeface="Arial" panose="020B0604020202020204" pitchFamily="34" charset="0"/>
                <a:ea typeface="Roboto Light"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Copy goes here</a:t>
            </a:r>
            <a:r>
              <a:rPr lang="is-IS"/>
              <a:t>…</a:t>
            </a:r>
            <a:endParaRPr lang="en-US"/>
          </a:p>
        </p:txBody>
      </p:sp>
      <p:sp>
        <p:nvSpPr>
          <p:cNvPr id="40" name="Text Placeholder 12"/>
          <p:cNvSpPr>
            <a:spLocks noGrp="1"/>
          </p:cNvSpPr>
          <p:nvPr>
            <p:ph type="body" sz="quarter" idx="36" hasCustomPrompt="1"/>
          </p:nvPr>
        </p:nvSpPr>
        <p:spPr>
          <a:xfrm>
            <a:off x="5106338" y="3986174"/>
            <a:ext cx="1955877" cy="259255"/>
          </a:xfrm>
          <a:prstGeom prst="rect">
            <a:avLst/>
          </a:prstGeom>
        </p:spPr>
        <p:txBody>
          <a:bodyPr lIns="0" tIns="0" rIns="0" bIns="0">
            <a:normAutofit/>
          </a:bodyPr>
          <a:lstStyle>
            <a:lvl1pPr marL="0" indent="0">
              <a:buNone/>
              <a:defRPr sz="1800" b="1" i="0" baseline="0">
                <a:solidFill>
                  <a:schemeClr val="accent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Position</a:t>
            </a:r>
          </a:p>
        </p:txBody>
      </p:sp>
      <p:sp>
        <p:nvSpPr>
          <p:cNvPr id="43" name="Text Placeholder 12"/>
          <p:cNvSpPr>
            <a:spLocks noGrp="1"/>
          </p:cNvSpPr>
          <p:nvPr>
            <p:ph type="body" sz="quarter" idx="38" hasCustomPrompt="1"/>
          </p:nvPr>
        </p:nvSpPr>
        <p:spPr>
          <a:xfrm>
            <a:off x="7369407" y="3572518"/>
            <a:ext cx="1955877" cy="300127"/>
          </a:xfrm>
          <a:prstGeom prst="rect">
            <a:avLst/>
          </a:prstGeom>
        </p:spPr>
        <p:txBody>
          <a:bodyPr lIns="0" tIns="0" rIns="0" bIns="0">
            <a:normAutofit/>
          </a:bodyPr>
          <a:lstStyle>
            <a:lvl1pPr marL="0" indent="0">
              <a:buNone/>
              <a:defRPr sz="2400" b="1" i="0" baseline="0">
                <a:solidFill>
                  <a:schemeClr val="tx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Full Name</a:t>
            </a:r>
          </a:p>
        </p:txBody>
      </p:sp>
      <p:sp>
        <p:nvSpPr>
          <p:cNvPr id="44" name="Text Placeholder 12"/>
          <p:cNvSpPr>
            <a:spLocks noGrp="1"/>
          </p:cNvSpPr>
          <p:nvPr>
            <p:ph type="body" sz="quarter" idx="39" hasCustomPrompt="1"/>
          </p:nvPr>
        </p:nvSpPr>
        <p:spPr>
          <a:xfrm>
            <a:off x="7369407" y="4358958"/>
            <a:ext cx="1955877" cy="1932985"/>
          </a:xfrm>
          <a:prstGeom prst="rect">
            <a:avLst/>
          </a:prstGeom>
        </p:spPr>
        <p:txBody>
          <a:bodyPr lIns="0" tIns="0" rIns="0" bIns="0">
            <a:normAutofit/>
          </a:bodyPr>
          <a:lstStyle>
            <a:lvl1pPr marL="0" indent="0">
              <a:buNone/>
              <a:defRPr sz="1800" b="0" i="0">
                <a:solidFill>
                  <a:srgbClr val="000000"/>
                </a:solidFill>
                <a:latin typeface="Arial" panose="020B0604020202020204" pitchFamily="34" charset="0"/>
                <a:ea typeface="Roboto Light"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Copy goes here</a:t>
            </a:r>
            <a:r>
              <a:rPr lang="is-IS"/>
              <a:t>…</a:t>
            </a:r>
            <a:endParaRPr lang="en-US"/>
          </a:p>
        </p:txBody>
      </p:sp>
      <p:sp>
        <p:nvSpPr>
          <p:cNvPr id="45" name="Text Placeholder 12"/>
          <p:cNvSpPr>
            <a:spLocks noGrp="1"/>
          </p:cNvSpPr>
          <p:nvPr>
            <p:ph type="body" sz="quarter" idx="40" hasCustomPrompt="1"/>
          </p:nvPr>
        </p:nvSpPr>
        <p:spPr>
          <a:xfrm>
            <a:off x="7369407" y="3986174"/>
            <a:ext cx="1955877" cy="259255"/>
          </a:xfrm>
          <a:prstGeom prst="rect">
            <a:avLst/>
          </a:prstGeom>
        </p:spPr>
        <p:txBody>
          <a:bodyPr lIns="0" tIns="0" rIns="0" bIns="0">
            <a:normAutofit/>
          </a:bodyPr>
          <a:lstStyle>
            <a:lvl1pPr marL="0" indent="0">
              <a:buNone/>
              <a:defRPr sz="1800" b="1" i="0" baseline="0">
                <a:solidFill>
                  <a:schemeClr val="accent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Position</a:t>
            </a:r>
          </a:p>
        </p:txBody>
      </p:sp>
      <p:sp>
        <p:nvSpPr>
          <p:cNvPr id="52" name="Text Placeholder 12"/>
          <p:cNvSpPr>
            <a:spLocks noGrp="1"/>
          </p:cNvSpPr>
          <p:nvPr>
            <p:ph type="body" sz="quarter" idx="42" hasCustomPrompt="1"/>
          </p:nvPr>
        </p:nvSpPr>
        <p:spPr>
          <a:xfrm>
            <a:off x="9621742" y="3572518"/>
            <a:ext cx="1955877" cy="300127"/>
          </a:xfrm>
          <a:prstGeom prst="rect">
            <a:avLst/>
          </a:prstGeom>
        </p:spPr>
        <p:txBody>
          <a:bodyPr lIns="0" tIns="0" rIns="0" bIns="0">
            <a:normAutofit/>
          </a:bodyPr>
          <a:lstStyle>
            <a:lvl1pPr marL="0" indent="0">
              <a:buNone/>
              <a:defRPr sz="2400" b="1" i="0" baseline="0">
                <a:solidFill>
                  <a:schemeClr val="tx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Full Name</a:t>
            </a:r>
          </a:p>
        </p:txBody>
      </p:sp>
      <p:sp>
        <p:nvSpPr>
          <p:cNvPr id="53" name="Text Placeholder 12"/>
          <p:cNvSpPr>
            <a:spLocks noGrp="1"/>
          </p:cNvSpPr>
          <p:nvPr>
            <p:ph type="body" sz="quarter" idx="43" hasCustomPrompt="1"/>
          </p:nvPr>
        </p:nvSpPr>
        <p:spPr>
          <a:xfrm>
            <a:off x="9621742" y="4358958"/>
            <a:ext cx="1955877" cy="1932985"/>
          </a:xfrm>
          <a:prstGeom prst="rect">
            <a:avLst/>
          </a:prstGeom>
        </p:spPr>
        <p:txBody>
          <a:bodyPr lIns="0" tIns="0" rIns="0" bIns="0">
            <a:normAutofit/>
          </a:bodyPr>
          <a:lstStyle>
            <a:lvl1pPr marL="0" indent="0">
              <a:buNone/>
              <a:defRPr sz="1800" b="0" i="0">
                <a:solidFill>
                  <a:srgbClr val="000000"/>
                </a:solidFill>
                <a:latin typeface="Arial" panose="020B0604020202020204" pitchFamily="34" charset="0"/>
                <a:ea typeface="Roboto Light"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Copy goes here</a:t>
            </a:r>
            <a:r>
              <a:rPr lang="is-IS"/>
              <a:t>…</a:t>
            </a:r>
            <a:endParaRPr lang="en-US"/>
          </a:p>
        </p:txBody>
      </p:sp>
      <p:sp>
        <p:nvSpPr>
          <p:cNvPr id="54" name="Text Placeholder 12"/>
          <p:cNvSpPr>
            <a:spLocks noGrp="1"/>
          </p:cNvSpPr>
          <p:nvPr>
            <p:ph type="body" sz="quarter" idx="44" hasCustomPrompt="1"/>
          </p:nvPr>
        </p:nvSpPr>
        <p:spPr>
          <a:xfrm>
            <a:off x="9621742" y="3986174"/>
            <a:ext cx="1955877" cy="259255"/>
          </a:xfrm>
          <a:prstGeom prst="rect">
            <a:avLst/>
          </a:prstGeom>
        </p:spPr>
        <p:txBody>
          <a:bodyPr lIns="0" tIns="0" rIns="0" bIns="0">
            <a:normAutofit/>
          </a:bodyPr>
          <a:lstStyle>
            <a:lvl1pPr marL="0" indent="0">
              <a:buNone/>
              <a:defRPr sz="1800" b="1" i="0" baseline="0">
                <a:solidFill>
                  <a:schemeClr val="accent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Position</a:t>
            </a:r>
          </a:p>
        </p:txBody>
      </p:sp>
      <p:sp>
        <p:nvSpPr>
          <p:cNvPr id="25" name="Picture Placeholder 9">
            <a:extLst>
              <a:ext uri="{FF2B5EF4-FFF2-40B4-BE49-F238E27FC236}">
                <a16:creationId xmlns:a16="http://schemas.microsoft.com/office/drawing/2014/main" id="{32CCE734-16F3-DD48-8DBC-691614779D4B}"/>
              </a:ext>
            </a:extLst>
          </p:cNvPr>
          <p:cNvSpPr>
            <a:spLocks noGrp="1"/>
          </p:cNvSpPr>
          <p:nvPr>
            <p:ph type="pic" sz="quarter" idx="46" hasCustomPrompt="1"/>
          </p:nvPr>
        </p:nvSpPr>
        <p:spPr>
          <a:xfrm>
            <a:off x="2859309" y="1610154"/>
            <a:ext cx="1950572" cy="1740506"/>
          </a:xfrm>
          <a:prstGeom prst="roundRect">
            <a:avLst>
              <a:gd name="adj" fmla="val 7013"/>
            </a:avLst>
          </a:prstGeom>
          <a:solidFill>
            <a:schemeClr val="bg1">
              <a:lumMod val="95000"/>
            </a:schemeClr>
          </a:solidFill>
          <a:effectLst>
            <a:outerShdw blurRad="381000" dist="228600" dir="5400000" sx="85000" sy="85000" algn="t" rotWithShape="0">
              <a:prstClr val="black">
                <a:alpha val="40000"/>
              </a:prstClr>
            </a:outerShdw>
          </a:effectLst>
        </p:spPr>
        <p:txBody>
          <a:bodyPr/>
          <a:lstStyle>
            <a:lvl1pPr marL="0" indent="0">
              <a:buNone/>
              <a:defRPr sz="1000" b="1" i="0" baseline="0">
                <a:solidFill>
                  <a:schemeClr val="bg1">
                    <a:lumMod val="65000"/>
                  </a:schemeClr>
                </a:solidFill>
                <a:latin typeface="Arial" panose="020B0604020202020204" pitchFamily="34" charset="0"/>
                <a:ea typeface="Roboto Medium" panose="02000000000000000000" pitchFamily="2" charset="0"/>
                <a:cs typeface="Arial" panose="020B0604020202020204" pitchFamily="34" charset="0"/>
              </a:defRPr>
            </a:lvl1pPr>
          </a:lstStyle>
          <a:p>
            <a:r>
              <a:rPr lang="en-US"/>
              <a:t>Change picture(s) by first selecting this image placeholder and then doing one of the following:</a:t>
            </a:r>
            <a:br>
              <a:rPr lang="en-US"/>
            </a:br>
            <a:r>
              <a:rPr lang="en-US"/>
              <a:t>- Dragging an image into this placeholder </a:t>
            </a:r>
            <a:br>
              <a:rPr lang="en-US"/>
            </a:br>
            <a:r>
              <a:rPr lang="en-US"/>
              <a:t>- Selecting the “Picture” button in the toolbar above</a:t>
            </a:r>
            <a:br>
              <a:rPr lang="en-US"/>
            </a:br>
            <a:r>
              <a:rPr lang="en-US"/>
              <a:t>- Clicking the small picture icon in the center of this placeholder</a:t>
            </a:r>
          </a:p>
          <a:p>
            <a:endParaRPr lang="en-US"/>
          </a:p>
        </p:txBody>
      </p:sp>
      <p:sp>
        <p:nvSpPr>
          <p:cNvPr id="26" name="Picture Placeholder 9">
            <a:extLst>
              <a:ext uri="{FF2B5EF4-FFF2-40B4-BE49-F238E27FC236}">
                <a16:creationId xmlns:a16="http://schemas.microsoft.com/office/drawing/2014/main" id="{F0E47F69-CFC2-E840-B130-6BC1445712CC}"/>
              </a:ext>
            </a:extLst>
          </p:cNvPr>
          <p:cNvSpPr>
            <a:spLocks noGrp="1"/>
          </p:cNvSpPr>
          <p:nvPr>
            <p:ph type="pic" sz="quarter" idx="47" hasCustomPrompt="1"/>
          </p:nvPr>
        </p:nvSpPr>
        <p:spPr>
          <a:xfrm>
            <a:off x="5106337" y="1610154"/>
            <a:ext cx="1950572" cy="1740506"/>
          </a:xfrm>
          <a:prstGeom prst="roundRect">
            <a:avLst>
              <a:gd name="adj" fmla="val 7013"/>
            </a:avLst>
          </a:prstGeom>
          <a:solidFill>
            <a:schemeClr val="bg1">
              <a:lumMod val="95000"/>
            </a:schemeClr>
          </a:solidFill>
          <a:effectLst>
            <a:outerShdw blurRad="381000" dist="228600" dir="5400000" sx="85000" sy="85000" algn="t" rotWithShape="0">
              <a:prstClr val="black">
                <a:alpha val="40000"/>
              </a:prstClr>
            </a:outerShdw>
          </a:effectLst>
        </p:spPr>
        <p:txBody>
          <a:bodyPr/>
          <a:lstStyle>
            <a:lvl1pPr marL="0" indent="0">
              <a:buNone/>
              <a:defRPr sz="1000" b="1" i="0" baseline="0">
                <a:solidFill>
                  <a:schemeClr val="bg1">
                    <a:lumMod val="65000"/>
                  </a:schemeClr>
                </a:solidFill>
                <a:latin typeface="Arial" panose="020B0604020202020204" pitchFamily="34" charset="0"/>
                <a:ea typeface="Roboto Medium" panose="02000000000000000000" pitchFamily="2" charset="0"/>
                <a:cs typeface="Arial" panose="020B0604020202020204" pitchFamily="34" charset="0"/>
              </a:defRPr>
            </a:lvl1pPr>
          </a:lstStyle>
          <a:p>
            <a:r>
              <a:rPr lang="en-US"/>
              <a:t>Change picture(s) by first selecting this image placeholder and then doing one of the following:</a:t>
            </a:r>
            <a:br>
              <a:rPr lang="en-US"/>
            </a:br>
            <a:r>
              <a:rPr lang="en-US"/>
              <a:t>- Dragging an image into this placeholder </a:t>
            </a:r>
            <a:br>
              <a:rPr lang="en-US"/>
            </a:br>
            <a:r>
              <a:rPr lang="en-US"/>
              <a:t>- Selecting the “Picture” button in the toolbar above</a:t>
            </a:r>
            <a:br>
              <a:rPr lang="en-US"/>
            </a:br>
            <a:r>
              <a:rPr lang="en-US"/>
              <a:t>- Clicking the small picture icon in the center of this placeholder</a:t>
            </a:r>
          </a:p>
          <a:p>
            <a:endParaRPr lang="en-US"/>
          </a:p>
        </p:txBody>
      </p:sp>
      <p:sp>
        <p:nvSpPr>
          <p:cNvPr id="27" name="Picture Placeholder 9">
            <a:extLst>
              <a:ext uri="{FF2B5EF4-FFF2-40B4-BE49-F238E27FC236}">
                <a16:creationId xmlns:a16="http://schemas.microsoft.com/office/drawing/2014/main" id="{45876986-DB2D-334A-86F5-A700AD5ABE4F}"/>
              </a:ext>
            </a:extLst>
          </p:cNvPr>
          <p:cNvSpPr>
            <a:spLocks noGrp="1"/>
          </p:cNvSpPr>
          <p:nvPr>
            <p:ph type="pic" sz="quarter" idx="48" hasCustomPrompt="1"/>
          </p:nvPr>
        </p:nvSpPr>
        <p:spPr>
          <a:xfrm>
            <a:off x="7353365" y="1610154"/>
            <a:ext cx="1950572" cy="1740506"/>
          </a:xfrm>
          <a:prstGeom prst="roundRect">
            <a:avLst>
              <a:gd name="adj" fmla="val 7013"/>
            </a:avLst>
          </a:prstGeom>
          <a:solidFill>
            <a:schemeClr val="bg1">
              <a:lumMod val="95000"/>
            </a:schemeClr>
          </a:solidFill>
          <a:effectLst>
            <a:outerShdw blurRad="381000" dist="228600" dir="5400000" sx="85000" sy="85000" algn="t" rotWithShape="0">
              <a:prstClr val="black">
                <a:alpha val="40000"/>
              </a:prstClr>
            </a:outerShdw>
          </a:effectLst>
        </p:spPr>
        <p:txBody>
          <a:bodyPr/>
          <a:lstStyle>
            <a:lvl1pPr marL="0" indent="0">
              <a:buNone/>
              <a:defRPr sz="1000" b="1" i="0" baseline="0">
                <a:solidFill>
                  <a:schemeClr val="bg1">
                    <a:lumMod val="65000"/>
                  </a:schemeClr>
                </a:solidFill>
                <a:latin typeface="Arial" panose="020B0604020202020204" pitchFamily="34" charset="0"/>
                <a:ea typeface="Roboto Medium" panose="02000000000000000000" pitchFamily="2" charset="0"/>
                <a:cs typeface="Arial" panose="020B0604020202020204" pitchFamily="34" charset="0"/>
              </a:defRPr>
            </a:lvl1pPr>
          </a:lstStyle>
          <a:p>
            <a:r>
              <a:rPr lang="en-US"/>
              <a:t>Change picture(s) by first selecting this image placeholder and then doing one of the following:</a:t>
            </a:r>
            <a:br>
              <a:rPr lang="en-US"/>
            </a:br>
            <a:r>
              <a:rPr lang="en-US"/>
              <a:t>- Dragging an image into this placeholder </a:t>
            </a:r>
            <a:br>
              <a:rPr lang="en-US"/>
            </a:br>
            <a:r>
              <a:rPr lang="en-US"/>
              <a:t>- Selecting the “Picture” button in the toolbar above</a:t>
            </a:r>
            <a:br>
              <a:rPr lang="en-US"/>
            </a:br>
            <a:r>
              <a:rPr lang="en-US"/>
              <a:t>- Clicking the small picture icon in the center of this placeholder</a:t>
            </a:r>
          </a:p>
          <a:p>
            <a:endParaRPr lang="en-US"/>
          </a:p>
        </p:txBody>
      </p:sp>
      <p:sp>
        <p:nvSpPr>
          <p:cNvPr id="28" name="Picture Placeholder 9">
            <a:extLst>
              <a:ext uri="{FF2B5EF4-FFF2-40B4-BE49-F238E27FC236}">
                <a16:creationId xmlns:a16="http://schemas.microsoft.com/office/drawing/2014/main" id="{1B09DC2C-CC62-9F43-82A3-845336BD9BF4}"/>
              </a:ext>
            </a:extLst>
          </p:cNvPr>
          <p:cNvSpPr>
            <a:spLocks noGrp="1"/>
          </p:cNvSpPr>
          <p:nvPr>
            <p:ph type="pic" sz="quarter" idx="49" hasCustomPrompt="1"/>
          </p:nvPr>
        </p:nvSpPr>
        <p:spPr>
          <a:xfrm>
            <a:off x="9600392" y="1610154"/>
            <a:ext cx="1950572" cy="1740506"/>
          </a:xfrm>
          <a:prstGeom prst="roundRect">
            <a:avLst>
              <a:gd name="adj" fmla="val 7013"/>
            </a:avLst>
          </a:prstGeom>
          <a:solidFill>
            <a:schemeClr val="bg1">
              <a:lumMod val="95000"/>
            </a:schemeClr>
          </a:solidFill>
          <a:effectLst>
            <a:outerShdw blurRad="381000" dist="228600" dir="5400000" sx="85000" sy="85000" algn="t" rotWithShape="0">
              <a:prstClr val="black">
                <a:alpha val="40000"/>
              </a:prstClr>
            </a:outerShdw>
          </a:effectLst>
        </p:spPr>
        <p:txBody>
          <a:bodyPr/>
          <a:lstStyle>
            <a:lvl1pPr marL="0" indent="0">
              <a:buNone/>
              <a:defRPr sz="1000" b="1" i="0" baseline="0">
                <a:solidFill>
                  <a:schemeClr val="bg1">
                    <a:lumMod val="65000"/>
                  </a:schemeClr>
                </a:solidFill>
                <a:latin typeface="Arial" panose="020B0604020202020204" pitchFamily="34" charset="0"/>
                <a:ea typeface="Roboto Medium" panose="02000000000000000000" pitchFamily="2" charset="0"/>
                <a:cs typeface="Arial" panose="020B0604020202020204" pitchFamily="34" charset="0"/>
              </a:defRPr>
            </a:lvl1pPr>
          </a:lstStyle>
          <a:p>
            <a:r>
              <a:rPr lang="en-US"/>
              <a:t>Change picture(s) by first selecting this image placeholder and then doing one of the following:</a:t>
            </a:r>
            <a:br>
              <a:rPr lang="en-US"/>
            </a:br>
            <a:r>
              <a:rPr lang="en-US"/>
              <a:t>- Dragging an image into this placeholder </a:t>
            </a:r>
            <a:br>
              <a:rPr lang="en-US"/>
            </a:br>
            <a:r>
              <a:rPr lang="en-US"/>
              <a:t>- Selecting the “Picture” button in the toolbar above</a:t>
            </a:r>
            <a:br>
              <a:rPr lang="en-US"/>
            </a:br>
            <a:r>
              <a:rPr lang="en-US"/>
              <a:t>- Clicking the small picture icon in the center of this placeholder</a:t>
            </a:r>
          </a:p>
          <a:p>
            <a:endParaRPr lang="en-US"/>
          </a:p>
        </p:txBody>
      </p:sp>
    </p:spTree>
    <p:extLst>
      <p:ext uri="{BB962C8B-B14F-4D97-AF65-F5344CB8AC3E}">
        <p14:creationId xmlns:p14="http://schemas.microsoft.com/office/powerpoint/2010/main" val="144421280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pecialty 1A">
    <p:spTree>
      <p:nvGrpSpPr>
        <p:cNvPr id="1" name=""/>
        <p:cNvGrpSpPr/>
        <p:nvPr/>
      </p:nvGrpSpPr>
      <p:grpSpPr>
        <a:xfrm>
          <a:off x="0" y="0"/>
          <a:ext cx="0" cy="0"/>
          <a:chOff x="0" y="0"/>
          <a:chExt cx="0" cy="0"/>
        </a:xfrm>
      </p:grpSpPr>
      <p:sp>
        <p:nvSpPr>
          <p:cNvPr id="12" name="Picture Placeholder 9">
            <a:extLst>
              <a:ext uri="{FF2B5EF4-FFF2-40B4-BE49-F238E27FC236}">
                <a16:creationId xmlns:a16="http://schemas.microsoft.com/office/drawing/2014/main" id="{0CD9AD5E-6166-BE41-B965-2BCD4F59A723}"/>
              </a:ext>
            </a:extLst>
          </p:cNvPr>
          <p:cNvSpPr>
            <a:spLocks noGrp="1"/>
          </p:cNvSpPr>
          <p:nvPr>
            <p:ph type="pic" sz="quarter" idx="30" hasCustomPrompt="1"/>
          </p:nvPr>
        </p:nvSpPr>
        <p:spPr>
          <a:xfrm>
            <a:off x="9065072" y="2202651"/>
            <a:ext cx="2499752" cy="1917406"/>
          </a:xfrm>
          <a:prstGeom prst="roundRect">
            <a:avLst>
              <a:gd name="adj" fmla="val 7013"/>
            </a:avLst>
          </a:prstGeom>
          <a:solidFill>
            <a:schemeClr val="bg1">
              <a:lumMod val="95000"/>
            </a:schemeClr>
          </a:solidFill>
          <a:effectLst>
            <a:outerShdw blurRad="381000" dist="228600" dir="5400000" sx="85000" sy="85000" algn="t" rotWithShape="0">
              <a:prstClr val="black">
                <a:alpha val="40000"/>
              </a:prstClr>
            </a:outerShdw>
          </a:effectLst>
        </p:spPr>
        <p:txBody>
          <a:bodyPr/>
          <a:lstStyle>
            <a:lvl1pPr marL="0" indent="0">
              <a:buNone/>
              <a:defRPr sz="1100" b="1" i="0" baseline="0">
                <a:solidFill>
                  <a:schemeClr val="bg1">
                    <a:lumMod val="65000"/>
                  </a:schemeClr>
                </a:solidFill>
                <a:latin typeface="Arial" panose="020B0604020202020204" pitchFamily="34" charset="0"/>
                <a:ea typeface="Roboto Medium" panose="02000000000000000000" pitchFamily="2" charset="0"/>
                <a:cs typeface="Arial" panose="020B0604020202020204" pitchFamily="34" charset="0"/>
              </a:defRPr>
            </a:lvl1pPr>
          </a:lstStyle>
          <a:p>
            <a:r>
              <a:rPr lang="en-US"/>
              <a:t>Change picture(s) by first selecting this image placeholder and then doing one of the following:</a:t>
            </a:r>
            <a:br>
              <a:rPr lang="en-US"/>
            </a:br>
            <a:r>
              <a:rPr lang="en-US"/>
              <a:t>- Dragging an image into this placeholder </a:t>
            </a:r>
            <a:br>
              <a:rPr lang="en-US"/>
            </a:br>
            <a:r>
              <a:rPr lang="en-US"/>
              <a:t>- Selecting the “Picture” button in the toolbar above</a:t>
            </a:r>
            <a:br>
              <a:rPr lang="en-US"/>
            </a:br>
            <a:r>
              <a:rPr lang="en-US"/>
              <a:t>- Clicking the small picture icon in the center of this placeholder</a:t>
            </a:r>
          </a:p>
          <a:p>
            <a:endParaRPr lang="en-US"/>
          </a:p>
        </p:txBody>
      </p:sp>
      <p:sp>
        <p:nvSpPr>
          <p:cNvPr id="14" name="Picture Placeholder 9">
            <a:extLst>
              <a:ext uri="{FF2B5EF4-FFF2-40B4-BE49-F238E27FC236}">
                <a16:creationId xmlns:a16="http://schemas.microsoft.com/office/drawing/2014/main" id="{88ACF761-DF52-294C-9681-AB1129A670FA}"/>
              </a:ext>
            </a:extLst>
          </p:cNvPr>
          <p:cNvSpPr>
            <a:spLocks noGrp="1"/>
          </p:cNvSpPr>
          <p:nvPr>
            <p:ph type="pic" sz="quarter" idx="29" hasCustomPrompt="1"/>
          </p:nvPr>
        </p:nvSpPr>
        <p:spPr>
          <a:xfrm>
            <a:off x="6247476" y="2202651"/>
            <a:ext cx="2499752" cy="1917406"/>
          </a:xfrm>
          <a:prstGeom prst="roundRect">
            <a:avLst>
              <a:gd name="adj" fmla="val 7013"/>
            </a:avLst>
          </a:prstGeom>
          <a:solidFill>
            <a:schemeClr val="bg1">
              <a:lumMod val="95000"/>
            </a:schemeClr>
          </a:solidFill>
          <a:effectLst>
            <a:outerShdw blurRad="381000" dist="228600" dir="5400000" sx="85000" sy="85000" algn="t" rotWithShape="0">
              <a:prstClr val="black">
                <a:alpha val="40000"/>
              </a:prstClr>
            </a:outerShdw>
          </a:effectLst>
        </p:spPr>
        <p:txBody>
          <a:bodyPr/>
          <a:lstStyle>
            <a:lvl1pPr marL="0" indent="0">
              <a:buNone/>
              <a:defRPr sz="1100" b="1" i="0" baseline="0">
                <a:solidFill>
                  <a:schemeClr val="bg1">
                    <a:lumMod val="65000"/>
                  </a:schemeClr>
                </a:solidFill>
                <a:latin typeface="Arial" panose="020B0604020202020204" pitchFamily="34" charset="0"/>
                <a:ea typeface="Roboto Medium" panose="02000000000000000000" pitchFamily="2" charset="0"/>
                <a:cs typeface="Arial" panose="020B0604020202020204" pitchFamily="34" charset="0"/>
              </a:defRPr>
            </a:lvl1pPr>
          </a:lstStyle>
          <a:p>
            <a:r>
              <a:rPr lang="en-US"/>
              <a:t>Change picture(s) by first selecting this image placeholder and then doing one of the following:</a:t>
            </a:r>
            <a:br>
              <a:rPr lang="en-US"/>
            </a:br>
            <a:r>
              <a:rPr lang="en-US"/>
              <a:t>- Dragging an image into this placeholder </a:t>
            </a:r>
            <a:br>
              <a:rPr lang="en-US"/>
            </a:br>
            <a:r>
              <a:rPr lang="en-US"/>
              <a:t>- Selecting the “Picture” button in the toolbar above</a:t>
            </a:r>
            <a:br>
              <a:rPr lang="en-US"/>
            </a:br>
            <a:r>
              <a:rPr lang="en-US"/>
              <a:t>- Clicking the small picture icon in the center of this placeholder</a:t>
            </a:r>
          </a:p>
          <a:p>
            <a:endParaRPr lang="en-US"/>
          </a:p>
        </p:txBody>
      </p:sp>
      <p:sp>
        <p:nvSpPr>
          <p:cNvPr id="15" name="Picture Placeholder 9">
            <a:extLst>
              <a:ext uri="{FF2B5EF4-FFF2-40B4-BE49-F238E27FC236}">
                <a16:creationId xmlns:a16="http://schemas.microsoft.com/office/drawing/2014/main" id="{ACA7A9DF-7A25-924A-9778-40E7F21CE86A}"/>
              </a:ext>
            </a:extLst>
          </p:cNvPr>
          <p:cNvSpPr>
            <a:spLocks noGrp="1"/>
          </p:cNvSpPr>
          <p:nvPr>
            <p:ph type="pic" sz="quarter" idx="28" hasCustomPrompt="1"/>
          </p:nvPr>
        </p:nvSpPr>
        <p:spPr>
          <a:xfrm>
            <a:off x="3429879" y="2202651"/>
            <a:ext cx="2499752" cy="1917406"/>
          </a:xfrm>
          <a:prstGeom prst="roundRect">
            <a:avLst>
              <a:gd name="adj" fmla="val 7013"/>
            </a:avLst>
          </a:prstGeom>
          <a:solidFill>
            <a:schemeClr val="bg1">
              <a:lumMod val="95000"/>
            </a:schemeClr>
          </a:solidFill>
          <a:effectLst>
            <a:outerShdw blurRad="381000" dist="228600" dir="5400000" sx="85000" sy="85000" algn="t" rotWithShape="0">
              <a:prstClr val="black">
                <a:alpha val="40000"/>
              </a:prstClr>
            </a:outerShdw>
          </a:effectLst>
        </p:spPr>
        <p:txBody>
          <a:bodyPr/>
          <a:lstStyle>
            <a:lvl1pPr marL="0" indent="0">
              <a:buNone/>
              <a:defRPr sz="1100" b="1" i="0" baseline="0">
                <a:solidFill>
                  <a:schemeClr val="bg1">
                    <a:lumMod val="65000"/>
                  </a:schemeClr>
                </a:solidFill>
                <a:latin typeface="Arial" panose="020B0604020202020204" pitchFamily="34" charset="0"/>
                <a:ea typeface="Roboto Medium" panose="02000000000000000000" pitchFamily="2" charset="0"/>
                <a:cs typeface="Arial" panose="020B0604020202020204" pitchFamily="34" charset="0"/>
              </a:defRPr>
            </a:lvl1pPr>
          </a:lstStyle>
          <a:p>
            <a:r>
              <a:rPr lang="en-US"/>
              <a:t>Change picture(s) by first selecting this image placeholder and then doing one of the following:</a:t>
            </a:r>
            <a:br>
              <a:rPr lang="en-US"/>
            </a:br>
            <a:r>
              <a:rPr lang="en-US"/>
              <a:t>- Dragging an image into this placeholder </a:t>
            </a:r>
            <a:br>
              <a:rPr lang="en-US"/>
            </a:br>
            <a:r>
              <a:rPr lang="en-US"/>
              <a:t>- Selecting the “Picture” button in the toolbar above</a:t>
            </a:r>
            <a:br>
              <a:rPr lang="en-US"/>
            </a:br>
            <a:r>
              <a:rPr lang="en-US"/>
              <a:t>- Clicking the small picture icon in the center of this placeholder</a:t>
            </a:r>
          </a:p>
          <a:p>
            <a:endParaRPr lang="en-US"/>
          </a:p>
        </p:txBody>
      </p:sp>
      <p:sp>
        <p:nvSpPr>
          <p:cNvPr id="16" name="Picture Placeholder 9">
            <a:extLst>
              <a:ext uri="{FF2B5EF4-FFF2-40B4-BE49-F238E27FC236}">
                <a16:creationId xmlns:a16="http://schemas.microsoft.com/office/drawing/2014/main" id="{62EBC965-BC5E-C243-91CC-71EE408F219F}"/>
              </a:ext>
            </a:extLst>
          </p:cNvPr>
          <p:cNvSpPr>
            <a:spLocks noGrp="1"/>
          </p:cNvSpPr>
          <p:nvPr>
            <p:ph type="pic" sz="quarter" idx="14" hasCustomPrompt="1"/>
          </p:nvPr>
        </p:nvSpPr>
        <p:spPr>
          <a:xfrm>
            <a:off x="612282" y="2202651"/>
            <a:ext cx="2499752" cy="1917406"/>
          </a:xfrm>
          <a:prstGeom prst="roundRect">
            <a:avLst>
              <a:gd name="adj" fmla="val 7013"/>
            </a:avLst>
          </a:prstGeom>
          <a:solidFill>
            <a:schemeClr val="bg1">
              <a:lumMod val="95000"/>
            </a:schemeClr>
          </a:solidFill>
          <a:effectLst>
            <a:outerShdw blurRad="381000" dist="228600" dir="5400000" sx="85000" sy="85000" algn="t" rotWithShape="0">
              <a:prstClr val="black">
                <a:alpha val="40000"/>
              </a:prstClr>
            </a:outerShdw>
          </a:effectLst>
        </p:spPr>
        <p:txBody>
          <a:bodyPr/>
          <a:lstStyle>
            <a:lvl1pPr marL="0" indent="0">
              <a:buNone/>
              <a:defRPr sz="1100" b="1" i="0" baseline="0">
                <a:solidFill>
                  <a:schemeClr val="bg1">
                    <a:lumMod val="65000"/>
                  </a:schemeClr>
                </a:solidFill>
                <a:latin typeface="Arial" panose="020B0604020202020204" pitchFamily="34" charset="0"/>
                <a:ea typeface="Roboto Medium" panose="02000000000000000000" pitchFamily="2" charset="0"/>
                <a:cs typeface="Arial" panose="020B0604020202020204" pitchFamily="34" charset="0"/>
              </a:defRPr>
            </a:lvl1pPr>
          </a:lstStyle>
          <a:p>
            <a:r>
              <a:rPr lang="en-US"/>
              <a:t>Change picture(s) by first selecting this image placeholder and then doing one of the following:</a:t>
            </a:r>
            <a:br>
              <a:rPr lang="en-US"/>
            </a:br>
            <a:r>
              <a:rPr lang="en-US"/>
              <a:t>- Dragging an image into this placeholder </a:t>
            </a:r>
            <a:br>
              <a:rPr lang="en-US"/>
            </a:br>
            <a:r>
              <a:rPr lang="en-US"/>
              <a:t>- Selecting the “Picture” button in the toolbar above</a:t>
            </a:r>
            <a:br>
              <a:rPr lang="en-US"/>
            </a:br>
            <a:r>
              <a:rPr lang="en-US"/>
              <a:t>- Clicking the small picture icon in the center of this placeholder</a:t>
            </a:r>
          </a:p>
          <a:p>
            <a:endParaRPr lang="en-US"/>
          </a:p>
        </p:txBody>
      </p:sp>
      <p:sp>
        <p:nvSpPr>
          <p:cNvPr id="13" name="Text Placeholder 12"/>
          <p:cNvSpPr>
            <a:spLocks noGrp="1"/>
          </p:cNvSpPr>
          <p:nvPr>
            <p:ph type="body" sz="quarter" idx="11" hasCustomPrompt="1"/>
          </p:nvPr>
        </p:nvSpPr>
        <p:spPr>
          <a:xfrm>
            <a:off x="612282" y="598488"/>
            <a:ext cx="5485769" cy="468312"/>
          </a:xfrm>
          <a:prstGeom prst="rect">
            <a:avLst/>
          </a:prstGeom>
        </p:spPr>
        <p:txBody>
          <a:bodyPr lIns="0" tIns="0" rIns="0" bIns="0">
            <a:normAutofit/>
          </a:bodyPr>
          <a:lstStyle>
            <a:lvl1pPr marL="0" indent="0">
              <a:buNone/>
              <a:defRPr sz="3600" b="1" i="0" baseline="0">
                <a:solidFill>
                  <a:schemeClr val="tx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Standard Title</a:t>
            </a:r>
          </a:p>
        </p:txBody>
      </p:sp>
      <p:sp>
        <p:nvSpPr>
          <p:cNvPr id="19" name="Text Placeholder 12"/>
          <p:cNvSpPr>
            <a:spLocks noGrp="1"/>
          </p:cNvSpPr>
          <p:nvPr>
            <p:ph type="body" sz="quarter" idx="12" hasCustomPrompt="1"/>
          </p:nvPr>
        </p:nvSpPr>
        <p:spPr>
          <a:xfrm>
            <a:off x="612283" y="4339773"/>
            <a:ext cx="2499751" cy="1062544"/>
          </a:xfrm>
          <a:prstGeom prst="rect">
            <a:avLst/>
          </a:prstGeom>
        </p:spPr>
        <p:txBody>
          <a:bodyPr lIns="0" tIns="0" rIns="0" bIns="0">
            <a:normAutofit/>
          </a:bodyPr>
          <a:lstStyle>
            <a:lvl1pPr marL="0" indent="0" algn="ctr">
              <a:buNone/>
              <a:defRPr sz="2400" b="1" i="0" baseline="0">
                <a:solidFill>
                  <a:schemeClr val="tx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Title</a:t>
            </a:r>
          </a:p>
        </p:txBody>
      </p:sp>
      <p:sp>
        <p:nvSpPr>
          <p:cNvPr id="48" name="Text Placeholder 12"/>
          <p:cNvSpPr>
            <a:spLocks noGrp="1"/>
          </p:cNvSpPr>
          <p:nvPr>
            <p:ph type="body" sz="quarter" idx="16" hasCustomPrompt="1"/>
          </p:nvPr>
        </p:nvSpPr>
        <p:spPr>
          <a:xfrm>
            <a:off x="3417127" y="4339773"/>
            <a:ext cx="2499751" cy="1062544"/>
          </a:xfrm>
          <a:prstGeom prst="rect">
            <a:avLst/>
          </a:prstGeom>
        </p:spPr>
        <p:txBody>
          <a:bodyPr lIns="0" tIns="0" rIns="0" bIns="0">
            <a:normAutofit/>
          </a:bodyPr>
          <a:lstStyle>
            <a:lvl1pPr marL="0" indent="0" algn="ctr">
              <a:buNone/>
              <a:defRPr sz="2400" b="1" i="0" baseline="0">
                <a:solidFill>
                  <a:schemeClr val="tx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Title</a:t>
            </a:r>
          </a:p>
        </p:txBody>
      </p:sp>
      <p:sp>
        <p:nvSpPr>
          <p:cNvPr id="56" name="Text Placeholder 12"/>
          <p:cNvSpPr>
            <a:spLocks noGrp="1"/>
          </p:cNvSpPr>
          <p:nvPr>
            <p:ph type="body" sz="quarter" idx="20" hasCustomPrompt="1"/>
          </p:nvPr>
        </p:nvSpPr>
        <p:spPr>
          <a:xfrm>
            <a:off x="6241100" y="4339773"/>
            <a:ext cx="2499751" cy="1062544"/>
          </a:xfrm>
          <a:prstGeom prst="rect">
            <a:avLst/>
          </a:prstGeom>
        </p:spPr>
        <p:txBody>
          <a:bodyPr lIns="0" tIns="0" rIns="0" bIns="0">
            <a:normAutofit/>
          </a:bodyPr>
          <a:lstStyle>
            <a:lvl1pPr marL="0" indent="0" algn="ctr">
              <a:buNone/>
              <a:defRPr sz="2400" b="1" i="0" baseline="0">
                <a:solidFill>
                  <a:schemeClr val="tx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Title</a:t>
            </a:r>
          </a:p>
        </p:txBody>
      </p:sp>
      <p:sp>
        <p:nvSpPr>
          <p:cNvPr id="60" name="Text Placeholder 12"/>
          <p:cNvSpPr>
            <a:spLocks noGrp="1"/>
          </p:cNvSpPr>
          <p:nvPr>
            <p:ph type="body" sz="quarter" idx="24" hasCustomPrompt="1"/>
          </p:nvPr>
        </p:nvSpPr>
        <p:spPr>
          <a:xfrm>
            <a:off x="9065073" y="4339773"/>
            <a:ext cx="2499751" cy="1062544"/>
          </a:xfrm>
          <a:prstGeom prst="rect">
            <a:avLst/>
          </a:prstGeom>
        </p:spPr>
        <p:txBody>
          <a:bodyPr lIns="0" tIns="0" rIns="0" bIns="0">
            <a:normAutofit/>
          </a:bodyPr>
          <a:lstStyle>
            <a:lvl1pPr marL="0" indent="0" algn="ctr">
              <a:buNone/>
              <a:defRPr sz="2400" b="1" i="0" baseline="0">
                <a:solidFill>
                  <a:schemeClr val="tx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Title</a:t>
            </a:r>
          </a:p>
        </p:txBody>
      </p:sp>
      <p:sp>
        <p:nvSpPr>
          <p:cNvPr id="21" name="Text Placeholder 12"/>
          <p:cNvSpPr>
            <a:spLocks noGrp="1"/>
          </p:cNvSpPr>
          <p:nvPr>
            <p:ph type="body" sz="quarter" idx="27" hasCustomPrompt="1"/>
          </p:nvPr>
        </p:nvSpPr>
        <p:spPr>
          <a:xfrm>
            <a:off x="6098052" y="598488"/>
            <a:ext cx="5479567" cy="468312"/>
          </a:xfrm>
          <a:prstGeom prst="rect">
            <a:avLst/>
          </a:prstGeom>
        </p:spPr>
        <p:txBody>
          <a:bodyPr lIns="0" tIns="0" rIns="0" bIns="0">
            <a:normAutofit/>
          </a:bodyPr>
          <a:lstStyle>
            <a:lvl1pPr marL="0" indent="0" algn="r">
              <a:buNone/>
              <a:defRPr sz="1800" b="1" i="0">
                <a:solidFill>
                  <a:schemeClr val="accent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Sub-headline Goes Here</a:t>
            </a:r>
          </a:p>
        </p:txBody>
      </p:sp>
    </p:spTree>
    <p:extLst>
      <p:ext uri="{BB962C8B-B14F-4D97-AF65-F5344CB8AC3E}">
        <p14:creationId xmlns:p14="http://schemas.microsoft.com/office/powerpoint/2010/main" val="4178020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pecialty 1B">
    <p:spTree>
      <p:nvGrpSpPr>
        <p:cNvPr id="1" name=""/>
        <p:cNvGrpSpPr/>
        <p:nvPr/>
      </p:nvGrpSpPr>
      <p:grpSpPr>
        <a:xfrm>
          <a:off x="0" y="0"/>
          <a:ext cx="0" cy="0"/>
          <a:chOff x="0" y="0"/>
          <a:chExt cx="0" cy="0"/>
        </a:xfrm>
      </p:grpSpPr>
      <p:sp>
        <p:nvSpPr>
          <p:cNvPr id="22" name="Picture Placeholder 9">
            <a:extLst>
              <a:ext uri="{FF2B5EF4-FFF2-40B4-BE49-F238E27FC236}">
                <a16:creationId xmlns:a16="http://schemas.microsoft.com/office/drawing/2014/main" id="{2825DDC2-3016-AC43-9967-0A0142EFA6D2}"/>
              </a:ext>
            </a:extLst>
          </p:cNvPr>
          <p:cNvSpPr>
            <a:spLocks noGrp="1"/>
          </p:cNvSpPr>
          <p:nvPr>
            <p:ph type="pic" sz="quarter" idx="30" hasCustomPrompt="1"/>
          </p:nvPr>
        </p:nvSpPr>
        <p:spPr>
          <a:xfrm>
            <a:off x="9065072" y="1435396"/>
            <a:ext cx="2499752" cy="1917406"/>
          </a:xfrm>
          <a:prstGeom prst="roundRect">
            <a:avLst>
              <a:gd name="adj" fmla="val 7013"/>
            </a:avLst>
          </a:prstGeom>
          <a:solidFill>
            <a:schemeClr val="bg1">
              <a:lumMod val="95000"/>
            </a:schemeClr>
          </a:solidFill>
          <a:effectLst>
            <a:outerShdw blurRad="381000" dist="228600" dir="5400000" sx="85000" sy="85000" algn="t" rotWithShape="0">
              <a:prstClr val="black">
                <a:alpha val="40000"/>
              </a:prstClr>
            </a:outerShdw>
          </a:effectLst>
        </p:spPr>
        <p:txBody>
          <a:bodyPr/>
          <a:lstStyle>
            <a:lvl1pPr marL="0" indent="0">
              <a:buNone/>
              <a:defRPr sz="1100" b="1" i="0" baseline="0">
                <a:solidFill>
                  <a:schemeClr val="bg1">
                    <a:lumMod val="65000"/>
                  </a:schemeClr>
                </a:solidFill>
                <a:latin typeface="Arial" panose="020B0604020202020204" pitchFamily="34" charset="0"/>
                <a:ea typeface="Roboto Medium" panose="02000000000000000000" pitchFamily="2" charset="0"/>
                <a:cs typeface="Arial" panose="020B0604020202020204" pitchFamily="34" charset="0"/>
              </a:defRPr>
            </a:lvl1pPr>
          </a:lstStyle>
          <a:p>
            <a:r>
              <a:rPr lang="en-US"/>
              <a:t>Change picture(s) by first selecting this image placeholder and then doing one of the following:</a:t>
            </a:r>
            <a:br>
              <a:rPr lang="en-US"/>
            </a:br>
            <a:r>
              <a:rPr lang="en-US"/>
              <a:t>- Dragging an image into this placeholder </a:t>
            </a:r>
            <a:br>
              <a:rPr lang="en-US"/>
            </a:br>
            <a:r>
              <a:rPr lang="en-US"/>
              <a:t>- Selecting the “Picture” button in the toolbar above</a:t>
            </a:r>
            <a:br>
              <a:rPr lang="en-US"/>
            </a:br>
            <a:r>
              <a:rPr lang="en-US"/>
              <a:t>- Clicking the small picture icon in the center of this placeholder</a:t>
            </a:r>
          </a:p>
          <a:p>
            <a:endParaRPr lang="en-US"/>
          </a:p>
        </p:txBody>
      </p:sp>
      <p:sp>
        <p:nvSpPr>
          <p:cNvPr id="18" name="Picture Placeholder 9">
            <a:extLst>
              <a:ext uri="{FF2B5EF4-FFF2-40B4-BE49-F238E27FC236}">
                <a16:creationId xmlns:a16="http://schemas.microsoft.com/office/drawing/2014/main" id="{AFB79B34-108B-8547-AD8A-5F21472A435F}"/>
              </a:ext>
            </a:extLst>
          </p:cNvPr>
          <p:cNvSpPr>
            <a:spLocks noGrp="1"/>
          </p:cNvSpPr>
          <p:nvPr>
            <p:ph type="pic" sz="quarter" idx="29" hasCustomPrompt="1"/>
          </p:nvPr>
        </p:nvSpPr>
        <p:spPr>
          <a:xfrm>
            <a:off x="6247476" y="1435396"/>
            <a:ext cx="2499752" cy="1917406"/>
          </a:xfrm>
          <a:prstGeom prst="roundRect">
            <a:avLst>
              <a:gd name="adj" fmla="val 7013"/>
            </a:avLst>
          </a:prstGeom>
          <a:solidFill>
            <a:schemeClr val="bg1">
              <a:lumMod val="95000"/>
            </a:schemeClr>
          </a:solidFill>
          <a:effectLst>
            <a:outerShdw blurRad="381000" dist="228600" dir="5400000" sx="85000" sy="85000" algn="t" rotWithShape="0">
              <a:prstClr val="black">
                <a:alpha val="40000"/>
              </a:prstClr>
            </a:outerShdw>
          </a:effectLst>
        </p:spPr>
        <p:txBody>
          <a:bodyPr/>
          <a:lstStyle>
            <a:lvl1pPr marL="0" indent="0">
              <a:buNone/>
              <a:defRPr sz="1100" b="1" i="0" baseline="0">
                <a:solidFill>
                  <a:schemeClr val="bg1">
                    <a:lumMod val="65000"/>
                  </a:schemeClr>
                </a:solidFill>
                <a:latin typeface="Arial" panose="020B0604020202020204" pitchFamily="34" charset="0"/>
                <a:ea typeface="Roboto Medium" panose="02000000000000000000" pitchFamily="2" charset="0"/>
                <a:cs typeface="Arial" panose="020B0604020202020204" pitchFamily="34" charset="0"/>
              </a:defRPr>
            </a:lvl1pPr>
          </a:lstStyle>
          <a:p>
            <a:r>
              <a:rPr lang="en-US"/>
              <a:t>Change picture(s) by first selecting this image placeholder and then doing one of the following:</a:t>
            </a:r>
            <a:br>
              <a:rPr lang="en-US"/>
            </a:br>
            <a:r>
              <a:rPr lang="en-US"/>
              <a:t>- Dragging an image into this placeholder </a:t>
            </a:r>
            <a:br>
              <a:rPr lang="en-US"/>
            </a:br>
            <a:r>
              <a:rPr lang="en-US"/>
              <a:t>- Selecting the “Picture” button in the toolbar above</a:t>
            </a:r>
            <a:br>
              <a:rPr lang="en-US"/>
            </a:br>
            <a:r>
              <a:rPr lang="en-US"/>
              <a:t>- Clicking the small picture icon in the center of this placeholder</a:t>
            </a:r>
          </a:p>
          <a:p>
            <a:endParaRPr lang="en-US"/>
          </a:p>
        </p:txBody>
      </p:sp>
      <p:sp>
        <p:nvSpPr>
          <p:cNvPr id="17" name="Picture Placeholder 9">
            <a:extLst>
              <a:ext uri="{FF2B5EF4-FFF2-40B4-BE49-F238E27FC236}">
                <a16:creationId xmlns:a16="http://schemas.microsoft.com/office/drawing/2014/main" id="{8FF0A314-E6B7-CD45-9E5C-0F49086A39B1}"/>
              </a:ext>
            </a:extLst>
          </p:cNvPr>
          <p:cNvSpPr>
            <a:spLocks noGrp="1"/>
          </p:cNvSpPr>
          <p:nvPr>
            <p:ph type="pic" sz="quarter" idx="28" hasCustomPrompt="1"/>
          </p:nvPr>
        </p:nvSpPr>
        <p:spPr>
          <a:xfrm>
            <a:off x="3429879" y="1435396"/>
            <a:ext cx="2499752" cy="1917406"/>
          </a:xfrm>
          <a:prstGeom prst="roundRect">
            <a:avLst>
              <a:gd name="adj" fmla="val 7013"/>
            </a:avLst>
          </a:prstGeom>
          <a:solidFill>
            <a:schemeClr val="bg1">
              <a:lumMod val="95000"/>
            </a:schemeClr>
          </a:solidFill>
          <a:effectLst>
            <a:outerShdw blurRad="381000" dist="228600" dir="5400000" sx="85000" sy="85000" algn="t" rotWithShape="0">
              <a:prstClr val="black">
                <a:alpha val="40000"/>
              </a:prstClr>
            </a:outerShdw>
          </a:effectLst>
        </p:spPr>
        <p:txBody>
          <a:bodyPr/>
          <a:lstStyle>
            <a:lvl1pPr marL="0" indent="0">
              <a:buNone/>
              <a:defRPr sz="1100" b="1" i="0" baseline="0">
                <a:solidFill>
                  <a:schemeClr val="bg1">
                    <a:lumMod val="65000"/>
                  </a:schemeClr>
                </a:solidFill>
                <a:latin typeface="Arial" panose="020B0604020202020204" pitchFamily="34" charset="0"/>
                <a:ea typeface="Roboto Medium" panose="02000000000000000000" pitchFamily="2" charset="0"/>
                <a:cs typeface="Arial" panose="020B0604020202020204" pitchFamily="34" charset="0"/>
              </a:defRPr>
            </a:lvl1pPr>
          </a:lstStyle>
          <a:p>
            <a:r>
              <a:rPr lang="en-US"/>
              <a:t>Change picture(s) by first selecting this image placeholder and then doing one of the following:</a:t>
            </a:r>
            <a:br>
              <a:rPr lang="en-US"/>
            </a:br>
            <a:r>
              <a:rPr lang="en-US"/>
              <a:t>- Dragging an image into this placeholder </a:t>
            </a:r>
            <a:br>
              <a:rPr lang="en-US"/>
            </a:br>
            <a:r>
              <a:rPr lang="en-US"/>
              <a:t>- Selecting the “Picture” button in the toolbar above</a:t>
            </a:r>
            <a:br>
              <a:rPr lang="en-US"/>
            </a:br>
            <a:r>
              <a:rPr lang="en-US"/>
              <a:t>- Clicking the small picture icon in the center of this placeholder</a:t>
            </a:r>
          </a:p>
          <a:p>
            <a:endParaRPr lang="en-US"/>
          </a:p>
        </p:txBody>
      </p:sp>
      <p:sp>
        <p:nvSpPr>
          <p:cNvPr id="16" name="Picture Placeholder 9">
            <a:extLst>
              <a:ext uri="{FF2B5EF4-FFF2-40B4-BE49-F238E27FC236}">
                <a16:creationId xmlns:a16="http://schemas.microsoft.com/office/drawing/2014/main" id="{160A0977-0DFC-FB4B-B1C1-074CFE24B421}"/>
              </a:ext>
            </a:extLst>
          </p:cNvPr>
          <p:cNvSpPr>
            <a:spLocks noGrp="1"/>
          </p:cNvSpPr>
          <p:nvPr>
            <p:ph type="pic" sz="quarter" idx="14" hasCustomPrompt="1"/>
          </p:nvPr>
        </p:nvSpPr>
        <p:spPr>
          <a:xfrm>
            <a:off x="612282" y="1435396"/>
            <a:ext cx="2499752" cy="1917406"/>
          </a:xfrm>
          <a:prstGeom prst="roundRect">
            <a:avLst>
              <a:gd name="adj" fmla="val 7013"/>
            </a:avLst>
          </a:prstGeom>
          <a:solidFill>
            <a:schemeClr val="bg1">
              <a:lumMod val="95000"/>
            </a:schemeClr>
          </a:solidFill>
          <a:effectLst>
            <a:outerShdw blurRad="381000" dist="228600" dir="5400000" sx="85000" sy="85000" algn="t" rotWithShape="0">
              <a:prstClr val="black">
                <a:alpha val="40000"/>
              </a:prstClr>
            </a:outerShdw>
          </a:effectLst>
        </p:spPr>
        <p:txBody>
          <a:bodyPr/>
          <a:lstStyle>
            <a:lvl1pPr marL="0" indent="0">
              <a:buNone/>
              <a:defRPr sz="1100" b="1" i="0" baseline="0">
                <a:solidFill>
                  <a:schemeClr val="bg1">
                    <a:lumMod val="65000"/>
                  </a:schemeClr>
                </a:solidFill>
                <a:latin typeface="Arial" panose="020B0604020202020204" pitchFamily="34" charset="0"/>
                <a:ea typeface="Roboto Medium" panose="02000000000000000000" pitchFamily="2" charset="0"/>
                <a:cs typeface="Arial" panose="020B0604020202020204" pitchFamily="34" charset="0"/>
              </a:defRPr>
            </a:lvl1pPr>
          </a:lstStyle>
          <a:p>
            <a:r>
              <a:rPr lang="en-US"/>
              <a:t>Change picture(s) by first selecting this image placeholder and then doing one of the following:</a:t>
            </a:r>
            <a:br>
              <a:rPr lang="en-US"/>
            </a:br>
            <a:r>
              <a:rPr lang="en-US"/>
              <a:t>- Dragging an image into this placeholder </a:t>
            </a:r>
            <a:br>
              <a:rPr lang="en-US"/>
            </a:br>
            <a:r>
              <a:rPr lang="en-US"/>
              <a:t>- Selecting the “Picture” button in the toolbar above</a:t>
            </a:r>
            <a:br>
              <a:rPr lang="en-US"/>
            </a:br>
            <a:r>
              <a:rPr lang="en-US"/>
              <a:t>- Clicking the small picture icon in the center of this placeholder</a:t>
            </a:r>
          </a:p>
          <a:p>
            <a:endParaRPr lang="en-US"/>
          </a:p>
        </p:txBody>
      </p:sp>
      <p:sp>
        <p:nvSpPr>
          <p:cNvPr id="13" name="Text Placeholder 12"/>
          <p:cNvSpPr>
            <a:spLocks noGrp="1"/>
          </p:cNvSpPr>
          <p:nvPr>
            <p:ph type="body" sz="quarter" idx="11" hasCustomPrompt="1"/>
          </p:nvPr>
        </p:nvSpPr>
        <p:spPr>
          <a:xfrm>
            <a:off x="612282" y="598488"/>
            <a:ext cx="5485769" cy="468312"/>
          </a:xfrm>
          <a:prstGeom prst="rect">
            <a:avLst/>
          </a:prstGeom>
        </p:spPr>
        <p:txBody>
          <a:bodyPr lIns="0" tIns="0" rIns="0" bIns="0">
            <a:normAutofit/>
          </a:bodyPr>
          <a:lstStyle>
            <a:lvl1pPr marL="0" indent="0">
              <a:buNone/>
              <a:defRPr sz="3600" b="1" i="0" baseline="0">
                <a:solidFill>
                  <a:schemeClr val="tx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Standard Title</a:t>
            </a:r>
          </a:p>
        </p:txBody>
      </p:sp>
      <p:sp>
        <p:nvSpPr>
          <p:cNvPr id="19" name="Text Placeholder 12"/>
          <p:cNvSpPr>
            <a:spLocks noGrp="1"/>
          </p:cNvSpPr>
          <p:nvPr>
            <p:ph type="body" sz="quarter" idx="12" hasCustomPrompt="1"/>
          </p:nvPr>
        </p:nvSpPr>
        <p:spPr>
          <a:xfrm>
            <a:off x="612283" y="3572518"/>
            <a:ext cx="2499751" cy="300127"/>
          </a:xfrm>
          <a:prstGeom prst="rect">
            <a:avLst/>
          </a:prstGeom>
        </p:spPr>
        <p:txBody>
          <a:bodyPr lIns="0" tIns="0" rIns="0" bIns="0">
            <a:normAutofit/>
          </a:bodyPr>
          <a:lstStyle>
            <a:lvl1pPr marL="0" indent="0">
              <a:buNone/>
              <a:defRPr sz="2400" b="1" i="0" baseline="0">
                <a:solidFill>
                  <a:schemeClr val="tx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Title</a:t>
            </a:r>
          </a:p>
        </p:txBody>
      </p:sp>
      <p:sp>
        <p:nvSpPr>
          <p:cNvPr id="20" name="Text Placeholder 12"/>
          <p:cNvSpPr>
            <a:spLocks noGrp="1"/>
          </p:cNvSpPr>
          <p:nvPr>
            <p:ph type="body" sz="quarter" idx="13" hasCustomPrompt="1"/>
          </p:nvPr>
        </p:nvSpPr>
        <p:spPr>
          <a:xfrm>
            <a:off x="612283" y="3978644"/>
            <a:ext cx="2499751" cy="2313300"/>
          </a:xfrm>
          <a:prstGeom prst="rect">
            <a:avLst/>
          </a:prstGeom>
        </p:spPr>
        <p:txBody>
          <a:bodyPr lIns="0" tIns="0" rIns="0" bIns="0">
            <a:normAutofit/>
          </a:bodyPr>
          <a:lstStyle>
            <a:lvl1pPr marL="0" indent="0">
              <a:buNone/>
              <a:defRPr sz="1800" b="0" i="0">
                <a:solidFill>
                  <a:srgbClr val="000000"/>
                </a:solidFill>
                <a:latin typeface="Arial" panose="020B0604020202020204" pitchFamily="34" charset="0"/>
                <a:ea typeface="Roboto Light"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Copy goes here</a:t>
            </a:r>
            <a:r>
              <a:rPr lang="is-IS"/>
              <a:t>…</a:t>
            </a:r>
            <a:endParaRPr lang="en-US"/>
          </a:p>
        </p:txBody>
      </p:sp>
      <p:sp>
        <p:nvSpPr>
          <p:cNvPr id="48" name="Text Placeholder 12"/>
          <p:cNvSpPr>
            <a:spLocks noGrp="1"/>
          </p:cNvSpPr>
          <p:nvPr>
            <p:ph type="body" sz="quarter" idx="16" hasCustomPrompt="1"/>
          </p:nvPr>
        </p:nvSpPr>
        <p:spPr>
          <a:xfrm>
            <a:off x="3417127" y="3572518"/>
            <a:ext cx="2499751" cy="300127"/>
          </a:xfrm>
          <a:prstGeom prst="rect">
            <a:avLst/>
          </a:prstGeom>
        </p:spPr>
        <p:txBody>
          <a:bodyPr lIns="0" tIns="0" rIns="0" bIns="0">
            <a:normAutofit/>
          </a:bodyPr>
          <a:lstStyle>
            <a:lvl1pPr marL="0" indent="0">
              <a:buNone/>
              <a:defRPr sz="2400" b="1" i="0" baseline="0">
                <a:solidFill>
                  <a:schemeClr val="tx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Title</a:t>
            </a:r>
          </a:p>
        </p:txBody>
      </p:sp>
      <p:sp>
        <p:nvSpPr>
          <p:cNvPr id="49" name="Text Placeholder 12"/>
          <p:cNvSpPr>
            <a:spLocks noGrp="1"/>
          </p:cNvSpPr>
          <p:nvPr>
            <p:ph type="body" sz="quarter" idx="17" hasCustomPrompt="1"/>
          </p:nvPr>
        </p:nvSpPr>
        <p:spPr>
          <a:xfrm>
            <a:off x="3417127" y="3978644"/>
            <a:ext cx="2499751" cy="2313299"/>
          </a:xfrm>
          <a:prstGeom prst="rect">
            <a:avLst/>
          </a:prstGeom>
        </p:spPr>
        <p:txBody>
          <a:bodyPr lIns="0" tIns="0" rIns="0" bIns="0">
            <a:normAutofit/>
          </a:bodyPr>
          <a:lstStyle>
            <a:lvl1pPr marL="0" indent="0">
              <a:buNone/>
              <a:defRPr sz="1800" b="0" i="0">
                <a:solidFill>
                  <a:srgbClr val="000000"/>
                </a:solidFill>
                <a:latin typeface="Arial" panose="020B0604020202020204" pitchFamily="34" charset="0"/>
                <a:ea typeface="Roboto Light"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Copy goes here</a:t>
            </a:r>
            <a:r>
              <a:rPr lang="is-IS"/>
              <a:t>…</a:t>
            </a:r>
            <a:endParaRPr lang="en-US"/>
          </a:p>
        </p:txBody>
      </p:sp>
      <p:sp>
        <p:nvSpPr>
          <p:cNvPr id="56" name="Text Placeholder 12"/>
          <p:cNvSpPr>
            <a:spLocks noGrp="1"/>
          </p:cNvSpPr>
          <p:nvPr>
            <p:ph type="body" sz="quarter" idx="20" hasCustomPrompt="1"/>
          </p:nvPr>
        </p:nvSpPr>
        <p:spPr>
          <a:xfrm>
            <a:off x="6241100" y="3572518"/>
            <a:ext cx="2499751" cy="300127"/>
          </a:xfrm>
          <a:prstGeom prst="rect">
            <a:avLst/>
          </a:prstGeom>
        </p:spPr>
        <p:txBody>
          <a:bodyPr lIns="0" tIns="0" rIns="0" bIns="0">
            <a:normAutofit/>
          </a:bodyPr>
          <a:lstStyle>
            <a:lvl1pPr marL="0" indent="0">
              <a:buNone/>
              <a:defRPr sz="2400" b="1" i="0" baseline="0">
                <a:solidFill>
                  <a:schemeClr val="tx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Title</a:t>
            </a:r>
          </a:p>
        </p:txBody>
      </p:sp>
      <p:sp>
        <p:nvSpPr>
          <p:cNvPr id="57" name="Text Placeholder 12"/>
          <p:cNvSpPr>
            <a:spLocks noGrp="1"/>
          </p:cNvSpPr>
          <p:nvPr>
            <p:ph type="body" sz="quarter" idx="21" hasCustomPrompt="1"/>
          </p:nvPr>
        </p:nvSpPr>
        <p:spPr>
          <a:xfrm>
            <a:off x="6241100" y="3978644"/>
            <a:ext cx="2499751" cy="2313299"/>
          </a:xfrm>
          <a:prstGeom prst="rect">
            <a:avLst/>
          </a:prstGeom>
        </p:spPr>
        <p:txBody>
          <a:bodyPr lIns="0" tIns="0" rIns="0" bIns="0">
            <a:normAutofit/>
          </a:bodyPr>
          <a:lstStyle>
            <a:lvl1pPr marL="0" indent="0">
              <a:buNone/>
              <a:defRPr sz="1800" b="0" i="0">
                <a:solidFill>
                  <a:srgbClr val="000000"/>
                </a:solidFill>
                <a:latin typeface="Arial" panose="020B0604020202020204" pitchFamily="34" charset="0"/>
                <a:ea typeface="Roboto Light"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Copy goes here</a:t>
            </a:r>
            <a:r>
              <a:rPr lang="is-IS"/>
              <a:t>…</a:t>
            </a:r>
            <a:endParaRPr lang="en-US"/>
          </a:p>
        </p:txBody>
      </p:sp>
      <p:sp>
        <p:nvSpPr>
          <p:cNvPr id="60" name="Text Placeholder 12"/>
          <p:cNvSpPr>
            <a:spLocks noGrp="1"/>
          </p:cNvSpPr>
          <p:nvPr>
            <p:ph type="body" sz="quarter" idx="24" hasCustomPrompt="1"/>
          </p:nvPr>
        </p:nvSpPr>
        <p:spPr>
          <a:xfrm>
            <a:off x="9065073" y="3572518"/>
            <a:ext cx="2499751" cy="300127"/>
          </a:xfrm>
          <a:prstGeom prst="rect">
            <a:avLst/>
          </a:prstGeom>
        </p:spPr>
        <p:txBody>
          <a:bodyPr lIns="0" tIns="0" rIns="0" bIns="0">
            <a:normAutofit/>
          </a:bodyPr>
          <a:lstStyle>
            <a:lvl1pPr marL="0" indent="0">
              <a:buNone/>
              <a:defRPr sz="2400" b="1" i="0" baseline="0">
                <a:solidFill>
                  <a:schemeClr val="tx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Title</a:t>
            </a:r>
          </a:p>
        </p:txBody>
      </p:sp>
      <p:sp>
        <p:nvSpPr>
          <p:cNvPr id="61" name="Text Placeholder 12"/>
          <p:cNvSpPr>
            <a:spLocks noGrp="1"/>
          </p:cNvSpPr>
          <p:nvPr>
            <p:ph type="body" sz="quarter" idx="25" hasCustomPrompt="1"/>
          </p:nvPr>
        </p:nvSpPr>
        <p:spPr>
          <a:xfrm>
            <a:off x="9065073" y="3978644"/>
            <a:ext cx="2499751" cy="2313299"/>
          </a:xfrm>
          <a:prstGeom prst="rect">
            <a:avLst/>
          </a:prstGeom>
        </p:spPr>
        <p:txBody>
          <a:bodyPr lIns="0" tIns="0" rIns="0" bIns="0">
            <a:normAutofit/>
          </a:bodyPr>
          <a:lstStyle>
            <a:lvl1pPr marL="0" indent="0">
              <a:buNone/>
              <a:defRPr sz="1800" b="0" i="0">
                <a:solidFill>
                  <a:srgbClr val="000000"/>
                </a:solidFill>
                <a:latin typeface="Arial" panose="020B0604020202020204" pitchFamily="34" charset="0"/>
                <a:ea typeface="Roboto Light"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Copy goes here</a:t>
            </a:r>
            <a:r>
              <a:rPr lang="is-IS"/>
              <a:t>…</a:t>
            </a:r>
            <a:endParaRPr lang="en-US"/>
          </a:p>
        </p:txBody>
      </p:sp>
      <p:sp>
        <p:nvSpPr>
          <p:cNvPr id="21" name="Text Placeholder 12"/>
          <p:cNvSpPr>
            <a:spLocks noGrp="1"/>
          </p:cNvSpPr>
          <p:nvPr>
            <p:ph type="body" sz="quarter" idx="27" hasCustomPrompt="1"/>
          </p:nvPr>
        </p:nvSpPr>
        <p:spPr>
          <a:xfrm>
            <a:off x="6098052" y="598488"/>
            <a:ext cx="5479567" cy="468312"/>
          </a:xfrm>
          <a:prstGeom prst="rect">
            <a:avLst/>
          </a:prstGeom>
        </p:spPr>
        <p:txBody>
          <a:bodyPr lIns="0" tIns="0" rIns="0" bIns="0">
            <a:normAutofit/>
          </a:bodyPr>
          <a:lstStyle>
            <a:lvl1pPr marL="0" indent="0" algn="r">
              <a:buNone/>
              <a:defRPr sz="1800" b="1" i="0">
                <a:solidFill>
                  <a:schemeClr val="accent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Sub-headline Goes Here</a:t>
            </a:r>
          </a:p>
        </p:txBody>
      </p:sp>
    </p:spTree>
    <p:extLst>
      <p:ext uri="{BB962C8B-B14F-4D97-AF65-F5344CB8AC3E}">
        <p14:creationId xmlns:p14="http://schemas.microsoft.com/office/powerpoint/2010/main" val="26298119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Green Contwnt - No Title Keyline">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BE0EF7B-2127-46F3-9654-C8A4345E36C9}"/>
              </a:ext>
            </a:extLst>
          </p:cNvPr>
          <p:cNvGrpSpPr/>
          <p:nvPr userDrawn="1"/>
        </p:nvGrpSpPr>
        <p:grpSpPr>
          <a:xfrm>
            <a:off x="-2" y="6229627"/>
            <a:ext cx="12192001" cy="628373"/>
            <a:chOff x="-2" y="6229627"/>
            <a:chExt cx="12192001" cy="628373"/>
          </a:xfrm>
        </p:grpSpPr>
        <p:sp>
          <p:nvSpPr>
            <p:cNvPr id="11" name="Rectangle 10">
              <a:extLst>
                <a:ext uri="{FF2B5EF4-FFF2-40B4-BE49-F238E27FC236}">
                  <a16:creationId xmlns:a16="http://schemas.microsoft.com/office/drawing/2014/main" id="{BEC64FC8-3723-43CC-AB2E-2B1E1595CF31}"/>
                </a:ext>
              </a:extLst>
            </p:cNvPr>
            <p:cNvSpPr/>
            <p:nvPr/>
          </p:nvSpPr>
          <p:spPr>
            <a:xfrm>
              <a:off x="-2" y="6229627"/>
              <a:ext cx="12192001" cy="62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E137506A-1C78-4BFD-9D97-CD7A675432A8}"/>
                </a:ext>
              </a:extLst>
            </p:cNvPr>
            <p:cNvPicPr>
              <a:picLocks noChangeAspect="1"/>
            </p:cNvPicPr>
            <p:nvPr/>
          </p:nvPicPr>
          <p:blipFill>
            <a:blip r:embed="rId2" cstate="email">
              <a:lum/>
              <a:extLst>
                <a:ext uri="{28A0092B-C50C-407E-A947-70E740481C1C}">
                  <a14:useLocalDpi xmlns:a14="http://schemas.microsoft.com/office/drawing/2010/main"/>
                </a:ext>
              </a:extLst>
            </a:blip>
            <a:stretch>
              <a:fillRect/>
            </a:stretch>
          </p:blipFill>
          <p:spPr>
            <a:xfrm>
              <a:off x="517902" y="6441704"/>
              <a:ext cx="1021267" cy="210999"/>
            </a:xfrm>
            <a:prstGeom prst="rect">
              <a:avLst/>
            </a:prstGeom>
          </p:spPr>
        </p:pic>
      </p:grpSp>
      <p:sp>
        <p:nvSpPr>
          <p:cNvPr id="13" name="Title Placeholder 1">
            <a:extLst>
              <a:ext uri="{FF2B5EF4-FFF2-40B4-BE49-F238E27FC236}">
                <a16:creationId xmlns:a16="http://schemas.microsoft.com/office/drawing/2014/main" id="{E03D06EE-F3B4-4A5C-BA71-3149C9E4997E}"/>
              </a:ext>
            </a:extLst>
          </p:cNvPr>
          <p:cNvSpPr txBox="1">
            <a:spLocks/>
          </p:cNvSpPr>
          <p:nvPr userDrawn="1"/>
        </p:nvSpPr>
        <p:spPr>
          <a:xfrm>
            <a:off x="419099" y="238126"/>
            <a:ext cx="11256963" cy="9747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1"/>
                </a:solidFill>
                <a:latin typeface="Roboto" panose="02000000000000000000" pitchFamily="2" charset="0"/>
                <a:ea typeface="Roboto" panose="02000000000000000000" pitchFamily="2" charset="0"/>
                <a:cs typeface="+mj-cs"/>
              </a:defRPr>
            </a:lvl1pPr>
          </a:lstStyle>
          <a:p>
            <a:r>
              <a:rPr lang="en-US">
                <a:solidFill>
                  <a:schemeClr val="bg1"/>
                </a:solidFill>
              </a:rPr>
              <a:t>Click to edit Master title style</a:t>
            </a:r>
            <a:endParaRPr lang="en-GB" dirty="0">
              <a:solidFill>
                <a:schemeClr val="bg1"/>
              </a:solidFill>
            </a:endParaRPr>
          </a:p>
        </p:txBody>
      </p:sp>
      <p:sp>
        <p:nvSpPr>
          <p:cNvPr id="14" name="Text Placeholder 2">
            <a:extLst>
              <a:ext uri="{FF2B5EF4-FFF2-40B4-BE49-F238E27FC236}">
                <a16:creationId xmlns:a16="http://schemas.microsoft.com/office/drawing/2014/main" id="{7371F16A-51AD-4D4B-9CE4-9B89D73F8319}"/>
              </a:ext>
            </a:extLst>
          </p:cNvPr>
          <p:cNvSpPr>
            <a:spLocks noGrp="1"/>
          </p:cNvSpPr>
          <p:nvPr>
            <p:ph idx="1"/>
          </p:nvPr>
        </p:nvSpPr>
        <p:spPr>
          <a:xfrm>
            <a:off x="419099" y="1450976"/>
            <a:ext cx="11256962"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5" name="Picture 14">
            <a:extLst>
              <a:ext uri="{FF2B5EF4-FFF2-40B4-BE49-F238E27FC236}">
                <a16:creationId xmlns:a16="http://schemas.microsoft.com/office/drawing/2014/main" id="{D05EA188-72C0-4C2C-AA05-86FD8FEB75A9}"/>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16" name="Rectangle 15">
            <a:extLst>
              <a:ext uri="{FF2B5EF4-FFF2-40B4-BE49-F238E27FC236}">
                <a16:creationId xmlns:a16="http://schemas.microsoft.com/office/drawing/2014/main" id="{C6EE1CB6-16B2-4B60-8737-BDDE6749D612}"/>
              </a:ext>
            </a:extLst>
          </p:cNvPr>
          <p:cNvSpPr/>
          <p:nvPr userDrawn="1"/>
        </p:nvSpPr>
        <p:spPr>
          <a:xfrm>
            <a:off x="0" y="0"/>
            <a:ext cx="12192000" cy="6858000"/>
          </a:xfrm>
          <a:prstGeom prst="rect">
            <a:avLst/>
          </a:prstGeom>
          <a:gradFill>
            <a:gsLst>
              <a:gs pos="70000">
                <a:schemeClr val="accent1">
                  <a:alpha val="35000"/>
                </a:schemeClr>
              </a:gs>
              <a:gs pos="0">
                <a:schemeClr val="accent1">
                  <a:alpha val="76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7">
            <a:extLst>
              <a:ext uri="{FF2B5EF4-FFF2-40B4-BE49-F238E27FC236}">
                <a16:creationId xmlns:a16="http://schemas.microsoft.com/office/drawing/2014/main" id="{B34642C5-1D1E-4D46-9E3E-2A57AA720117}"/>
              </a:ext>
            </a:extLst>
          </p:cNvPr>
          <p:cNvSpPr>
            <a:spLocks noGrp="1"/>
          </p:cNvSpPr>
          <p:nvPr>
            <p:ph type="title"/>
          </p:nvPr>
        </p:nvSpPr>
        <p:spPr/>
        <p:txBody>
          <a:bodyPr/>
          <a:lstStyle>
            <a:lvl1pPr>
              <a:defRPr>
                <a:solidFill>
                  <a:schemeClr val="bg1"/>
                </a:solidFill>
              </a:defRPr>
            </a:lvl1pPr>
          </a:lstStyle>
          <a:p>
            <a:r>
              <a:rPr lang="en-US" dirty="0"/>
              <a:t>Click to edit Master title style</a:t>
            </a:r>
            <a:endParaRPr lang="en-GB" dirty="0"/>
          </a:p>
        </p:txBody>
      </p:sp>
      <p:grpSp>
        <p:nvGrpSpPr>
          <p:cNvPr id="17" name="Group 16">
            <a:extLst>
              <a:ext uri="{FF2B5EF4-FFF2-40B4-BE49-F238E27FC236}">
                <a16:creationId xmlns:a16="http://schemas.microsoft.com/office/drawing/2014/main" id="{5AE8AC15-C903-4D4D-9C70-A7860233CC94}"/>
              </a:ext>
            </a:extLst>
          </p:cNvPr>
          <p:cNvGrpSpPr/>
          <p:nvPr userDrawn="1"/>
        </p:nvGrpSpPr>
        <p:grpSpPr>
          <a:xfrm>
            <a:off x="-1" y="6229627"/>
            <a:ext cx="12192001" cy="628373"/>
            <a:chOff x="-2" y="6229627"/>
            <a:chExt cx="12192001" cy="628373"/>
          </a:xfrm>
        </p:grpSpPr>
        <p:sp>
          <p:nvSpPr>
            <p:cNvPr id="18" name="Rectangle 17">
              <a:extLst>
                <a:ext uri="{FF2B5EF4-FFF2-40B4-BE49-F238E27FC236}">
                  <a16:creationId xmlns:a16="http://schemas.microsoft.com/office/drawing/2014/main" id="{AAB743F0-85F8-4DB4-BAC0-2736088095D5}"/>
                </a:ext>
              </a:extLst>
            </p:cNvPr>
            <p:cNvSpPr/>
            <p:nvPr/>
          </p:nvSpPr>
          <p:spPr>
            <a:xfrm>
              <a:off x="-2" y="6229627"/>
              <a:ext cx="12192001" cy="62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a:extLst>
                <a:ext uri="{FF2B5EF4-FFF2-40B4-BE49-F238E27FC236}">
                  <a16:creationId xmlns:a16="http://schemas.microsoft.com/office/drawing/2014/main" id="{3CC32CD2-A7CD-4B36-A0DA-8C8A8064F7D1}"/>
                </a:ext>
              </a:extLst>
            </p:cNvPr>
            <p:cNvPicPr>
              <a:picLocks noChangeAspect="1"/>
            </p:cNvPicPr>
            <p:nvPr/>
          </p:nvPicPr>
          <p:blipFill>
            <a:blip r:embed="rId2" cstate="email">
              <a:lum/>
              <a:extLst>
                <a:ext uri="{28A0092B-C50C-407E-A947-70E740481C1C}">
                  <a14:useLocalDpi xmlns:a14="http://schemas.microsoft.com/office/drawing/2010/main"/>
                </a:ext>
              </a:extLst>
            </a:blip>
            <a:stretch>
              <a:fillRect/>
            </a:stretch>
          </p:blipFill>
          <p:spPr>
            <a:xfrm>
              <a:off x="517902" y="6441704"/>
              <a:ext cx="1021267" cy="210999"/>
            </a:xfrm>
            <a:prstGeom prst="rect">
              <a:avLst/>
            </a:prstGeom>
          </p:spPr>
        </p:pic>
      </p:grpSp>
    </p:spTree>
    <p:extLst>
      <p:ext uri="{BB962C8B-B14F-4D97-AF65-F5344CB8AC3E}">
        <p14:creationId xmlns:p14="http://schemas.microsoft.com/office/powerpoint/2010/main" val="378863827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pecialty 1C">
    <p:spTree>
      <p:nvGrpSpPr>
        <p:cNvPr id="1" name=""/>
        <p:cNvGrpSpPr/>
        <p:nvPr/>
      </p:nvGrpSpPr>
      <p:grpSpPr>
        <a:xfrm>
          <a:off x="0" y="0"/>
          <a:ext cx="0" cy="0"/>
          <a:chOff x="0" y="0"/>
          <a:chExt cx="0" cy="0"/>
        </a:xfrm>
      </p:grpSpPr>
      <p:sp>
        <p:nvSpPr>
          <p:cNvPr id="15" name="Rounded Rectangle 14">
            <a:extLst>
              <a:ext uri="{FF2B5EF4-FFF2-40B4-BE49-F238E27FC236}">
                <a16:creationId xmlns:a16="http://schemas.microsoft.com/office/drawing/2014/main" id="{649C70A0-8586-E54D-84D1-80F45A0741B1}"/>
              </a:ext>
            </a:extLst>
          </p:cNvPr>
          <p:cNvSpPr/>
          <p:nvPr userDrawn="1"/>
        </p:nvSpPr>
        <p:spPr>
          <a:xfrm>
            <a:off x="304800" y="307191"/>
            <a:ext cx="11580010" cy="6243618"/>
          </a:xfrm>
          <a:prstGeom prst="roundRect">
            <a:avLst>
              <a:gd name="adj" fmla="val 175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bg1"/>
              </a:solidFill>
              <a:latin typeface="Raleway" charset="0"/>
              <a:ea typeface="Raleway" charset="0"/>
              <a:cs typeface="Raleway" charset="0"/>
            </a:endParaRPr>
          </a:p>
        </p:txBody>
      </p:sp>
      <p:sp>
        <p:nvSpPr>
          <p:cNvPr id="5" name="Text Placeholder 12"/>
          <p:cNvSpPr>
            <a:spLocks noGrp="1"/>
          </p:cNvSpPr>
          <p:nvPr>
            <p:ph type="body" sz="quarter" idx="11" hasCustomPrompt="1"/>
          </p:nvPr>
        </p:nvSpPr>
        <p:spPr>
          <a:xfrm>
            <a:off x="612283" y="598488"/>
            <a:ext cx="10965337" cy="468312"/>
          </a:xfrm>
          <a:prstGeom prst="rect">
            <a:avLst/>
          </a:prstGeom>
        </p:spPr>
        <p:txBody>
          <a:bodyPr lIns="0" tIns="0" rIns="0" bIns="0">
            <a:normAutofit/>
          </a:bodyPr>
          <a:lstStyle>
            <a:lvl1pPr marL="0" indent="0">
              <a:buNone/>
              <a:defRPr sz="3600" b="1" i="0" baseline="0">
                <a:solidFill>
                  <a:schemeClr val="tx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Products</a:t>
            </a:r>
          </a:p>
        </p:txBody>
      </p:sp>
      <p:sp>
        <p:nvSpPr>
          <p:cNvPr id="29" name="Text Placeholder 12"/>
          <p:cNvSpPr>
            <a:spLocks noGrp="1"/>
          </p:cNvSpPr>
          <p:nvPr>
            <p:ph type="body" sz="quarter" idx="17" hasCustomPrompt="1"/>
          </p:nvPr>
        </p:nvSpPr>
        <p:spPr>
          <a:xfrm>
            <a:off x="8952989" y="1898143"/>
            <a:ext cx="2412599" cy="737890"/>
          </a:xfrm>
          <a:prstGeom prst="rect">
            <a:avLst/>
          </a:prstGeom>
        </p:spPr>
        <p:txBody>
          <a:bodyPr lIns="0" tIns="0" rIns="0" bIns="0">
            <a:normAutofit/>
          </a:bodyPr>
          <a:lstStyle>
            <a:lvl1pPr marL="0" indent="0" algn="l">
              <a:buNone/>
              <a:defRPr sz="2400" b="1" i="0" baseline="0">
                <a:solidFill>
                  <a:schemeClr val="tx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Title</a:t>
            </a:r>
            <a:br>
              <a:rPr lang="en-US"/>
            </a:br>
            <a:r>
              <a:rPr lang="en-US"/>
              <a:t>Here</a:t>
            </a:r>
          </a:p>
        </p:txBody>
      </p:sp>
      <p:sp>
        <p:nvSpPr>
          <p:cNvPr id="30" name="Text Placeholder 12"/>
          <p:cNvSpPr>
            <a:spLocks noGrp="1"/>
          </p:cNvSpPr>
          <p:nvPr>
            <p:ph type="body" sz="quarter" idx="18" hasCustomPrompt="1"/>
          </p:nvPr>
        </p:nvSpPr>
        <p:spPr>
          <a:xfrm>
            <a:off x="8952989" y="2674433"/>
            <a:ext cx="2412599" cy="892460"/>
          </a:xfrm>
          <a:prstGeom prst="rect">
            <a:avLst/>
          </a:prstGeom>
        </p:spPr>
        <p:txBody>
          <a:bodyPr lIns="0" tIns="0" rIns="0" bIns="0">
            <a:normAutofit/>
          </a:bodyPr>
          <a:lstStyle>
            <a:lvl1pPr marL="0" indent="0" algn="l">
              <a:buNone/>
              <a:defRPr sz="1800" b="0" i="0">
                <a:solidFill>
                  <a:srgbClr val="000000"/>
                </a:solidFill>
                <a:latin typeface="Arial" panose="020B0604020202020204" pitchFamily="34" charset="0"/>
                <a:ea typeface="Roboto Light"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Copy goes here</a:t>
            </a:r>
            <a:r>
              <a:rPr lang="is-IS"/>
              <a:t>…</a:t>
            </a:r>
            <a:endParaRPr lang="en-US"/>
          </a:p>
        </p:txBody>
      </p:sp>
      <p:sp>
        <p:nvSpPr>
          <p:cNvPr id="32" name="Text Placeholder 12"/>
          <p:cNvSpPr>
            <a:spLocks noGrp="1"/>
          </p:cNvSpPr>
          <p:nvPr>
            <p:ph type="body" sz="quarter" idx="20" hasCustomPrompt="1"/>
          </p:nvPr>
        </p:nvSpPr>
        <p:spPr>
          <a:xfrm>
            <a:off x="5167007" y="1898143"/>
            <a:ext cx="2412599" cy="737890"/>
          </a:xfrm>
          <a:prstGeom prst="rect">
            <a:avLst/>
          </a:prstGeom>
        </p:spPr>
        <p:txBody>
          <a:bodyPr lIns="0" tIns="0" rIns="0" bIns="0">
            <a:normAutofit/>
          </a:bodyPr>
          <a:lstStyle>
            <a:lvl1pPr marL="0" indent="0" algn="l">
              <a:buNone/>
              <a:defRPr sz="2400" b="1" i="0" baseline="0">
                <a:solidFill>
                  <a:schemeClr val="tx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Title</a:t>
            </a:r>
            <a:br>
              <a:rPr lang="en-US"/>
            </a:br>
            <a:r>
              <a:rPr lang="en-US"/>
              <a:t>Here</a:t>
            </a:r>
          </a:p>
        </p:txBody>
      </p:sp>
      <p:sp>
        <p:nvSpPr>
          <p:cNvPr id="33" name="Text Placeholder 12"/>
          <p:cNvSpPr>
            <a:spLocks noGrp="1"/>
          </p:cNvSpPr>
          <p:nvPr>
            <p:ph type="body" sz="quarter" idx="21" hasCustomPrompt="1"/>
          </p:nvPr>
        </p:nvSpPr>
        <p:spPr>
          <a:xfrm>
            <a:off x="5167007" y="2674433"/>
            <a:ext cx="2412599" cy="892460"/>
          </a:xfrm>
          <a:prstGeom prst="rect">
            <a:avLst/>
          </a:prstGeom>
        </p:spPr>
        <p:txBody>
          <a:bodyPr lIns="0" tIns="0" rIns="0" bIns="0">
            <a:normAutofit/>
          </a:bodyPr>
          <a:lstStyle>
            <a:lvl1pPr marL="0" indent="0" algn="l">
              <a:buNone/>
              <a:defRPr sz="1800" b="0" i="0">
                <a:solidFill>
                  <a:srgbClr val="000000"/>
                </a:solidFill>
                <a:latin typeface="Arial" panose="020B0604020202020204" pitchFamily="34" charset="0"/>
                <a:ea typeface="Roboto Light"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Copy goes here</a:t>
            </a:r>
            <a:r>
              <a:rPr lang="is-IS"/>
              <a:t>…</a:t>
            </a:r>
            <a:endParaRPr lang="en-US"/>
          </a:p>
        </p:txBody>
      </p:sp>
      <p:sp>
        <p:nvSpPr>
          <p:cNvPr id="47" name="Text Placeholder 12">
            <a:extLst>
              <a:ext uri="{FF2B5EF4-FFF2-40B4-BE49-F238E27FC236}">
                <a16:creationId xmlns:a16="http://schemas.microsoft.com/office/drawing/2014/main" id="{1FBD373D-F5A8-0F44-9831-5AE39B449CB3}"/>
              </a:ext>
            </a:extLst>
          </p:cNvPr>
          <p:cNvSpPr>
            <a:spLocks noGrp="1"/>
          </p:cNvSpPr>
          <p:nvPr>
            <p:ph type="body" sz="quarter" idx="22" hasCustomPrompt="1"/>
          </p:nvPr>
        </p:nvSpPr>
        <p:spPr>
          <a:xfrm>
            <a:off x="1378282" y="1898143"/>
            <a:ext cx="2412599" cy="737890"/>
          </a:xfrm>
          <a:prstGeom prst="rect">
            <a:avLst/>
          </a:prstGeom>
        </p:spPr>
        <p:txBody>
          <a:bodyPr lIns="0" tIns="0" rIns="0" bIns="0">
            <a:normAutofit/>
          </a:bodyPr>
          <a:lstStyle>
            <a:lvl1pPr marL="0" indent="0" algn="l">
              <a:buNone/>
              <a:defRPr sz="2400" b="1" i="0" baseline="0">
                <a:solidFill>
                  <a:schemeClr val="tx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Title</a:t>
            </a:r>
            <a:br>
              <a:rPr lang="en-US"/>
            </a:br>
            <a:r>
              <a:rPr lang="en-US"/>
              <a:t>Here</a:t>
            </a:r>
          </a:p>
        </p:txBody>
      </p:sp>
      <p:sp>
        <p:nvSpPr>
          <p:cNvPr id="48" name="Text Placeholder 12">
            <a:extLst>
              <a:ext uri="{FF2B5EF4-FFF2-40B4-BE49-F238E27FC236}">
                <a16:creationId xmlns:a16="http://schemas.microsoft.com/office/drawing/2014/main" id="{9353AE74-AFE5-B942-A763-28F12A73DF5D}"/>
              </a:ext>
            </a:extLst>
          </p:cNvPr>
          <p:cNvSpPr>
            <a:spLocks noGrp="1"/>
          </p:cNvSpPr>
          <p:nvPr>
            <p:ph type="body" sz="quarter" idx="23" hasCustomPrompt="1"/>
          </p:nvPr>
        </p:nvSpPr>
        <p:spPr>
          <a:xfrm>
            <a:off x="1378284" y="2674433"/>
            <a:ext cx="2412599" cy="892460"/>
          </a:xfrm>
          <a:prstGeom prst="rect">
            <a:avLst/>
          </a:prstGeom>
        </p:spPr>
        <p:txBody>
          <a:bodyPr lIns="0" tIns="0" rIns="0" bIns="0">
            <a:normAutofit/>
          </a:bodyPr>
          <a:lstStyle>
            <a:lvl1pPr marL="0" indent="0" algn="l">
              <a:buNone/>
              <a:defRPr sz="1800" b="0" i="0">
                <a:solidFill>
                  <a:srgbClr val="000000"/>
                </a:solidFill>
                <a:latin typeface="Arial" panose="020B0604020202020204" pitchFamily="34" charset="0"/>
                <a:ea typeface="Roboto Light"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Copy goes here</a:t>
            </a:r>
            <a:r>
              <a:rPr lang="is-IS"/>
              <a:t>…</a:t>
            </a:r>
            <a:endParaRPr lang="en-US"/>
          </a:p>
        </p:txBody>
      </p:sp>
      <p:sp>
        <p:nvSpPr>
          <p:cNvPr id="49" name="Text Placeholder 12">
            <a:extLst>
              <a:ext uri="{FF2B5EF4-FFF2-40B4-BE49-F238E27FC236}">
                <a16:creationId xmlns:a16="http://schemas.microsoft.com/office/drawing/2014/main" id="{CE2818F4-001D-2C4C-A738-C45585F63B6D}"/>
              </a:ext>
            </a:extLst>
          </p:cNvPr>
          <p:cNvSpPr>
            <a:spLocks noGrp="1"/>
          </p:cNvSpPr>
          <p:nvPr>
            <p:ph type="body" sz="quarter" idx="24" hasCustomPrompt="1"/>
          </p:nvPr>
        </p:nvSpPr>
        <p:spPr>
          <a:xfrm>
            <a:off x="8952989" y="4271840"/>
            <a:ext cx="2412599" cy="737890"/>
          </a:xfrm>
          <a:prstGeom prst="rect">
            <a:avLst/>
          </a:prstGeom>
        </p:spPr>
        <p:txBody>
          <a:bodyPr lIns="0" tIns="0" rIns="0" bIns="0">
            <a:normAutofit/>
          </a:bodyPr>
          <a:lstStyle>
            <a:lvl1pPr marL="0" indent="0" algn="l">
              <a:buNone/>
              <a:defRPr sz="2400" b="1" i="0" baseline="0">
                <a:solidFill>
                  <a:schemeClr val="tx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Title</a:t>
            </a:r>
            <a:br>
              <a:rPr lang="en-US"/>
            </a:br>
            <a:r>
              <a:rPr lang="en-US"/>
              <a:t>Here</a:t>
            </a:r>
          </a:p>
        </p:txBody>
      </p:sp>
      <p:sp>
        <p:nvSpPr>
          <p:cNvPr id="50" name="Text Placeholder 12">
            <a:extLst>
              <a:ext uri="{FF2B5EF4-FFF2-40B4-BE49-F238E27FC236}">
                <a16:creationId xmlns:a16="http://schemas.microsoft.com/office/drawing/2014/main" id="{DDBA3ED2-10C8-394A-B9C7-127C23BE0C19}"/>
              </a:ext>
            </a:extLst>
          </p:cNvPr>
          <p:cNvSpPr>
            <a:spLocks noGrp="1"/>
          </p:cNvSpPr>
          <p:nvPr>
            <p:ph type="body" sz="quarter" idx="25" hasCustomPrompt="1"/>
          </p:nvPr>
        </p:nvSpPr>
        <p:spPr>
          <a:xfrm>
            <a:off x="8952989" y="5048130"/>
            <a:ext cx="2412599" cy="892460"/>
          </a:xfrm>
          <a:prstGeom prst="rect">
            <a:avLst/>
          </a:prstGeom>
        </p:spPr>
        <p:txBody>
          <a:bodyPr lIns="0" tIns="0" rIns="0" bIns="0">
            <a:normAutofit/>
          </a:bodyPr>
          <a:lstStyle>
            <a:lvl1pPr marL="0" indent="0" algn="l">
              <a:buNone/>
              <a:defRPr sz="1800" b="0" i="0">
                <a:solidFill>
                  <a:srgbClr val="000000"/>
                </a:solidFill>
                <a:latin typeface="Arial" panose="020B0604020202020204" pitchFamily="34" charset="0"/>
                <a:ea typeface="Roboto Light"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Copy goes here</a:t>
            </a:r>
            <a:r>
              <a:rPr lang="is-IS"/>
              <a:t>…</a:t>
            </a:r>
            <a:endParaRPr lang="en-US"/>
          </a:p>
        </p:txBody>
      </p:sp>
      <p:sp>
        <p:nvSpPr>
          <p:cNvPr id="51" name="Text Placeholder 12">
            <a:extLst>
              <a:ext uri="{FF2B5EF4-FFF2-40B4-BE49-F238E27FC236}">
                <a16:creationId xmlns:a16="http://schemas.microsoft.com/office/drawing/2014/main" id="{1EED1B42-A517-3142-B949-4FDCDE76E9CD}"/>
              </a:ext>
            </a:extLst>
          </p:cNvPr>
          <p:cNvSpPr>
            <a:spLocks noGrp="1"/>
          </p:cNvSpPr>
          <p:nvPr>
            <p:ph type="body" sz="quarter" idx="26" hasCustomPrompt="1"/>
          </p:nvPr>
        </p:nvSpPr>
        <p:spPr>
          <a:xfrm>
            <a:off x="5167007" y="4271840"/>
            <a:ext cx="2412599" cy="737890"/>
          </a:xfrm>
          <a:prstGeom prst="rect">
            <a:avLst/>
          </a:prstGeom>
        </p:spPr>
        <p:txBody>
          <a:bodyPr lIns="0" tIns="0" rIns="0" bIns="0">
            <a:normAutofit/>
          </a:bodyPr>
          <a:lstStyle>
            <a:lvl1pPr marL="0" indent="0" algn="l">
              <a:buNone/>
              <a:defRPr sz="2400" b="1" i="0" baseline="0">
                <a:solidFill>
                  <a:schemeClr val="tx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Title</a:t>
            </a:r>
            <a:br>
              <a:rPr lang="en-US"/>
            </a:br>
            <a:r>
              <a:rPr lang="en-US"/>
              <a:t>Here</a:t>
            </a:r>
          </a:p>
        </p:txBody>
      </p:sp>
      <p:sp>
        <p:nvSpPr>
          <p:cNvPr id="52" name="Text Placeholder 12">
            <a:extLst>
              <a:ext uri="{FF2B5EF4-FFF2-40B4-BE49-F238E27FC236}">
                <a16:creationId xmlns:a16="http://schemas.microsoft.com/office/drawing/2014/main" id="{103C5F96-7583-9648-9E32-A4846A4D959B}"/>
              </a:ext>
            </a:extLst>
          </p:cNvPr>
          <p:cNvSpPr>
            <a:spLocks noGrp="1"/>
          </p:cNvSpPr>
          <p:nvPr>
            <p:ph type="body" sz="quarter" idx="27" hasCustomPrompt="1"/>
          </p:nvPr>
        </p:nvSpPr>
        <p:spPr>
          <a:xfrm>
            <a:off x="5167007" y="5048130"/>
            <a:ext cx="2412599" cy="892460"/>
          </a:xfrm>
          <a:prstGeom prst="rect">
            <a:avLst/>
          </a:prstGeom>
        </p:spPr>
        <p:txBody>
          <a:bodyPr lIns="0" tIns="0" rIns="0" bIns="0">
            <a:normAutofit/>
          </a:bodyPr>
          <a:lstStyle>
            <a:lvl1pPr marL="0" indent="0" algn="l">
              <a:buNone/>
              <a:defRPr sz="1800" b="0" i="0">
                <a:solidFill>
                  <a:srgbClr val="000000"/>
                </a:solidFill>
                <a:latin typeface="Arial" panose="020B0604020202020204" pitchFamily="34" charset="0"/>
                <a:ea typeface="Roboto Light"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Copy goes here</a:t>
            </a:r>
            <a:r>
              <a:rPr lang="is-IS"/>
              <a:t>…</a:t>
            </a:r>
            <a:endParaRPr lang="en-US"/>
          </a:p>
        </p:txBody>
      </p:sp>
      <p:sp>
        <p:nvSpPr>
          <p:cNvPr id="53" name="Text Placeholder 12">
            <a:extLst>
              <a:ext uri="{FF2B5EF4-FFF2-40B4-BE49-F238E27FC236}">
                <a16:creationId xmlns:a16="http://schemas.microsoft.com/office/drawing/2014/main" id="{952B5F09-EB04-ED49-B786-C0441A6B62B9}"/>
              </a:ext>
            </a:extLst>
          </p:cNvPr>
          <p:cNvSpPr>
            <a:spLocks noGrp="1"/>
          </p:cNvSpPr>
          <p:nvPr>
            <p:ph type="body" sz="quarter" idx="28" hasCustomPrompt="1"/>
          </p:nvPr>
        </p:nvSpPr>
        <p:spPr>
          <a:xfrm>
            <a:off x="1378282" y="4271840"/>
            <a:ext cx="2412599" cy="737890"/>
          </a:xfrm>
          <a:prstGeom prst="rect">
            <a:avLst/>
          </a:prstGeom>
        </p:spPr>
        <p:txBody>
          <a:bodyPr lIns="0" tIns="0" rIns="0" bIns="0">
            <a:normAutofit/>
          </a:bodyPr>
          <a:lstStyle>
            <a:lvl1pPr marL="0" indent="0" algn="l">
              <a:buNone/>
              <a:defRPr sz="2400" b="1" i="0" baseline="0">
                <a:solidFill>
                  <a:schemeClr val="tx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Title</a:t>
            </a:r>
            <a:br>
              <a:rPr lang="en-US"/>
            </a:br>
            <a:r>
              <a:rPr lang="en-US"/>
              <a:t>Here</a:t>
            </a:r>
          </a:p>
        </p:txBody>
      </p:sp>
      <p:sp>
        <p:nvSpPr>
          <p:cNvPr id="54" name="Text Placeholder 12">
            <a:extLst>
              <a:ext uri="{FF2B5EF4-FFF2-40B4-BE49-F238E27FC236}">
                <a16:creationId xmlns:a16="http://schemas.microsoft.com/office/drawing/2014/main" id="{87F9DC98-135F-0D48-AAF3-E685F1FFEA8A}"/>
              </a:ext>
            </a:extLst>
          </p:cNvPr>
          <p:cNvSpPr>
            <a:spLocks noGrp="1"/>
          </p:cNvSpPr>
          <p:nvPr>
            <p:ph type="body" sz="quarter" idx="29" hasCustomPrompt="1"/>
          </p:nvPr>
        </p:nvSpPr>
        <p:spPr>
          <a:xfrm>
            <a:off x="1378284" y="5048130"/>
            <a:ext cx="2412599" cy="892460"/>
          </a:xfrm>
          <a:prstGeom prst="rect">
            <a:avLst/>
          </a:prstGeom>
        </p:spPr>
        <p:txBody>
          <a:bodyPr lIns="0" tIns="0" rIns="0" bIns="0">
            <a:normAutofit/>
          </a:bodyPr>
          <a:lstStyle>
            <a:lvl1pPr marL="0" indent="0" algn="l">
              <a:buNone/>
              <a:defRPr sz="1800" b="0" i="0">
                <a:solidFill>
                  <a:srgbClr val="000000"/>
                </a:solidFill>
                <a:latin typeface="Arial" panose="020B0604020202020204" pitchFamily="34" charset="0"/>
                <a:ea typeface="Roboto Light"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Copy goes here</a:t>
            </a:r>
            <a:r>
              <a:rPr lang="is-IS"/>
              <a:t>…</a:t>
            </a:r>
            <a:endParaRPr lang="en-US"/>
          </a:p>
        </p:txBody>
      </p:sp>
    </p:spTree>
    <p:extLst>
      <p:ext uri="{BB962C8B-B14F-4D97-AF65-F5344CB8AC3E}">
        <p14:creationId xmlns:p14="http://schemas.microsoft.com/office/powerpoint/2010/main" val="89168862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pecialty 1D">
    <p:spTree>
      <p:nvGrpSpPr>
        <p:cNvPr id="1" name=""/>
        <p:cNvGrpSpPr/>
        <p:nvPr/>
      </p:nvGrpSpPr>
      <p:grpSpPr>
        <a:xfrm>
          <a:off x="0" y="0"/>
          <a:ext cx="0" cy="0"/>
          <a:chOff x="0" y="0"/>
          <a:chExt cx="0" cy="0"/>
        </a:xfrm>
      </p:grpSpPr>
      <p:sp>
        <p:nvSpPr>
          <p:cNvPr id="15" name="Rounded Rectangle 14">
            <a:extLst>
              <a:ext uri="{FF2B5EF4-FFF2-40B4-BE49-F238E27FC236}">
                <a16:creationId xmlns:a16="http://schemas.microsoft.com/office/drawing/2014/main" id="{649C70A0-8586-E54D-84D1-80F45A0741B1}"/>
              </a:ext>
            </a:extLst>
          </p:cNvPr>
          <p:cNvSpPr/>
          <p:nvPr userDrawn="1"/>
        </p:nvSpPr>
        <p:spPr>
          <a:xfrm>
            <a:off x="304800" y="307191"/>
            <a:ext cx="11580010" cy="6243618"/>
          </a:xfrm>
          <a:prstGeom prst="roundRect">
            <a:avLst>
              <a:gd name="adj" fmla="val 175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bg1"/>
              </a:solidFill>
              <a:latin typeface="Raleway" charset="0"/>
              <a:ea typeface="Raleway" charset="0"/>
              <a:cs typeface="Raleway" charset="0"/>
            </a:endParaRPr>
          </a:p>
        </p:txBody>
      </p:sp>
      <p:sp>
        <p:nvSpPr>
          <p:cNvPr id="5" name="Text Placeholder 12"/>
          <p:cNvSpPr>
            <a:spLocks noGrp="1"/>
          </p:cNvSpPr>
          <p:nvPr>
            <p:ph type="body" sz="quarter" idx="11" hasCustomPrompt="1"/>
          </p:nvPr>
        </p:nvSpPr>
        <p:spPr>
          <a:xfrm>
            <a:off x="612283" y="598488"/>
            <a:ext cx="10965337" cy="468312"/>
          </a:xfrm>
          <a:prstGeom prst="rect">
            <a:avLst/>
          </a:prstGeom>
        </p:spPr>
        <p:txBody>
          <a:bodyPr lIns="0" tIns="0" rIns="0" bIns="0">
            <a:normAutofit/>
          </a:bodyPr>
          <a:lstStyle>
            <a:lvl1pPr marL="0" indent="0">
              <a:buNone/>
              <a:defRPr sz="3600" b="1" i="0" baseline="0">
                <a:solidFill>
                  <a:schemeClr val="tx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Stats &amp; Figures</a:t>
            </a:r>
          </a:p>
        </p:txBody>
      </p:sp>
      <p:sp>
        <p:nvSpPr>
          <p:cNvPr id="31" name="Rectangle 30">
            <a:extLst>
              <a:ext uri="{FF2B5EF4-FFF2-40B4-BE49-F238E27FC236}">
                <a16:creationId xmlns:a16="http://schemas.microsoft.com/office/drawing/2014/main" id="{EED35569-5746-8446-98DB-43FBD07748D2}"/>
              </a:ext>
            </a:extLst>
          </p:cNvPr>
          <p:cNvSpPr/>
          <p:nvPr userDrawn="1"/>
        </p:nvSpPr>
        <p:spPr>
          <a:xfrm>
            <a:off x="612282" y="1358097"/>
            <a:ext cx="5481474" cy="2443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bg1"/>
              </a:solidFill>
              <a:latin typeface="Raleway" charset="0"/>
              <a:ea typeface="Raleway" charset="0"/>
              <a:cs typeface="Raleway" charset="0"/>
            </a:endParaRPr>
          </a:p>
        </p:txBody>
      </p:sp>
      <p:sp>
        <p:nvSpPr>
          <p:cNvPr id="35" name="Rectangle 34">
            <a:extLst>
              <a:ext uri="{FF2B5EF4-FFF2-40B4-BE49-F238E27FC236}">
                <a16:creationId xmlns:a16="http://schemas.microsoft.com/office/drawing/2014/main" id="{23475789-255A-C349-A718-51D9677A6089}"/>
              </a:ext>
            </a:extLst>
          </p:cNvPr>
          <p:cNvSpPr/>
          <p:nvPr userDrawn="1"/>
        </p:nvSpPr>
        <p:spPr>
          <a:xfrm>
            <a:off x="6093756" y="1358097"/>
            <a:ext cx="5481474" cy="24439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bg1"/>
              </a:solidFill>
              <a:latin typeface="Raleway" charset="0"/>
              <a:ea typeface="Raleway" charset="0"/>
              <a:cs typeface="Raleway" charset="0"/>
            </a:endParaRPr>
          </a:p>
        </p:txBody>
      </p:sp>
      <p:sp>
        <p:nvSpPr>
          <p:cNvPr id="36" name="Rectangle 35">
            <a:extLst>
              <a:ext uri="{FF2B5EF4-FFF2-40B4-BE49-F238E27FC236}">
                <a16:creationId xmlns:a16="http://schemas.microsoft.com/office/drawing/2014/main" id="{7CD5A195-32BB-E144-83D7-AB5522C8EB8F}"/>
              </a:ext>
            </a:extLst>
          </p:cNvPr>
          <p:cNvSpPr/>
          <p:nvPr userDrawn="1"/>
        </p:nvSpPr>
        <p:spPr>
          <a:xfrm>
            <a:off x="612282" y="3802053"/>
            <a:ext cx="5481474" cy="24439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bg1"/>
              </a:solidFill>
              <a:latin typeface="Raleway" charset="0"/>
              <a:ea typeface="Raleway" charset="0"/>
              <a:cs typeface="Raleway" charset="0"/>
            </a:endParaRPr>
          </a:p>
        </p:txBody>
      </p:sp>
      <p:sp>
        <p:nvSpPr>
          <p:cNvPr id="37" name="Rectangle 36">
            <a:extLst>
              <a:ext uri="{FF2B5EF4-FFF2-40B4-BE49-F238E27FC236}">
                <a16:creationId xmlns:a16="http://schemas.microsoft.com/office/drawing/2014/main" id="{144BD642-2C70-3C4F-935F-76E6D878ACDD}"/>
              </a:ext>
            </a:extLst>
          </p:cNvPr>
          <p:cNvSpPr/>
          <p:nvPr userDrawn="1"/>
        </p:nvSpPr>
        <p:spPr>
          <a:xfrm>
            <a:off x="6093756" y="3802053"/>
            <a:ext cx="5481474" cy="2443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bg1"/>
              </a:solidFill>
              <a:latin typeface="Raleway" charset="0"/>
              <a:ea typeface="Raleway" charset="0"/>
              <a:cs typeface="Raleway" charset="0"/>
            </a:endParaRPr>
          </a:p>
        </p:txBody>
      </p:sp>
      <p:pic>
        <p:nvPicPr>
          <p:cNvPr id="38" name="Picture 37">
            <a:extLst>
              <a:ext uri="{FF2B5EF4-FFF2-40B4-BE49-F238E27FC236}">
                <a16:creationId xmlns:a16="http://schemas.microsoft.com/office/drawing/2014/main" id="{B3FF74BC-3E7C-874E-8028-6E0108D9ABD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32513" y="4087927"/>
            <a:ext cx="785401" cy="1100313"/>
          </a:xfrm>
          <a:prstGeom prst="rect">
            <a:avLst/>
          </a:prstGeom>
        </p:spPr>
      </p:pic>
      <p:pic>
        <p:nvPicPr>
          <p:cNvPr id="39" name="Picture 38">
            <a:extLst>
              <a:ext uri="{FF2B5EF4-FFF2-40B4-BE49-F238E27FC236}">
                <a16:creationId xmlns:a16="http://schemas.microsoft.com/office/drawing/2014/main" id="{458AC389-BAE7-A040-A91F-1C5940AB63B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01260" y="4087927"/>
            <a:ext cx="779841" cy="1092524"/>
          </a:xfrm>
          <a:prstGeom prst="rect">
            <a:avLst/>
          </a:prstGeom>
        </p:spPr>
      </p:pic>
      <p:pic>
        <p:nvPicPr>
          <p:cNvPr id="40" name="Picture 39">
            <a:extLst>
              <a:ext uri="{FF2B5EF4-FFF2-40B4-BE49-F238E27FC236}">
                <a16:creationId xmlns:a16="http://schemas.microsoft.com/office/drawing/2014/main" id="{B64034BD-1F43-5D47-BC34-C7B0F924EBC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48361" y="1733840"/>
            <a:ext cx="932740" cy="932740"/>
          </a:xfrm>
          <a:prstGeom prst="rect">
            <a:avLst/>
          </a:prstGeom>
        </p:spPr>
      </p:pic>
      <p:pic>
        <p:nvPicPr>
          <p:cNvPr id="41" name="Picture 40">
            <a:extLst>
              <a:ext uri="{FF2B5EF4-FFF2-40B4-BE49-F238E27FC236}">
                <a16:creationId xmlns:a16="http://schemas.microsoft.com/office/drawing/2014/main" id="{D9B5C1F9-C486-1E4D-9F2F-3D7F084D6C8C}"/>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4764358" y="1679753"/>
            <a:ext cx="1019818" cy="1019818"/>
          </a:xfrm>
          <a:prstGeom prst="rect">
            <a:avLst/>
          </a:prstGeom>
        </p:spPr>
      </p:pic>
      <p:sp>
        <p:nvSpPr>
          <p:cNvPr id="42" name="Text Placeholder 12">
            <a:extLst>
              <a:ext uri="{FF2B5EF4-FFF2-40B4-BE49-F238E27FC236}">
                <a16:creationId xmlns:a16="http://schemas.microsoft.com/office/drawing/2014/main" id="{E89ECD9F-9D9E-A64D-9979-8E73917299E9}"/>
              </a:ext>
            </a:extLst>
          </p:cNvPr>
          <p:cNvSpPr>
            <a:spLocks noGrp="1"/>
          </p:cNvSpPr>
          <p:nvPr>
            <p:ph type="body" sz="quarter" idx="12" hasCustomPrompt="1"/>
          </p:nvPr>
        </p:nvSpPr>
        <p:spPr>
          <a:xfrm>
            <a:off x="912735" y="4100091"/>
            <a:ext cx="4218371" cy="1088150"/>
          </a:xfrm>
          <a:prstGeom prst="rect">
            <a:avLst/>
          </a:prstGeom>
        </p:spPr>
        <p:txBody>
          <a:bodyPr lIns="0" tIns="0" rIns="0" bIns="0">
            <a:noAutofit/>
          </a:bodyPr>
          <a:lstStyle>
            <a:lvl1pPr marL="0" indent="0" algn="l">
              <a:buNone/>
              <a:defRPr sz="9600" b="1" i="0" baseline="0">
                <a:solidFill>
                  <a:schemeClr val="bg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43" name="Text Placeholder 12">
            <a:extLst>
              <a:ext uri="{FF2B5EF4-FFF2-40B4-BE49-F238E27FC236}">
                <a16:creationId xmlns:a16="http://schemas.microsoft.com/office/drawing/2014/main" id="{46FC1391-1661-4848-ACAD-B24BC1DA2959}"/>
              </a:ext>
            </a:extLst>
          </p:cNvPr>
          <p:cNvSpPr>
            <a:spLocks noGrp="1"/>
          </p:cNvSpPr>
          <p:nvPr>
            <p:ph type="body" sz="quarter" idx="13" hasCustomPrompt="1"/>
          </p:nvPr>
        </p:nvSpPr>
        <p:spPr>
          <a:xfrm>
            <a:off x="912735" y="5387740"/>
            <a:ext cx="4218371" cy="554309"/>
          </a:xfrm>
          <a:prstGeom prst="rect">
            <a:avLst/>
          </a:prstGeom>
        </p:spPr>
        <p:txBody>
          <a:bodyPr lIns="0" tIns="0" rIns="0" bIns="0">
            <a:normAutofit/>
          </a:bodyPr>
          <a:lstStyle>
            <a:lvl1pPr marL="0" indent="0" algn="l">
              <a:buNone/>
              <a:defRPr sz="1800" b="0" i="0" baseline="0">
                <a:solidFill>
                  <a:schemeClr val="bg1"/>
                </a:solidFill>
                <a:latin typeface="Arial" panose="020B0604020202020204" pitchFamily="34" charset="0"/>
                <a:ea typeface="Roboto Light"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 or Additional Info</a:t>
            </a:r>
          </a:p>
        </p:txBody>
      </p:sp>
      <p:sp>
        <p:nvSpPr>
          <p:cNvPr id="55" name="Text Placeholder 12">
            <a:extLst>
              <a:ext uri="{FF2B5EF4-FFF2-40B4-BE49-F238E27FC236}">
                <a16:creationId xmlns:a16="http://schemas.microsoft.com/office/drawing/2014/main" id="{293720BC-E6D0-B54C-BA8C-F1783213170E}"/>
              </a:ext>
            </a:extLst>
          </p:cNvPr>
          <p:cNvSpPr>
            <a:spLocks noGrp="1"/>
          </p:cNvSpPr>
          <p:nvPr>
            <p:ph type="body" sz="quarter" idx="14" hasCustomPrompt="1"/>
          </p:nvPr>
        </p:nvSpPr>
        <p:spPr>
          <a:xfrm>
            <a:off x="912735" y="1649373"/>
            <a:ext cx="4218371" cy="1088150"/>
          </a:xfrm>
          <a:prstGeom prst="rect">
            <a:avLst/>
          </a:prstGeom>
        </p:spPr>
        <p:txBody>
          <a:bodyPr lIns="0" tIns="0" rIns="0" bIns="0">
            <a:noAutofit/>
          </a:bodyPr>
          <a:lstStyle>
            <a:lvl1pPr marL="0" indent="0" algn="l">
              <a:buNone/>
              <a:defRPr sz="9600" b="1" i="0" baseline="0">
                <a:solidFill>
                  <a:schemeClr val="accent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56" name="Text Placeholder 12">
            <a:extLst>
              <a:ext uri="{FF2B5EF4-FFF2-40B4-BE49-F238E27FC236}">
                <a16:creationId xmlns:a16="http://schemas.microsoft.com/office/drawing/2014/main" id="{ECC48B99-D5FC-6D4F-A082-CC6BB9811384}"/>
              </a:ext>
            </a:extLst>
          </p:cNvPr>
          <p:cNvSpPr>
            <a:spLocks noGrp="1"/>
          </p:cNvSpPr>
          <p:nvPr>
            <p:ph type="body" sz="quarter" idx="15" hasCustomPrompt="1"/>
          </p:nvPr>
        </p:nvSpPr>
        <p:spPr>
          <a:xfrm>
            <a:off x="912735" y="2937022"/>
            <a:ext cx="4218371" cy="554309"/>
          </a:xfrm>
          <a:prstGeom prst="rect">
            <a:avLst/>
          </a:prstGeom>
        </p:spPr>
        <p:txBody>
          <a:bodyPr lIns="0" tIns="0" rIns="0" bIns="0">
            <a:normAutofit/>
          </a:bodyPr>
          <a:lstStyle>
            <a:lvl1pPr marL="0" indent="0" algn="l">
              <a:buNone/>
              <a:defRPr sz="1800" b="0" i="0" baseline="0">
                <a:solidFill>
                  <a:schemeClr val="tx1"/>
                </a:solidFill>
                <a:latin typeface="Arial" panose="020B0604020202020204" pitchFamily="34" charset="0"/>
                <a:ea typeface="Roboto Light"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 or Additional Info</a:t>
            </a:r>
          </a:p>
        </p:txBody>
      </p:sp>
      <p:sp>
        <p:nvSpPr>
          <p:cNvPr id="58" name="Text Placeholder 12">
            <a:extLst>
              <a:ext uri="{FF2B5EF4-FFF2-40B4-BE49-F238E27FC236}">
                <a16:creationId xmlns:a16="http://schemas.microsoft.com/office/drawing/2014/main" id="{20D977C0-03E9-0346-AEAE-1CB6BE5E9C6C}"/>
              </a:ext>
            </a:extLst>
          </p:cNvPr>
          <p:cNvSpPr>
            <a:spLocks noGrp="1"/>
          </p:cNvSpPr>
          <p:nvPr>
            <p:ph type="body" sz="quarter" idx="16" hasCustomPrompt="1"/>
          </p:nvPr>
        </p:nvSpPr>
        <p:spPr>
          <a:xfrm>
            <a:off x="6391819" y="1656135"/>
            <a:ext cx="4218371" cy="1088150"/>
          </a:xfrm>
          <a:prstGeom prst="rect">
            <a:avLst/>
          </a:prstGeom>
        </p:spPr>
        <p:txBody>
          <a:bodyPr lIns="0" tIns="0" rIns="0" bIns="0">
            <a:noAutofit/>
          </a:bodyPr>
          <a:lstStyle>
            <a:lvl1pPr marL="0" indent="0" algn="l">
              <a:buNone/>
              <a:defRPr sz="9600" b="1" i="0" baseline="0">
                <a:solidFill>
                  <a:schemeClr val="bg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59" name="Text Placeholder 12">
            <a:extLst>
              <a:ext uri="{FF2B5EF4-FFF2-40B4-BE49-F238E27FC236}">
                <a16:creationId xmlns:a16="http://schemas.microsoft.com/office/drawing/2014/main" id="{F4F4C241-46A5-4545-A171-3C84300F6EEF}"/>
              </a:ext>
            </a:extLst>
          </p:cNvPr>
          <p:cNvSpPr>
            <a:spLocks noGrp="1"/>
          </p:cNvSpPr>
          <p:nvPr>
            <p:ph type="body" sz="quarter" idx="17" hasCustomPrompt="1"/>
          </p:nvPr>
        </p:nvSpPr>
        <p:spPr>
          <a:xfrm>
            <a:off x="6391819" y="2943784"/>
            <a:ext cx="4218371" cy="554309"/>
          </a:xfrm>
          <a:prstGeom prst="rect">
            <a:avLst/>
          </a:prstGeom>
        </p:spPr>
        <p:txBody>
          <a:bodyPr lIns="0" tIns="0" rIns="0" bIns="0">
            <a:normAutofit/>
          </a:bodyPr>
          <a:lstStyle>
            <a:lvl1pPr marL="0" indent="0" algn="l">
              <a:buNone/>
              <a:defRPr sz="1800" b="0" i="0" baseline="0">
                <a:solidFill>
                  <a:schemeClr val="bg1"/>
                </a:solidFill>
                <a:latin typeface="Arial" panose="020B0604020202020204" pitchFamily="34" charset="0"/>
                <a:ea typeface="Roboto Light"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 or Additional Info</a:t>
            </a:r>
          </a:p>
        </p:txBody>
      </p:sp>
      <p:sp>
        <p:nvSpPr>
          <p:cNvPr id="61" name="Text Placeholder 12">
            <a:extLst>
              <a:ext uri="{FF2B5EF4-FFF2-40B4-BE49-F238E27FC236}">
                <a16:creationId xmlns:a16="http://schemas.microsoft.com/office/drawing/2014/main" id="{B0AD19CF-1116-D041-9251-B15BAD35DADB}"/>
              </a:ext>
            </a:extLst>
          </p:cNvPr>
          <p:cNvSpPr>
            <a:spLocks noGrp="1"/>
          </p:cNvSpPr>
          <p:nvPr>
            <p:ph type="body" sz="quarter" idx="18" hasCustomPrompt="1"/>
          </p:nvPr>
        </p:nvSpPr>
        <p:spPr>
          <a:xfrm>
            <a:off x="6388467" y="4093329"/>
            <a:ext cx="4218371" cy="1088150"/>
          </a:xfrm>
          <a:prstGeom prst="rect">
            <a:avLst/>
          </a:prstGeom>
        </p:spPr>
        <p:txBody>
          <a:bodyPr lIns="0" tIns="0" rIns="0" bIns="0">
            <a:noAutofit/>
          </a:bodyPr>
          <a:lstStyle>
            <a:lvl1pPr marL="0" indent="0" algn="l">
              <a:buNone/>
              <a:defRPr sz="9600" b="1" i="0" baseline="0">
                <a:solidFill>
                  <a:schemeClr val="accent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62" name="Text Placeholder 12">
            <a:extLst>
              <a:ext uri="{FF2B5EF4-FFF2-40B4-BE49-F238E27FC236}">
                <a16:creationId xmlns:a16="http://schemas.microsoft.com/office/drawing/2014/main" id="{1B6E0CC6-6EC7-6C45-87E5-21B097EEE714}"/>
              </a:ext>
            </a:extLst>
          </p:cNvPr>
          <p:cNvSpPr>
            <a:spLocks noGrp="1"/>
          </p:cNvSpPr>
          <p:nvPr>
            <p:ph type="body" sz="quarter" idx="19" hasCustomPrompt="1"/>
          </p:nvPr>
        </p:nvSpPr>
        <p:spPr>
          <a:xfrm>
            <a:off x="6388467" y="5380978"/>
            <a:ext cx="4218371" cy="554309"/>
          </a:xfrm>
          <a:prstGeom prst="rect">
            <a:avLst/>
          </a:prstGeom>
        </p:spPr>
        <p:txBody>
          <a:bodyPr lIns="0" tIns="0" rIns="0" bIns="0">
            <a:normAutofit/>
          </a:bodyPr>
          <a:lstStyle>
            <a:lvl1pPr marL="0" indent="0" algn="l">
              <a:buNone/>
              <a:defRPr sz="1800" b="0" i="0" baseline="0">
                <a:solidFill>
                  <a:schemeClr val="tx1"/>
                </a:solidFill>
                <a:latin typeface="Arial" panose="020B0604020202020204" pitchFamily="34" charset="0"/>
                <a:ea typeface="Roboto Light"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 or Additional Info</a:t>
            </a:r>
          </a:p>
        </p:txBody>
      </p:sp>
    </p:spTree>
    <p:extLst>
      <p:ext uri="{BB962C8B-B14F-4D97-AF65-F5344CB8AC3E}">
        <p14:creationId xmlns:p14="http://schemas.microsoft.com/office/powerpoint/2010/main" val="315939143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pecialty 1E">
    <p:spTree>
      <p:nvGrpSpPr>
        <p:cNvPr id="1" name=""/>
        <p:cNvGrpSpPr/>
        <p:nvPr/>
      </p:nvGrpSpPr>
      <p:grpSpPr>
        <a:xfrm>
          <a:off x="0" y="0"/>
          <a:ext cx="0" cy="0"/>
          <a:chOff x="0" y="0"/>
          <a:chExt cx="0" cy="0"/>
        </a:xfrm>
      </p:grpSpPr>
      <p:cxnSp>
        <p:nvCxnSpPr>
          <p:cNvPr id="3" name="Straight Connector 2"/>
          <p:cNvCxnSpPr/>
          <p:nvPr userDrawn="1"/>
        </p:nvCxnSpPr>
        <p:spPr>
          <a:xfrm>
            <a:off x="612283" y="3909515"/>
            <a:ext cx="10966573" cy="0"/>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sp>
        <p:nvSpPr>
          <p:cNvPr id="33" name="Triangle 32"/>
          <p:cNvSpPr/>
          <p:nvPr userDrawn="1"/>
        </p:nvSpPr>
        <p:spPr>
          <a:xfrm rot="5400000">
            <a:off x="11343919" y="3796613"/>
            <a:ext cx="286601" cy="247070"/>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2"/>
          <p:cNvSpPr>
            <a:spLocks noGrp="1"/>
          </p:cNvSpPr>
          <p:nvPr>
            <p:ph type="body" sz="quarter" idx="12" hasCustomPrompt="1"/>
          </p:nvPr>
        </p:nvSpPr>
        <p:spPr>
          <a:xfrm>
            <a:off x="612282" y="598488"/>
            <a:ext cx="5485769" cy="468312"/>
          </a:xfrm>
          <a:prstGeom prst="rect">
            <a:avLst/>
          </a:prstGeom>
        </p:spPr>
        <p:txBody>
          <a:bodyPr lIns="0" tIns="0" rIns="0" bIns="0">
            <a:normAutofit/>
          </a:bodyPr>
          <a:lstStyle>
            <a:lvl1pPr marL="0" indent="0">
              <a:buNone/>
              <a:defRPr sz="3600" b="1" i="0" baseline="0">
                <a:solidFill>
                  <a:schemeClr val="tx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Timeline/Campaign</a:t>
            </a:r>
          </a:p>
        </p:txBody>
      </p:sp>
      <p:sp>
        <p:nvSpPr>
          <p:cNvPr id="11" name="Text Placeholder 12"/>
          <p:cNvSpPr>
            <a:spLocks noGrp="1"/>
          </p:cNvSpPr>
          <p:nvPr>
            <p:ph type="body" sz="quarter" idx="27" hasCustomPrompt="1"/>
          </p:nvPr>
        </p:nvSpPr>
        <p:spPr>
          <a:xfrm>
            <a:off x="6098052" y="598488"/>
            <a:ext cx="5479567" cy="468312"/>
          </a:xfrm>
          <a:prstGeom prst="rect">
            <a:avLst/>
          </a:prstGeom>
        </p:spPr>
        <p:txBody>
          <a:bodyPr lIns="0" tIns="0" rIns="0" bIns="0">
            <a:normAutofit/>
          </a:bodyPr>
          <a:lstStyle>
            <a:lvl1pPr marL="0" indent="0" algn="r">
              <a:buNone/>
              <a:defRPr sz="1800" b="1" i="0">
                <a:solidFill>
                  <a:schemeClr val="accent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Sub-headline Goes Here</a:t>
            </a:r>
          </a:p>
        </p:txBody>
      </p:sp>
    </p:spTree>
    <p:extLst>
      <p:ext uri="{BB962C8B-B14F-4D97-AF65-F5344CB8AC3E}">
        <p14:creationId xmlns:p14="http://schemas.microsoft.com/office/powerpoint/2010/main" val="342485496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pecialty 1F">
    <p:spTree>
      <p:nvGrpSpPr>
        <p:cNvPr id="1" name=""/>
        <p:cNvGrpSpPr/>
        <p:nvPr/>
      </p:nvGrpSpPr>
      <p:grpSpPr>
        <a:xfrm>
          <a:off x="0" y="0"/>
          <a:ext cx="0" cy="0"/>
          <a:chOff x="0" y="0"/>
          <a:chExt cx="0" cy="0"/>
        </a:xfrm>
      </p:grpSpPr>
      <p:graphicFrame>
        <p:nvGraphicFramePr>
          <p:cNvPr id="5" name="Table 4"/>
          <p:cNvGraphicFramePr>
            <a:graphicFrameLocks noGrp="1"/>
          </p:cNvGraphicFramePr>
          <p:nvPr userDrawn="1"/>
        </p:nvGraphicFramePr>
        <p:xfrm>
          <a:off x="612278" y="1915011"/>
          <a:ext cx="10965336" cy="4328608"/>
        </p:xfrm>
        <a:graphic>
          <a:graphicData uri="http://schemas.openxmlformats.org/drawingml/2006/table">
            <a:tbl>
              <a:tblPr firstRow="1" bandRow="1">
                <a:tableStyleId>{5DA37D80-6434-44D0-A028-1B22A696006F}</a:tableStyleId>
              </a:tblPr>
              <a:tblGrid>
                <a:gridCol w="913778">
                  <a:extLst>
                    <a:ext uri="{9D8B030D-6E8A-4147-A177-3AD203B41FA5}">
                      <a16:colId xmlns:a16="http://schemas.microsoft.com/office/drawing/2014/main" val="20000"/>
                    </a:ext>
                  </a:extLst>
                </a:gridCol>
                <a:gridCol w="913778">
                  <a:extLst>
                    <a:ext uri="{9D8B030D-6E8A-4147-A177-3AD203B41FA5}">
                      <a16:colId xmlns:a16="http://schemas.microsoft.com/office/drawing/2014/main" val="20001"/>
                    </a:ext>
                  </a:extLst>
                </a:gridCol>
                <a:gridCol w="913778">
                  <a:extLst>
                    <a:ext uri="{9D8B030D-6E8A-4147-A177-3AD203B41FA5}">
                      <a16:colId xmlns:a16="http://schemas.microsoft.com/office/drawing/2014/main" val="20002"/>
                    </a:ext>
                  </a:extLst>
                </a:gridCol>
                <a:gridCol w="913778">
                  <a:extLst>
                    <a:ext uri="{9D8B030D-6E8A-4147-A177-3AD203B41FA5}">
                      <a16:colId xmlns:a16="http://schemas.microsoft.com/office/drawing/2014/main" val="20003"/>
                    </a:ext>
                  </a:extLst>
                </a:gridCol>
                <a:gridCol w="913778">
                  <a:extLst>
                    <a:ext uri="{9D8B030D-6E8A-4147-A177-3AD203B41FA5}">
                      <a16:colId xmlns:a16="http://schemas.microsoft.com/office/drawing/2014/main" val="20004"/>
                    </a:ext>
                  </a:extLst>
                </a:gridCol>
                <a:gridCol w="913778">
                  <a:extLst>
                    <a:ext uri="{9D8B030D-6E8A-4147-A177-3AD203B41FA5}">
                      <a16:colId xmlns:a16="http://schemas.microsoft.com/office/drawing/2014/main" val="20005"/>
                    </a:ext>
                  </a:extLst>
                </a:gridCol>
                <a:gridCol w="913778">
                  <a:extLst>
                    <a:ext uri="{9D8B030D-6E8A-4147-A177-3AD203B41FA5}">
                      <a16:colId xmlns:a16="http://schemas.microsoft.com/office/drawing/2014/main" val="20006"/>
                    </a:ext>
                  </a:extLst>
                </a:gridCol>
                <a:gridCol w="913778">
                  <a:extLst>
                    <a:ext uri="{9D8B030D-6E8A-4147-A177-3AD203B41FA5}">
                      <a16:colId xmlns:a16="http://schemas.microsoft.com/office/drawing/2014/main" val="20007"/>
                    </a:ext>
                  </a:extLst>
                </a:gridCol>
                <a:gridCol w="913778">
                  <a:extLst>
                    <a:ext uri="{9D8B030D-6E8A-4147-A177-3AD203B41FA5}">
                      <a16:colId xmlns:a16="http://schemas.microsoft.com/office/drawing/2014/main" val="20008"/>
                    </a:ext>
                  </a:extLst>
                </a:gridCol>
                <a:gridCol w="913778">
                  <a:extLst>
                    <a:ext uri="{9D8B030D-6E8A-4147-A177-3AD203B41FA5}">
                      <a16:colId xmlns:a16="http://schemas.microsoft.com/office/drawing/2014/main" val="20009"/>
                    </a:ext>
                  </a:extLst>
                </a:gridCol>
                <a:gridCol w="913778">
                  <a:extLst>
                    <a:ext uri="{9D8B030D-6E8A-4147-A177-3AD203B41FA5}">
                      <a16:colId xmlns:a16="http://schemas.microsoft.com/office/drawing/2014/main" val="20010"/>
                    </a:ext>
                  </a:extLst>
                </a:gridCol>
                <a:gridCol w="913778">
                  <a:extLst>
                    <a:ext uri="{9D8B030D-6E8A-4147-A177-3AD203B41FA5}">
                      <a16:colId xmlns:a16="http://schemas.microsoft.com/office/drawing/2014/main" val="20011"/>
                    </a:ext>
                  </a:extLst>
                </a:gridCol>
              </a:tblGrid>
              <a:tr h="4328608">
                <a:tc>
                  <a:txBody>
                    <a:bodyPr/>
                    <a:lstStyle/>
                    <a:p>
                      <a:endParaRPr lang="en-US"/>
                    </a:p>
                  </a:txBody>
                  <a:tcPr>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a:p>
                  </a:txBody>
                  <a:tcPr>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13" name="Text Placeholder 12"/>
          <p:cNvSpPr>
            <a:spLocks noGrp="1"/>
          </p:cNvSpPr>
          <p:nvPr>
            <p:ph type="body" sz="quarter" idx="11" hasCustomPrompt="1"/>
          </p:nvPr>
        </p:nvSpPr>
        <p:spPr>
          <a:xfrm>
            <a:off x="612283" y="598488"/>
            <a:ext cx="5485770" cy="468312"/>
          </a:xfrm>
          <a:prstGeom prst="rect">
            <a:avLst/>
          </a:prstGeom>
        </p:spPr>
        <p:txBody>
          <a:bodyPr lIns="0" tIns="0" rIns="0" bIns="0">
            <a:normAutofit/>
          </a:bodyPr>
          <a:lstStyle>
            <a:lvl1pPr marL="0" indent="0">
              <a:buNone/>
              <a:defRPr sz="3600" b="1" i="0" baseline="0">
                <a:solidFill>
                  <a:schemeClr val="tx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Timeline/Campaign</a:t>
            </a:r>
          </a:p>
        </p:txBody>
      </p:sp>
      <p:sp>
        <p:nvSpPr>
          <p:cNvPr id="32" name="Text Placeholder 12"/>
          <p:cNvSpPr>
            <a:spLocks noGrp="1"/>
          </p:cNvSpPr>
          <p:nvPr>
            <p:ph type="body" sz="quarter" idx="12" hasCustomPrompt="1"/>
          </p:nvPr>
        </p:nvSpPr>
        <p:spPr>
          <a:xfrm>
            <a:off x="612279" y="1564113"/>
            <a:ext cx="896354" cy="326177"/>
          </a:xfrm>
          <a:prstGeom prst="rect">
            <a:avLst/>
          </a:prstGeom>
        </p:spPr>
        <p:txBody>
          <a:bodyPr lIns="0" tIns="0" rIns="0" bIns="0">
            <a:normAutofit/>
          </a:bodyPr>
          <a:lstStyle>
            <a:lvl1pPr marL="0" indent="0" algn="ctr">
              <a:buNone/>
              <a:defRPr sz="1800" b="1" i="0" baseline="0">
                <a:solidFill>
                  <a:schemeClr val="accent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Jan</a:t>
            </a:r>
          </a:p>
        </p:txBody>
      </p:sp>
      <p:sp>
        <p:nvSpPr>
          <p:cNvPr id="33" name="Text Placeholder 12"/>
          <p:cNvSpPr>
            <a:spLocks noGrp="1"/>
          </p:cNvSpPr>
          <p:nvPr>
            <p:ph type="body" sz="quarter" idx="13" hasCustomPrompt="1"/>
          </p:nvPr>
        </p:nvSpPr>
        <p:spPr>
          <a:xfrm>
            <a:off x="1524000" y="1564113"/>
            <a:ext cx="896354" cy="326177"/>
          </a:xfrm>
          <a:prstGeom prst="rect">
            <a:avLst/>
          </a:prstGeom>
        </p:spPr>
        <p:txBody>
          <a:bodyPr lIns="0" tIns="0" rIns="0" bIns="0">
            <a:normAutofit/>
          </a:bodyPr>
          <a:lstStyle>
            <a:lvl1pPr marL="0" indent="0" algn="ctr">
              <a:buNone/>
              <a:defRPr sz="1800" b="1" i="0" baseline="0">
                <a:solidFill>
                  <a:schemeClr val="accent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Feb</a:t>
            </a:r>
          </a:p>
        </p:txBody>
      </p:sp>
      <p:sp>
        <p:nvSpPr>
          <p:cNvPr id="34" name="Text Placeholder 12"/>
          <p:cNvSpPr>
            <a:spLocks noGrp="1"/>
          </p:cNvSpPr>
          <p:nvPr>
            <p:ph type="body" sz="quarter" idx="14" hasCustomPrompt="1"/>
          </p:nvPr>
        </p:nvSpPr>
        <p:spPr>
          <a:xfrm>
            <a:off x="2450315" y="1564113"/>
            <a:ext cx="896354" cy="326177"/>
          </a:xfrm>
          <a:prstGeom prst="rect">
            <a:avLst/>
          </a:prstGeom>
        </p:spPr>
        <p:txBody>
          <a:bodyPr lIns="0" tIns="0" rIns="0" bIns="0">
            <a:normAutofit/>
          </a:bodyPr>
          <a:lstStyle>
            <a:lvl1pPr marL="0" indent="0" algn="ctr">
              <a:buNone/>
              <a:defRPr sz="1800" b="1" i="0" baseline="0">
                <a:solidFill>
                  <a:schemeClr val="accent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Mar</a:t>
            </a:r>
          </a:p>
        </p:txBody>
      </p:sp>
      <p:sp>
        <p:nvSpPr>
          <p:cNvPr id="35" name="Text Placeholder 12"/>
          <p:cNvSpPr>
            <a:spLocks noGrp="1"/>
          </p:cNvSpPr>
          <p:nvPr>
            <p:ph type="body" sz="quarter" idx="15" hasCustomPrompt="1"/>
          </p:nvPr>
        </p:nvSpPr>
        <p:spPr>
          <a:xfrm>
            <a:off x="3362036" y="1564113"/>
            <a:ext cx="896354" cy="326177"/>
          </a:xfrm>
          <a:prstGeom prst="rect">
            <a:avLst/>
          </a:prstGeom>
        </p:spPr>
        <p:txBody>
          <a:bodyPr lIns="0" tIns="0" rIns="0" bIns="0">
            <a:normAutofit/>
          </a:bodyPr>
          <a:lstStyle>
            <a:lvl1pPr marL="0" indent="0" algn="ctr">
              <a:buNone/>
              <a:defRPr sz="1800" b="1" i="0" baseline="0">
                <a:solidFill>
                  <a:schemeClr val="accent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Apr</a:t>
            </a:r>
          </a:p>
        </p:txBody>
      </p:sp>
      <p:sp>
        <p:nvSpPr>
          <p:cNvPr id="36" name="Text Placeholder 12"/>
          <p:cNvSpPr>
            <a:spLocks noGrp="1"/>
          </p:cNvSpPr>
          <p:nvPr>
            <p:ph type="body" sz="quarter" idx="16" hasCustomPrompt="1"/>
          </p:nvPr>
        </p:nvSpPr>
        <p:spPr>
          <a:xfrm>
            <a:off x="4289977" y="1564113"/>
            <a:ext cx="896354" cy="326177"/>
          </a:xfrm>
          <a:prstGeom prst="rect">
            <a:avLst/>
          </a:prstGeom>
        </p:spPr>
        <p:txBody>
          <a:bodyPr lIns="0" tIns="0" rIns="0" bIns="0">
            <a:normAutofit/>
          </a:bodyPr>
          <a:lstStyle>
            <a:lvl1pPr marL="0" indent="0" algn="ctr">
              <a:buNone/>
              <a:defRPr sz="1800" b="1" i="0" baseline="0">
                <a:solidFill>
                  <a:schemeClr val="accent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May</a:t>
            </a:r>
          </a:p>
        </p:txBody>
      </p:sp>
      <p:sp>
        <p:nvSpPr>
          <p:cNvPr id="37" name="Text Placeholder 12"/>
          <p:cNvSpPr>
            <a:spLocks noGrp="1"/>
          </p:cNvSpPr>
          <p:nvPr>
            <p:ph type="body" sz="quarter" idx="17" hasCustomPrompt="1"/>
          </p:nvPr>
        </p:nvSpPr>
        <p:spPr>
          <a:xfrm>
            <a:off x="5201698" y="1564113"/>
            <a:ext cx="896354" cy="326177"/>
          </a:xfrm>
          <a:prstGeom prst="rect">
            <a:avLst/>
          </a:prstGeom>
        </p:spPr>
        <p:txBody>
          <a:bodyPr lIns="0" tIns="0" rIns="0" bIns="0">
            <a:normAutofit/>
          </a:bodyPr>
          <a:lstStyle>
            <a:lvl1pPr marL="0" indent="0" algn="ctr">
              <a:buNone/>
              <a:defRPr sz="1800" b="1" i="0" baseline="0">
                <a:solidFill>
                  <a:schemeClr val="accent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June</a:t>
            </a:r>
          </a:p>
        </p:txBody>
      </p:sp>
      <p:sp>
        <p:nvSpPr>
          <p:cNvPr id="38" name="Text Placeholder 12"/>
          <p:cNvSpPr>
            <a:spLocks noGrp="1"/>
          </p:cNvSpPr>
          <p:nvPr>
            <p:ph type="body" sz="quarter" idx="18" hasCustomPrompt="1"/>
          </p:nvPr>
        </p:nvSpPr>
        <p:spPr>
          <a:xfrm>
            <a:off x="6122655" y="1564113"/>
            <a:ext cx="896354" cy="326177"/>
          </a:xfrm>
          <a:prstGeom prst="rect">
            <a:avLst/>
          </a:prstGeom>
        </p:spPr>
        <p:txBody>
          <a:bodyPr lIns="0" tIns="0" rIns="0" bIns="0">
            <a:normAutofit/>
          </a:bodyPr>
          <a:lstStyle>
            <a:lvl1pPr marL="0" indent="0" algn="ctr">
              <a:buNone/>
              <a:defRPr sz="1800" b="1" i="0" baseline="0">
                <a:solidFill>
                  <a:schemeClr val="accent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July</a:t>
            </a:r>
          </a:p>
        </p:txBody>
      </p:sp>
      <p:sp>
        <p:nvSpPr>
          <p:cNvPr id="39" name="Text Placeholder 12"/>
          <p:cNvSpPr>
            <a:spLocks noGrp="1"/>
          </p:cNvSpPr>
          <p:nvPr>
            <p:ph type="body" sz="quarter" idx="19" hasCustomPrompt="1"/>
          </p:nvPr>
        </p:nvSpPr>
        <p:spPr>
          <a:xfrm>
            <a:off x="7034376" y="1564113"/>
            <a:ext cx="896354" cy="326177"/>
          </a:xfrm>
          <a:prstGeom prst="rect">
            <a:avLst/>
          </a:prstGeom>
        </p:spPr>
        <p:txBody>
          <a:bodyPr lIns="0" tIns="0" rIns="0" bIns="0">
            <a:normAutofit/>
          </a:bodyPr>
          <a:lstStyle>
            <a:lvl1pPr marL="0" indent="0" algn="ctr">
              <a:buNone/>
              <a:defRPr sz="1800" b="1" i="0" baseline="0">
                <a:solidFill>
                  <a:schemeClr val="accent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Aug</a:t>
            </a:r>
          </a:p>
        </p:txBody>
      </p:sp>
      <p:sp>
        <p:nvSpPr>
          <p:cNvPr id="40" name="Text Placeholder 12"/>
          <p:cNvSpPr>
            <a:spLocks noGrp="1"/>
          </p:cNvSpPr>
          <p:nvPr>
            <p:ph type="body" sz="quarter" idx="20" hasCustomPrompt="1"/>
          </p:nvPr>
        </p:nvSpPr>
        <p:spPr>
          <a:xfrm>
            <a:off x="7946097" y="1564113"/>
            <a:ext cx="896354" cy="326177"/>
          </a:xfrm>
          <a:prstGeom prst="rect">
            <a:avLst/>
          </a:prstGeom>
        </p:spPr>
        <p:txBody>
          <a:bodyPr lIns="0" tIns="0" rIns="0" bIns="0">
            <a:normAutofit/>
          </a:bodyPr>
          <a:lstStyle>
            <a:lvl1pPr marL="0" indent="0" algn="ctr">
              <a:buNone/>
              <a:defRPr sz="1800" b="1" i="0" baseline="0">
                <a:solidFill>
                  <a:schemeClr val="accent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Sept</a:t>
            </a:r>
          </a:p>
        </p:txBody>
      </p:sp>
      <p:sp>
        <p:nvSpPr>
          <p:cNvPr id="41" name="Text Placeholder 12"/>
          <p:cNvSpPr>
            <a:spLocks noGrp="1"/>
          </p:cNvSpPr>
          <p:nvPr>
            <p:ph type="body" sz="quarter" idx="21" hasCustomPrompt="1"/>
          </p:nvPr>
        </p:nvSpPr>
        <p:spPr>
          <a:xfrm>
            <a:off x="8857818" y="1564113"/>
            <a:ext cx="896354" cy="326177"/>
          </a:xfrm>
          <a:prstGeom prst="rect">
            <a:avLst/>
          </a:prstGeom>
        </p:spPr>
        <p:txBody>
          <a:bodyPr lIns="0" tIns="0" rIns="0" bIns="0">
            <a:normAutofit/>
          </a:bodyPr>
          <a:lstStyle>
            <a:lvl1pPr marL="0" indent="0" algn="ctr">
              <a:buNone/>
              <a:defRPr sz="1800" b="1" i="0" baseline="0">
                <a:solidFill>
                  <a:schemeClr val="accent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Oct</a:t>
            </a:r>
          </a:p>
        </p:txBody>
      </p:sp>
      <p:sp>
        <p:nvSpPr>
          <p:cNvPr id="42" name="Text Placeholder 12"/>
          <p:cNvSpPr>
            <a:spLocks noGrp="1"/>
          </p:cNvSpPr>
          <p:nvPr>
            <p:ph type="body" sz="quarter" idx="22" hasCustomPrompt="1"/>
          </p:nvPr>
        </p:nvSpPr>
        <p:spPr>
          <a:xfrm>
            <a:off x="9760303" y="1564113"/>
            <a:ext cx="896354" cy="326177"/>
          </a:xfrm>
          <a:prstGeom prst="rect">
            <a:avLst/>
          </a:prstGeom>
        </p:spPr>
        <p:txBody>
          <a:bodyPr lIns="0" tIns="0" rIns="0" bIns="0">
            <a:normAutofit/>
          </a:bodyPr>
          <a:lstStyle>
            <a:lvl1pPr marL="0" indent="0" algn="ctr">
              <a:buNone/>
              <a:defRPr sz="1800" b="1" i="0" baseline="0">
                <a:solidFill>
                  <a:schemeClr val="accent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Nov</a:t>
            </a:r>
          </a:p>
        </p:txBody>
      </p:sp>
      <p:sp>
        <p:nvSpPr>
          <p:cNvPr id="43" name="Text Placeholder 12"/>
          <p:cNvSpPr>
            <a:spLocks noGrp="1"/>
          </p:cNvSpPr>
          <p:nvPr>
            <p:ph type="body" sz="quarter" idx="23" hasCustomPrompt="1"/>
          </p:nvPr>
        </p:nvSpPr>
        <p:spPr>
          <a:xfrm>
            <a:off x="10672024" y="1564113"/>
            <a:ext cx="896354" cy="326177"/>
          </a:xfrm>
          <a:prstGeom prst="rect">
            <a:avLst/>
          </a:prstGeom>
        </p:spPr>
        <p:txBody>
          <a:bodyPr lIns="0" tIns="0" rIns="0" bIns="0">
            <a:normAutofit/>
          </a:bodyPr>
          <a:lstStyle>
            <a:lvl1pPr marL="0" indent="0" algn="ctr">
              <a:buNone/>
              <a:defRPr sz="1800" b="1" i="0" baseline="0">
                <a:solidFill>
                  <a:schemeClr val="accent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Dec</a:t>
            </a:r>
          </a:p>
        </p:txBody>
      </p:sp>
      <p:sp>
        <p:nvSpPr>
          <p:cNvPr id="44" name="Text Placeholder 12"/>
          <p:cNvSpPr>
            <a:spLocks noGrp="1"/>
          </p:cNvSpPr>
          <p:nvPr>
            <p:ph type="body" sz="quarter" idx="24" hasCustomPrompt="1"/>
          </p:nvPr>
        </p:nvSpPr>
        <p:spPr>
          <a:xfrm>
            <a:off x="6098052" y="598488"/>
            <a:ext cx="5479567" cy="468312"/>
          </a:xfrm>
          <a:prstGeom prst="rect">
            <a:avLst/>
          </a:prstGeom>
        </p:spPr>
        <p:txBody>
          <a:bodyPr lIns="0" tIns="0" rIns="0" bIns="0">
            <a:normAutofit/>
          </a:bodyPr>
          <a:lstStyle>
            <a:lvl1pPr marL="0" indent="0" algn="r">
              <a:buNone/>
              <a:defRPr sz="1800" b="1" i="0">
                <a:solidFill>
                  <a:schemeClr val="accent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Sub-headline Goes Here</a:t>
            </a:r>
          </a:p>
        </p:txBody>
      </p:sp>
    </p:spTree>
    <p:extLst>
      <p:ext uri="{BB962C8B-B14F-4D97-AF65-F5344CB8AC3E}">
        <p14:creationId xmlns:p14="http://schemas.microsoft.com/office/powerpoint/2010/main" val="242781888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pecialty 1G">
    <p:spTree>
      <p:nvGrpSpPr>
        <p:cNvPr id="1" name=""/>
        <p:cNvGrpSpPr/>
        <p:nvPr/>
      </p:nvGrpSpPr>
      <p:grpSpPr>
        <a:xfrm>
          <a:off x="0" y="0"/>
          <a:ext cx="0" cy="0"/>
          <a:chOff x="0" y="0"/>
          <a:chExt cx="0" cy="0"/>
        </a:xfrm>
      </p:grpSpPr>
      <p:graphicFrame>
        <p:nvGraphicFramePr>
          <p:cNvPr id="5" name="Table 4"/>
          <p:cNvGraphicFramePr>
            <a:graphicFrameLocks noGrp="1"/>
          </p:cNvGraphicFramePr>
          <p:nvPr userDrawn="1"/>
        </p:nvGraphicFramePr>
        <p:xfrm>
          <a:off x="612276" y="1915011"/>
          <a:ext cx="10965336" cy="4328608"/>
        </p:xfrm>
        <a:graphic>
          <a:graphicData uri="http://schemas.openxmlformats.org/drawingml/2006/table">
            <a:tbl>
              <a:tblPr firstRow="1" bandRow="1">
                <a:tableStyleId>{5DA37D80-6434-44D0-A028-1B22A696006F}</a:tableStyleId>
              </a:tblPr>
              <a:tblGrid>
                <a:gridCol w="3655112">
                  <a:extLst>
                    <a:ext uri="{9D8B030D-6E8A-4147-A177-3AD203B41FA5}">
                      <a16:colId xmlns:a16="http://schemas.microsoft.com/office/drawing/2014/main" val="20000"/>
                    </a:ext>
                  </a:extLst>
                </a:gridCol>
                <a:gridCol w="3655112">
                  <a:extLst>
                    <a:ext uri="{9D8B030D-6E8A-4147-A177-3AD203B41FA5}">
                      <a16:colId xmlns:a16="http://schemas.microsoft.com/office/drawing/2014/main" val="20001"/>
                    </a:ext>
                  </a:extLst>
                </a:gridCol>
                <a:gridCol w="3655112">
                  <a:extLst>
                    <a:ext uri="{9D8B030D-6E8A-4147-A177-3AD203B41FA5}">
                      <a16:colId xmlns:a16="http://schemas.microsoft.com/office/drawing/2014/main" val="20002"/>
                    </a:ext>
                  </a:extLst>
                </a:gridCol>
              </a:tblGrid>
              <a:tr h="4328608">
                <a:tc>
                  <a:txBody>
                    <a:bodyPr/>
                    <a:lstStyle/>
                    <a:p>
                      <a:endParaRPr lang="en-US"/>
                    </a:p>
                  </a:txBody>
                  <a:tcPr>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0"/>
                  </a:ext>
                </a:extLst>
              </a:tr>
            </a:tbl>
          </a:graphicData>
        </a:graphic>
      </p:graphicFrame>
      <p:sp>
        <p:nvSpPr>
          <p:cNvPr id="34" name="Text Placeholder 12"/>
          <p:cNvSpPr>
            <a:spLocks noGrp="1"/>
          </p:cNvSpPr>
          <p:nvPr>
            <p:ph type="body" sz="quarter" idx="12" hasCustomPrompt="1"/>
          </p:nvPr>
        </p:nvSpPr>
        <p:spPr>
          <a:xfrm>
            <a:off x="612278" y="1564113"/>
            <a:ext cx="3654921" cy="326177"/>
          </a:xfrm>
          <a:prstGeom prst="rect">
            <a:avLst/>
          </a:prstGeom>
        </p:spPr>
        <p:txBody>
          <a:bodyPr lIns="0" tIns="0" rIns="0" bIns="0">
            <a:normAutofit/>
          </a:bodyPr>
          <a:lstStyle>
            <a:lvl1pPr marL="0" indent="0" algn="ctr">
              <a:buNone/>
              <a:defRPr sz="1800" b="1" i="0" baseline="0">
                <a:solidFill>
                  <a:schemeClr val="accent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Phase 1</a:t>
            </a:r>
          </a:p>
        </p:txBody>
      </p:sp>
      <p:sp>
        <p:nvSpPr>
          <p:cNvPr id="35" name="Text Placeholder 12"/>
          <p:cNvSpPr>
            <a:spLocks noGrp="1"/>
          </p:cNvSpPr>
          <p:nvPr>
            <p:ph type="body" sz="quarter" idx="13" hasCustomPrompt="1"/>
          </p:nvPr>
        </p:nvSpPr>
        <p:spPr>
          <a:xfrm>
            <a:off x="4267199" y="1564113"/>
            <a:ext cx="3654921" cy="326177"/>
          </a:xfrm>
          <a:prstGeom prst="rect">
            <a:avLst/>
          </a:prstGeom>
        </p:spPr>
        <p:txBody>
          <a:bodyPr lIns="0" tIns="0" rIns="0" bIns="0">
            <a:normAutofit/>
          </a:bodyPr>
          <a:lstStyle>
            <a:lvl1pPr marL="0" indent="0" algn="ctr">
              <a:buNone/>
              <a:defRPr sz="1800" b="1" i="0" baseline="0">
                <a:solidFill>
                  <a:schemeClr val="accent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Phase 2</a:t>
            </a:r>
          </a:p>
        </p:txBody>
      </p:sp>
      <p:sp>
        <p:nvSpPr>
          <p:cNvPr id="36" name="Text Placeholder 12"/>
          <p:cNvSpPr>
            <a:spLocks noGrp="1"/>
          </p:cNvSpPr>
          <p:nvPr>
            <p:ph type="body" sz="quarter" idx="14" hasCustomPrompt="1"/>
          </p:nvPr>
        </p:nvSpPr>
        <p:spPr>
          <a:xfrm>
            <a:off x="7922691" y="1564113"/>
            <a:ext cx="3654921" cy="326177"/>
          </a:xfrm>
          <a:prstGeom prst="rect">
            <a:avLst/>
          </a:prstGeom>
        </p:spPr>
        <p:txBody>
          <a:bodyPr lIns="0" tIns="0" rIns="0" bIns="0">
            <a:normAutofit/>
          </a:bodyPr>
          <a:lstStyle>
            <a:lvl1pPr marL="0" indent="0" algn="ctr">
              <a:buNone/>
              <a:defRPr sz="1800" b="1" i="0" baseline="0">
                <a:solidFill>
                  <a:schemeClr val="accent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Phase 3</a:t>
            </a:r>
          </a:p>
        </p:txBody>
      </p:sp>
      <p:sp>
        <p:nvSpPr>
          <p:cNvPr id="37" name="Text Placeholder 12"/>
          <p:cNvSpPr>
            <a:spLocks noGrp="1"/>
          </p:cNvSpPr>
          <p:nvPr>
            <p:ph type="body" sz="quarter" idx="11" hasCustomPrompt="1"/>
          </p:nvPr>
        </p:nvSpPr>
        <p:spPr>
          <a:xfrm>
            <a:off x="612283" y="598488"/>
            <a:ext cx="5485770" cy="468312"/>
          </a:xfrm>
          <a:prstGeom prst="rect">
            <a:avLst/>
          </a:prstGeom>
        </p:spPr>
        <p:txBody>
          <a:bodyPr lIns="0" tIns="0" rIns="0" bIns="0">
            <a:normAutofit/>
          </a:bodyPr>
          <a:lstStyle>
            <a:lvl1pPr marL="0" indent="0">
              <a:buNone/>
              <a:defRPr sz="3600" b="1" i="0" baseline="0">
                <a:solidFill>
                  <a:schemeClr val="tx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Timeline/Campaign</a:t>
            </a:r>
          </a:p>
        </p:txBody>
      </p:sp>
      <p:sp>
        <p:nvSpPr>
          <p:cNvPr id="38" name="Text Placeholder 12"/>
          <p:cNvSpPr>
            <a:spLocks noGrp="1"/>
          </p:cNvSpPr>
          <p:nvPr>
            <p:ph type="body" sz="quarter" idx="24" hasCustomPrompt="1"/>
          </p:nvPr>
        </p:nvSpPr>
        <p:spPr>
          <a:xfrm>
            <a:off x="6098052" y="598488"/>
            <a:ext cx="5479567" cy="468312"/>
          </a:xfrm>
          <a:prstGeom prst="rect">
            <a:avLst/>
          </a:prstGeom>
        </p:spPr>
        <p:txBody>
          <a:bodyPr lIns="0" tIns="0" rIns="0" bIns="0">
            <a:normAutofit/>
          </a:bodyPr>
          <a:lstStyle>
            <a:lvl1pPr marL="0" indent="0" algn="r">
              <a:buNone/>
              <a:defRPr sz="1800" b="1" i="0">
                <a:solidFill>
                  <a:schemeClr val="accent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Sub-headline Goes Here</a:t>
            </a:r>
          </a:p>
        </p:txBody>
      </p:sp>
    </p:spTree>
    <p:extLst>
      <p:ext uri="{BB962C8B-B14F-4D97-AF65-F5344CB8AC3E}">
        <p14:creationId xmlns:p14="http://schemas.microsoft.com/office/powerpoint/2010/main" val="368286337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pecialty 1H">
    <p:spTree>
      <p:nvGrpSpPr>
        <p:cNvPr id="1" name=""/>
        <p:cNvGrpSpPr/>
        <p:nvPr/>
      </p:nvGrpSpPr>
      <p:grpSpPr>
        <a:xfrm>
          <a:off x="0" y="0"/>
          <a:ext cx="0" cy="0"/>
          <a:chOff x="0" y="0"/>
          <a:chExt cx="0" cy="0"/>
        </a:xfrm>
      </p:grpSpPr>
      <p:sp>
        <p:nvSpPr>
          <p:cNvPr id="13" name="Picture Placeholder 12"/>
          <p:cNvSpPr>
            <a:spLocks noGrp="1"/>
          </p:cNvSpPr>
          <p:nvPr>
            <p:ph type="pic" sz="quarter" idx="10" hasCustomPrompt="1"/>
          </p:nvPr>
        </p:nvSpPr>
        <p:spPr>
          <a:xfrm>
            <a:off x="602354" y="2340874"/>
            <a:ext cx="1948342" cy="783226"/>
          </a:xfrm>
          <a:prstGeom prst="rect">
            <a:avLst/>
          </a:prstGeom>
        </p:spPr>
        <p:txBody>
          <a:bodyPr lIns="0" tIns="0" rIns="0" bIns="0"/>
          <a:lstStyle>
            <a:lvl1pPr marL="0" indent="0" algn="ctr">
              <a:buNone/>
              <a:defRPr b="1" i="0">
                <a:solidFill>
                  <a:schemeClr val="bg1"/>
                </a:solidFill>
                <a:latin typeface="Arial" panose="020B0604020202020204" pitchFamily="34" charset="0"/>
                <a:ea typeface="Roboto Medium" panose="02000000000000000000" pitchFamily="2" charset="0"/>
                <a:cs typeface="Arial" panose="020B0604020202020204" pitchFamily="34" charset="0"/>
              </a:defRPr>
            </a:lvl1pPr>
          </a:lstStyle>
          <a:p>
            <a:r>
              <a:rPr lang="en-US"/>
              <a:t>Logo</a:t>
            </a:r>
          </a:p>
        </p:txBody>
      </p:sp>
      <p:sp>
        <p:nvSpPr>
          <p:cNvPr id="22" name="Picture Placeholder 12"/>
          <p:cNvSpPr>
            <a:spLocks noGrp="1"/>
          </p:cNvSpPr>
          <p:nvPr>
            <p:ph type="pic" sz="quarter" idx="11" hasCustomPrompt="1"/>
          </p:nvPr>
        </p:nvSpPr>
        <p:spPr>
          <a:xfrm>
            <a:off x="2863683" y="2340874"/>
            <a:ext cx="1948342" cy="783226"/>
          </a:xfrm>
          <a:prstGeom prst="rect">
            <a:avLst/>
          </a:prstGeom>
        </p:spPr>
        <p:txBody>
          <a:bodyPr lIns="0" tIns="0" rIns="0" bIns="0"/>
          <a:lstStyle>
            <a:lvl1pPr marL="0" indent="0" algn="ctr">
              <a:buNone/>
              <a:defRPr b="1" i="0">
                <a:solidFill>
                  <a:schemeClr val="bg1"/>
                </a:solidFill>
                <a:latin typeface="Arial" panose="020B0604020202020204" pitchFamily="34" charset="0"/>
                <a:ea typeface="Roboto Medium" panose="02000000000000000000" pitchFamily="2" charset="0"/>
                <a:cs typeface="Arial" panose="020B0604020202020204" pitchFamily="34" charset="0"/>
              </a:defRPr>
            </a:lvl1pPr>
          </a:lstStyle>
          <a:p>
            <a:r>
              <a:rPr lang="en-US"/>
              <a:t>Logo</a:t>
            </a:r>
          </a:p>
        </p:txBody>
      </p:sp>
      <p:sp>
        <p:nvSpPr>
          <p:cNvPr id="23" name="Picture Placeholder 12"/>
          <p:cNvSpPr>
            <a:spLocks noGrp="1"/>
          </p:cNvSpPr>
          <p:nvPr>
            <p:ph type="pic" sz="quarter" idx="12" hasCustomPrompt="1"/>
          </p:nvPr>
        </p:nvSpPr>
        <p:spPr>
          <a:xfrm>
            <a:off x="5125012" y="2340874"/>
            <a:ext cx="1948342" cy="783226"/>
          </a:xfrm>
          <a:prstGeom prst="rect">
            <a:avLst/>
          </a:prstGeom>
        </p:spPr>
        <p:txBody>
          <a:bodyPr lIns="0" tIns="0" rIns="0" bIns="0"/>
          <a:lstStyle>
            <a:lvl1pPr marL="0" indent="0" algn="ctr">
              <a:buNone/>
              <a:defRPr b="1" i="0">
                <a:solidFill>
                  <a:schemeClr val="bg1"/>
                </a:solidFill>
                <a:latin typeface="Arial" panose="020B0604020202020204" pitchFamily="34" charset="0"/>
                <a:ea typeface="Roboto Medium" panose="02000000000000000000" pitchFamily="2" charset="0"/>
                <a:cs typeface="Arial" panose="020B0604020202020204" pitchFamily="34" charset="0"/>
              </a:defRPr>
            </a:lvl1pPr>
          </a:lstStyle>
          <a:p>
            <a:r>
              <a:rPr lang="en-US"/>
              <a:t>Logo</a:t>
            </a:r>
          </a:p>
        </p:txBody>
      </p:sp>
      <p:sp>
        <p:nvSpPr>
          <p:cNvPr id="24" name="Picture Placeholder 12"/>
          <p:cNvSpPr>
            <a:spLocks noGrp="1"/>
          </p:cNvSpPr>
          <p:nvPr>
            <p:ph type="pic" sz="quarter" idx="13" hasCustomPrompt="1"/>
          </p:nvPr>
        </p:nvSpPr>
        <p:spPr>
          <a:xfrm>
            <a:off x="7386341" y="2340874"/>
            <a:ext cx="1948342" cy="783226"/>
          </a:xfrm>
          <a:prstGeom prst="rect">
            <a:avLst/>
          </a:prstGeom>
        </p:spPr>
        <p:txBody>
          <a:bodyPr lIns="0" tIns="0" rIns="0" bIns="0"/>
          <a:lstStyle>
            <a:lvl1pPr marL="0" indent="0" algn="ctr">
              <a:buNone/>
              <a:defRPr b="1" i="0">
                <a:solidFill>
                  <a:schemeClr val="bg1"/>
                </a:solidFill>
                <a:latin typeface="Arial" panose="020B0604020202020204" pitchFamily="34" charset="0"/>
                <a:ea typeface="Roboto Medium" panose="02000000000000000000" pitchFamily="2" charset="0"/>
                <a:cs typeface="Arial" panose="020B0604020202020204" pitchFamily="34" charset="0"/>
              </a:defRPr>
            </a:lvl1pPr>
          </a:lstStyle>
          <a:p>
            <a:r>
              <a:rPr lang="en-US"/>
              <a:t>Logo</a:t>
            </a:r>
          </a:p>
        </p:txBody>
      </p:sp>
      <p:sp>
        <p:nvSpPr>
          <p:cNvPr id="25" name="Picture Placeholder 12"/>
          <p:cNvSpPr>
            <a:spLocks noGrp="1"/>
          </p:cNvSpPr>
          <p:nvPr>
            <p:ph type="pic" sz="quarter" idx="14" hasCustomPrompt="1"/>
          </p:nvPr>
        </p:nvSpPr>
        <p:spPr>
          <a:xfrm>
            <a:off x="9625196" y="2340874"/>
            <a:ext cx="1948342" cy="783226"/>
          </a:xfrm>
          <a:prstGeom prst="rect">
            <a:avLst/>
          </a:prstGeom>
        </p:spPr>
        <p:txBody>
          <a:bodyPr lIns="0" tIns="0" rIns="0" bIns="0"/>
          <a:lstStyle>
            <a:lvl1pPr marL="0" indent="0" algn="ctr">
              <a:buNone/>
              <a:defRPr b="1" i="0">
                <a:solidFill>
                  <a:schemeClr val="bg1"/>
                </a:solidFill>
                <a:latin typeface="Arial" panose="020B0604020202020204" pitchFamily="34" charset="0"/>
                <a:ea typeface="Roboto Medium" panose="02000000000000000000" pitchFamily="2" charset="0"/>
                <a:cs typeface="Arial" panose="020B0604020202020204" pitchFamily="34" charset="0"/>
              </a:defRPr>
            </a:lvl1pPr>
          </a:lstStyle>
          <a:p>
            <a:r>
              <a:rPr lang="en-US"/>
              <a:t>Logo</a:t>
            </a:r>
          </a:p>
        </p:txBody>
      </p:sp>
      <p:sp>
        <p:nvSpPr>
          <p:cNvPr id="26" name="Picture Placeholder 12"/>
          <p:cNvSpPr>
            <a:spLocks noGrp="1"/>
          </p:cNvSpPr>
          <p:nvPr>
            <p:ph type="pic" sz="quarter" idx="15" hasCustomPrompt="1"/>
          </p:nvPr>
        </p:nvSpPr>
        <p:spPr>
          <a:xfrm>
            <a:off x="602354" y="3370828"/>
            <a:ext cx="1948342" cy="783226"/>
          </a:xfrm>
          <a:prstGeom prst="rect">
            <a:avLst/>
          </a:prstGeom>
        </p:spPr>
        <p:txBody>
          <a:bodyPr lIns="0" tIns="0" rIns="0" bIns="0"/>
          <a:lstStyle>
            <a:lvl1pPr marL="0" indent="0" algn="ctr">
              <a:buNone/>
              <a:defRPr b="1" i="0">
                <a:solidFill>
                  <a:schemeClr val="bg1"/>
                </a:solidFill>
                <a:latin typeface="Arial" panose="020B0604020202020204" pitchFamily="34" charset="0"/>
                <a:ea typeface="Roboto Medium" panose="02000000000000000000" pitchFamily="2" charset="0"/>
                <a:cs typeface="Arial" panose="020B0604020202020204" pitchFamily="34" charset="0"/>
              </a:defRPr>
            </a:lvl1pPr>
          </a:lstStyle>
          <a:p>
            <a:r>
              <a:rPr lang="en-US"/>
              <a:t>Logo</a:t>
            </a:r>
          </a:p>
        </p:txBody>
      </p:sp>
      <p:sp>
        <p:nvSpPr>
          <p:cNvPr id="27" name="Picture Placeholder 12"/>
          <p:cNvSpPr>
            <a:spLocks noGrp="1"/>
          </p:cNvSpPr>
          <p:nvPr>
            <p:ph type="pic" sz="quarter" idx="16" hasCustomPrompt="1"/>
          </p:nvPr>
        </p:nvSpPr>
        <p:spPr>
          <a:xfrm>
            <a:off x="2863683" y="3370828"/>
            <a:ext cx="1948342" cy="783226"/>
          </a:xfrm>
          <a:prstGeom prst="rect">
            <a:avLst/>
          </a:prstGeom>
        </p:spPr>
        <p:txBody>
          <a:bodyPr lIns="0" tIns="0" rIns="0" bIns="0"/>
          <a:lstStyle>
            <a:lvl1pPr marL="0" indent="0" algn="ctr">
              <a:buNone/>
              <a:defRPr b="1" i="0">
                <a:solidFill>
                  <a:schemeClr val="bg1"/>
                </a:solidFill>
                <a:latin typeface="Arial" panose="020B0604020202020204" pitchFamily="34" charset="0"/>
                <a:ea typeface="Roboto Medium" panose="02000000000000000000" pitchFamily="2" charset="0"/>
                <a:cs typeface="Arial" panose="020B0604020202020204" pitchFamily="34" charset="0"/>
              </a:defRPr>
            </a:lvl1pPr>
          </a:lstStyle>
          <a:p>
            <a:r>
              <a:rPr lang="en-US"/>
              <a:t>Logo</a:t>
            </a:r>
          </a:p>
        </p:txBody>
      </p:sp>
      <p:sp>
        <p:nvSpPr>
          <p:cNvPr id="40" name="Picture Placeholder 12"/>
          <p:cNvSpPr>
            <a:spLocks noGrp="1"/>
          </p:cNvSpPr>
          <p:nvPr>
            <p:ph type="pic" sz="quarter" idx="17" hasCustomPrompt="1"/>
          </p:nvPr>
        </p:nvSpPr>
        <p:spPr>
          <a:xfrm>
            <a:off x="5125012" y="3370828"/>
            <a:ext cx="1948342" cy="783226"/>
          </a:xfrm>
          <a:prstGeom prst="rect">
            <a:avLst/>
          </a:prstGeom>
        </p:spPr>
        <p:txBody>
          <a:bodyPr lIns="0" tIns="0" rIns="0" bIns="0"/>
          <a:lstStyle>
            <a:lvl1pPr marL="0" indent="0" algn="ctr">
              <a:buNone/>
              <a:defRPr b="1" i="0">
                <a:solidFill>
                  <a:schemeClr val="bg1"/>
                </a:solidFill>
                <a:latin typeface="Arial" panose="020B0604020202020204" pitchFamily="34" charset="0"/>
                <a:ea typeface="Roboto Medium" panose="02000000000000000000" pitchFamily="2" charset="0"/>
                <a:cs typeface="Arial" panose="020B0604020202020204" pitchFamily="34" charset="0"/>
              </a:defRPr>
            </a:lvl1pPr>
          </a:lstStyle>
          <a:p>
            <a:r>
              <a:rPr lang="en-US"/>
              <a:t>Logo</a:t>
            </a:r>
          </a:p>
        </p:txBody>
      </p:sp>
      <p:sp>
        <p:nvSpPr>
          <p:cNvPr id="41" name="Picture Placeholder 12"/>
          <p:cNvSpPr>
            <a:spLocks noGrp="1"/>
          </p:cNvSpPr>
          <p:nvPr>
            <p:ph type="pic" sz="quarter" idx="18" hasCustomPrompt="1"/>
          </p:nvPr>
        </p:nvSpPr>
        <p:spPr>
          <a:xfrm>
            <a:off x="7386341" y="3370828"/>
            <a:ext cx="1948342" cy="783226"/>
          </a:xfrm>
          <a:prstGeom prst="rect">
            <a:avLst/>
          </a:prstGeom>
        </p:spPr>
        <p:txBody>
          <a:bodyPr lIns="0" tIns="0" rIns="0" bIns="0"/>
          <a:lstStyle>
            <a:lvl1pPr marL="0" indent="0" algn="ctr">
              <a:buNone/>
              <a:defRPr b="1" i="0">
                <a:solidFill>
                  <a:schemeClr val="bg1"/>
                </a:solidFill>
                <a:latin typeface="Arial" panose="020B0604020202020204" pitchFamily="34" charset="0"/>
                <a:ea typeface="Roboto Medium" panose="02000000000000000000" pitchFamily="2" charset="0"/>
                <a:cs typeface="Arial" panose="020B0604020202020204" pitchFamily="34" charset="0"/>
              </a:defRPr>
            </a:lvl1pPr>
          </a:lstStyle>
          <a:p>
            <a:r>
              <a:rPr lang="en-US"/>
              <a:t>Logo</a:t>
            </a:r>
          </a:p>
        </p:txBody>
      </p:sp>
      <p:sp>
        <p:nvSpPr>
          <p:cNvPr id="42" name="Picture Placeholder 12"/>
          <p:cNvSpPr>
            <a:spLocks noGrp="1"/>
          </p:cNvSpPr>
          <p:nvPr>
            <p:ph type="pic" sz="quarter" idx="19" hasCustomPrompt="1"/>
          </p:nvPr>
        </p:nvSpPr>
        <p:spPr>
          <a:xfrm>
            <a:off x="9625196" y="3370828"/>
            <a:ext cx="1948342" cy="783226"/>
          </a:xfrm>
          <a:prstGeom prst="rect">
            <a:avLst/>
          </a:prstGeom>
        </p:spPr>
        <p:txBody>
          <a:bodyPr lIns="0" tIns="0" rIns="0" bIns="0"/>
          <a:lstStyle>
            <a:lvl1pPr marL="0" indent="0" algn="ctr">
              <a:buNone/>
              <a:defRPr b="1" i="0">
                <a:solidFill>
                  <a:schemeClr val="bg1"/>
                </a:solidFill>
                <a:latin typeface="Arial" panose="020B0604020202020204" pitchFamily="34" charset="0"/>
                <a:ea typeface="Roboto Medium" panose="02000000000000000000" pitchFamily="2" charset="0"/>
                <a:cs typeface="Arial" panose="020B0604020202020204" pitchFamily="34" charset="0"/>
              </a:defRPr>
            </a:lvl1pPr>
          </a:lstStyle>
          <a:p>
            <a:r>
              <a:rPr lang="en-US"/>
              <a:t>Logo</a:t>
            </a:r>
          </a:p>
        </p:txBody>
      </p:sp>
      <p:sp>
        <p:nvSpPr>
          <p:cNvPr id="43" name="Picture Placeholder 12"/>
          <p:cNvSpPr>
            <a:spLocks noGrp="1"/>
          </p:cNvSpPr>
          <p:nvPr>
            <p:ph type="pic" sz="quarter" idx="20" hasCustomPrompt="1"/>
          </p:nvPr>
        </p:nvSpPr>
        <p:spPr>
          <a:xfrm>
            <a:off x="602354" y="4398175"/>
            <a:ext cx="1948342" cy="783226"/>
          </a:xfrm>
          <a:prstGeom prst="rect">
            <a:avLst/>
          </a:prstGeom>
        </p:spPr>
        <p:txBody>
          <a:bodyPr lIns="0" tIns="0" rIns="0" bIns="0"/>
          <a:lstStyle>
            <a:lvl1pPr marL="0" indent="0" algn="ctr">
              <a:buNone/>
              <a:defRPr b="1" i="0">
                <a:solidFill>
                  <a:schemeClr val="bg1"/>
                </a:solidFill>
                <a:latin typeface="Arial" panose="020B0604020202020204" pitchFamily="34" charset="0"/>
                <a:ea typeface="Roboto Medium" panose="02000000000000000000" pitchFamily="2" charset="0"/>
                <a:cs typeface="Arial" panose="020B0604020202020204" pitchFamily="34" charset="0"/>
              </a:defRPr>
            </a:lvl1pPr>
          </a:lstStyle>
          <a:p>
            <a:r>
              <a:rPr lang="en-US"/>
              <a:t>Logo</a:t>
            </a:r>
          </a:p>
        </p:txBody>
      </p:sp>
      <p:sp>
        <p:nvSpPr>
          <p:cNvPr id="44" name="Picture Placeholder 12"/>
          <p:cNvSpPr>
            <a:spLocks noGrp="1"/>
          </p:cNvSpPr>
          <p:nvPr>
            <p:ph type="pic" sz="quarter" idx="21" hasCustomPrompt="1"/>
          </p:nvPr>
        </p:nvSpPr>
        <p:spPr>
          <a:xfrm>
            <a:off x="2863683" y="4398175"/>
            <a:ext cx="1948342" cy="783226"/>
          </a:xfrm>
          <a:prstGeom prst="rect">
            <a:avLst/>
          </a:prstGeom>
        </p:spPr>
        <p:txBody>
          <a:bodyPr lIns="0" tIns="0" rIns="0" bIns="0"/>
          <a:lstStyle>
            <a:lvl1pPr marL="0" indent="0" algn="ctr">
              <a:buNone/>
              <a:defRPr b="1" i="0">
                <a:solidFill>
                  <a:schemeClr val="bg1"/>
                </a:solidFill>
                <a:latin typeface="Arial" panose="020B0604020202020204" pitchFamily="34" charset="0"/>
                <a:ea typeface="Roboto Medium" panose="02000000000000000000" pitchFamily="2" charset="0"/>
                <a:cs typeface="Arial" panose="020B0604020202020204" pitchFamily="34" charset="0"/>
              </a:defRPr>
            </a:lvl1pPr>
          </a:lstStyle>
          <a:p>
            <a:r>
              <a:rPr lang="en-US"/>
              <a:t>Logo</a:t>
            </a:r>
          </a:p>
        </p:txBody>
      </p:sp>
      <p:sp>
        <p:nvSpPr>
          <p:cNvPr id="45" name="Picture Placeholder 12"/>
          <p:cNvSpPr>
            <a:spLocks noGrp="1"/>
          </p:cNvSpPr>
          <p:nvPr>
            <p:ph type="pic" sz="quarter" idx="22" hasCustomPrompt="1"/>
          </p:nvPr>
        </p:nvSpPr>
        <p:spPr>
          <a:xfrm>
            <a:off x="5125012" y="4398175"/>
            <a:ext cx="1948342" cy="783226"/>
          </a:xfrm>
          <a:prstGeom prst="rect">
            <a:avLst/>
          </a:prstGeom>
        </p:spPr>
        <p:txBody>
          <a:bodyPr lIns="0" tIns="0" rIns="0" bIns="0"/>
          <a:lstStyle>
            <a:lvl1pPr marL="0" indent="0" algn="ctr">
              <a:buNone/>
              <a:defRPr b="1" i="0">
                <a:solidFill>
                  <a:schemeClr val="bg1"/>
                </a:solidFill>
                <a:latin typeface="Arial" panose="020B0604020202020204" pitchFamily="34" charset="0"/>
                <a:ea typeface="Roboto Medium" panose="02000000000000000000" pitchFamily="2" charset="0"/>
                <a:cs typeface="Arial" panose="020B0604020202020204" pitchFamily="34" charset="0"/>
              </a:defRPr>
            </a:lvl1pPr>
          </a:lstStyle>
          <a:p>
            <a:r>
              <a:rPr lang="en-US"/>
              <a:t>Logo</a:t>
            </a:r>
          </a:p>
        </p:txBody>
      </p:sp>
      <p:sp>
        <p:nvSpPr>
          <p:cNvPr id="46" name="Picture Placeholder 12"/>
          <p:cNvSpPr>
            <a:spLocks noGrp="1"/>
          </p:cNvSpPr>
          <p:nvPr>
            <p:ph type="pic" sz="quarter" idx="23" hasCustomPrompt="1"/>
          </p:nvPr>
        </p:nvSpPr>
        <p:spPr>
          <a:xfrm>
            <a:off x="7386341" y="4398175"/>
            <a:ext cx="1948342" cy="783226"/>
          </a:xfrm>
          <a:prstGeom prst="rect">
            <a:avLst/>
          </a:prstGeom>
        </p:spPr>
        <p:txBody>
          <a:bodyPr lIns="0" tIns="0" rIns="0" bIns="0"/>
          <a:lstStyle>
            <a:lvl1pPr marL="0" indent="0" algn="ctr">
              <a:buNone/>
              <a:defRPr b="1" i="0">
                <a:solidFill>
                  <a:schemeClr val="bg1"/>
                </a:solidFill>
                <a:latin typeface="Arial" panose="020B0604020202020204" pitchFamily="34" charset="0"/>
                <a:ea typeface="Roboto Medium" panose="02000000000000000000" pitchFamily="2" charset="0"/>
                <a:cs typeface="Arial" panose="020B0604020202020204" pitchFamily="34" charset="0"/>
              </a:defRPr>
            </a:lvl1pPr>
          </a:lstStyle>
          <a:p>
            <a:r>
              <a:rPr lang="en-US"/>
              <a:t>Logo</a:t>
            </a:r>
          </a:p>
        </p:txBody>
      </p:sp>
      <p:sp>
        <p:nvSpPr>
          <p:cNvPr id="47" name="Picture Placeholder 12"/>
          <p:cNvSpPr>
            <a:spLocks noGrp="1"/>
          </p:cNvSpPr>
          <p:nvPr>
            <p:ph type="pic" sz="quarter" idx="24" hasCustomPrompt="1"/>
          </p:nvPr>
        </p:nvSpPr>
        <p:spPr>
          <a:xfrm>
            <a:off x="9625196" y="4398175"/>
            <a:ext cx="1948342" cy="783226"/>
          </a:xfrm>
          <a:prstGeom prst="rect">
            <a:avLst/>
          </a:prstGeom>
        </p:spPr>
        <p:txBody>
          <a:bodyPr lIns="0" tIns="0" rIns="0" bIns="0"/>
          <a:lstStyle>
            <a:lvl1pPr marL="0" indent="0" algn="ctr">
              <a:buNone/>
              <a:defRPr b="1" i="0">
                <a:solidFill>
                  <a:schemeClr val="bg1"/>
                </a:solidFill>
                <a:latin typeface="Arial" panose="020B0604020202020204" pitchFamily="34" charset="0"/>
                <a:ea typeface="Roboto Medium" panose="02000000000000000000" pitchFamily="2" charset="0"/>
                <a:cs typeface="Arial" panose="020B0604020202020204" pitchFamily="34" charset="0"/>
              </a:defRPr>
            </a:lvl1pPr>
          </a:lstStyle>
          <a:p>
            <a:r>
              <a:rPr lang="en-US"/>
              <a:t>Logo</a:t>
            </a:r>
          </a:p>
        </p:txBody>
      </p:sp>
      <p:sp>
        <p:nvSpPr>
          <p:cNvPr id="48" name="Picture Placeholder 12"/>
          <p:cNvSpPr>
            <a:spLocks noGrp="1"/>
          </p:cNvSpPr>
          <p:nvPr>
            <p:ph type="pic" sz="quarter" idx="25" hasCustomPrompt="1"/>
          </p:nvPr>
        </p:nvSpPr>
        <p:spPr>
          <a:xfrm>
            <a:off x="602354" y="5425522"/>
            <a:ext cx="1948342" cy="783226"/>
          </a:xfrm>
          <a:prstGeom prst="rect">
            <a:avLst/>
          </a:prstGeom>
        </p:spPr>
        <p:txBody>
          <a:bodyPr lIns="0" tIns="0" rIns="0" bIns="0"/>
          <a:lstStyle>
            <a:lvl1pPr marL="0" indent="0" algn="ctr">
              <a:buNone/>
              <a:defRPr b="1" i="0">
                <a:solidFill>
                  <a:schemeClr val="bg1"/>
                </a:solidFill>
                <a:latin typeface="Arial" panose="020B0604020202020204" pitchFamily="34" charset="0"/>
                <a:ea typeface="Roboto Medium" panose="02000000000000000000" pitchFamily="2" charset="0"/>
                <a:cs typeface="Arial" panose="020B0604020202020204" pitchFamily="34" charset="0"/>
              </a:defRPr>
            </a:lvl1pPr>
          </a:lstStyle>
          <a:p>
            <a:r>
              <a:rPr lang="en-US"/>
              <a:t>Logo</a:t>
            </a:r>
          </a:p>
        </p:txBody>
      </p:sp>
      <p:sp>
        <p:nvSpPr>
          <p:cNvPr id="49" name="Picture Placeholder 12"/>
          <p:cNvSpPr>
            <a:spLocks noGrp="1"/>
          </p:cNvSpPr>
          <p:nvPr>
            <p:ph type="pic" sz="quarter" idx="26" hasCustomPrompt="1"/>
          </p:nvPr>
        </p:nvSpPr>
        <p:spPr>
          <a:xfrm>
            <a:off x="2863683" y="5425522"/>
            <a:ext cx="1948342" cy="783226"/>
          </a:xfrm>
          <a:prstGeom prst="rect">
            <a:avLst/>
          </a:prstGeom>
        </p:spPr>
        <p:txBody>
          <a:bodyPr lIns="0" tIns="0" rIns="0" bIns="0"/>
          <a:lstStyle>
            <a:lvl1pPr marL="0" indent="0" algn="ctr">
              <a:buNone/>
              <a:defRPr b="1" i="0">
                <a:solidFill>
                  <a:schemeClr val="bg1"/>
                </a:solidFill>
                <a:latin typeface="Arial" panose="020B0604020202020204" pitchFamily="34" charset="0"/>
                <a:ea typeface="Roboto Medium" panose="02000000000000000000" pitchFamily="2" charset="0"/>
                <a:cs typeface="Arial" panose="020B0604020202020204" pitchFamily="34" charset="0"/>
              </a:defRPr>
            </a:lvl1pPr>
          </a:lstStyle>
          <a:p>
            <a:r>
              <a:rPr lang="en-US"/>
              <a:t>Logo</a:t>
            </a:r>
          </a:p>
        </p:txBody>
      </p:sp>
      <p:sp>
        <p:nvSpPr>
          <p:cNvPr id="50" name="Picture Placeholder 12"/>
          <p:cNvSpPr>
            <a:spLocks noGrp="1"/>
          </p:cNvSpPr>
          <p:nvPr>
            <p:ph type="pic" sz="quarter" idx="27" hasCustomPrompt="1"/>
          </p:nvPr>
        </p:nvSpPr>
        <p:spPr>
          <a:xfrm>
            <a:off x="5125012" y="5425522"/>
            <a:ext cx="1948342" cy="783226"/>
          </a:xfrm>
          <a:prstGeom prst="rect">
            <a:avLst/>
          </a:prstGeom>
        </p:spPr>
        <p:txBody>
          <a:bodyPr lIns="0" tIns="0" rIns="0" bIns="0"/>
          <a:lstStyle>
            <a:lvl1pPr marL="0" indent="0" algn="ctr">
              <a:buNone/>
              <a:defRPr b="1" i="0">
                <a:solidFill>
                  <a:schemeClr val="bg1"/>
                </a:solidFill>
                <a:latin typeface="Arial" panose="020B0604020202020204" pitchFamily="34" charset="0"/>
                <a:ea typeface="Roboto Medium" panose="02000000000000000000" pitchFamily="2" charset="0"/>
                <a:cs typeface="Arial" panose="020B0604020202020204" pitchFamily="34" charset="0"/>
              </a:defRPr>
            </a:lvl1pPr>
          </a:lstStyle>
          <a:p>
            <a:r>
              <a:rPr lang="en-US"/>
              <a:t>Logo</a:t>
            </a:r>
          </a:p>
        </p:txBody>
      </p:sp>
      <p:sp>
        <p:nvSpPr>
          <p:cNvPr id="51" name="Picture Placeholder 12"/>
          <p:cNvSpPr>
            <a:spLocks noGrp="1"/>
          </p:cNvSpPr>
          <p:nvPr>
            <p:ph type="pic" sz="quarter" idx="28" hasCustomPrompt="1"/>
          </p:nvPr>
        </p:nvSpPr>
        <p:spPr>
          <a:xfrm>
            <a:off x="7386341" y="5425522"/>
            <a:ext cx="1948342" cy="783226"/>
          </a:xfrm>
          <a:prstGeom prst="rect">
            <a:avLst/>
          </a:prstGeom>
        </p:spPr>
        <p:txBody>
          <a:bodyPr lIns="0" tIns="0" rIns="0" bIns="0"/>
          <a:lstStyle>
            <a:lvl1pPr marL="0" indent="0" algn="ctr">
              <a:buNone/>
              <a:defRPr b="1" i="0">
                <a:solidFill>
                  <a:schemeClr val="bg1"/>
                </a:solidFill>
                <a:latin typeface="Arial" panose="020B0604020202020204" pitchFamily="34" charset="0"/>
                <a:ea typeface="Roboto Medium" panose="02000000000000000000" pitchFamily="2" charset="0"/>
                <a:cs typeface="Arial" panose="020B0604020202020204" pitchFamily="34" charset="0"/>
              </a:defRPr>
            </a:lvl1pPr>
          </a:lstStyle>
          <a:p>
            <a:r>
              <a:rPr lang="en-US"/>
              <a:t>Logo</a:t>
            </a:r>
          </a:p>
        </p:txBody>
      </p:sp>
      <p:sp>
        <p:nvSpPr>
          <p:cNvPr id="52" name="Picture Placeholder 12"/>
          <p:cNvSpPr>
            <a:spLocks noGrp="1"/>
          </p:cNvSpPr>
          <p:nvPr>
            <p:ph type="pic" sz="quarter" idx="29" hasCustomPrompt="1"/>
          </p:nvPr>
        </p:nvSpPr>
        <p:spPr>
          <a:xfrm>
            <a:off x="9625196" y="5425522"/>
            <a:ext cx="1948342" cy="783226"/>
          </a:xfrm>
          <a:prstGeom prst="rect">
            <a:avLst/>
          </a:prstGeom>
        </p:spPr>
        <p:txBody>
          <a:bodyPr lIns="0" tIns="0" rIns="0" bIns="0"/>
          <a:lstStyle>
            <a:lvl1pPr marL="0" indent="0" algn="ctr">
              <a:buNone/>
              <a:defRPr b="1" i="0">
                <a:solidFill>
                  <a:schemeClr val="bg1"/>
                </a:solidFill>
                <a:latin typeface="Arial" panose="020B0604020202020204" pitchFamily="34" charset="0"/>
                <a:ea typeface="Roboto Medium" panose="02000000000000000000" pitchFamily="2" charset="0"/>
                <a:cs typeface="Arial" panose="020B0604020202020204" pitchFamily="34" charset="0"/>
              </a:defRPr>
            </a:lvl1pPr>
          </a:lstStyle>
          <a:p>
            <a:r>
              <a:rPr lang="en-US"/>
              <a:t>Logo</a:t>
            </a:r>
          </a:p>
        </p:txBody>
      </p:sp>
      <p:sp>
        <p:nvSpPr>
          <p:cNvPr id="31" name="Text Placeholder 12"/>
          <p:cNvSpPr>
            <a:spLocks noGrp="1"/>
          </p:cNvSpPr>
          <p:nvPr>
            <p:ph type="body" sz="quarter" idx="30" hasCustomPrompt="1"/>
          </p:nvPr>
        </p:nvSpPr>
        <p:spPr>
          <a:xfrm>
            <a:off x="612282" y="598488"/>
            <a:ext cx="10961255" cy="468312"/>
          </a:xfrm>
          <a:prstGeom prst="rect">
            <a:avLst/>
          </a:prstGeom>
        </p:spPr>
        <p:txBody>
          <a:bodyPr lIns="0" tIns="0" rIns="0" bIns="0">
            <a:normAutofit/>
          </a:bodyPr>
          <a:lstStyle>
            <a:lvl1pPr marL="0" indent="0">
              <a:buNone/>
              <a:defRPr sz="3600" b="1" i="0" baseline="0">
                <a:solidFill>
                  <a:schemeClr val="tx1"/>
                </a:solidFill>
                <a:latin typeface="Arial" panose="020B0604020202020204" pitchFamily="34" charset="0"/>
                <a:ea typeface="Roboto Medium" panose="02000000000000000000" pitchFamily="2"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Standard Title</a:t>
            </a:r>
          </a:p>
        </p:txBody>
      </p:sp>
      <p:sp>
        <p:nvSpPr>
          <p:cNvPr id="29" name="Picture Placeholder 12">
            <a:extLst>
              <a:ext uri="{FF2B5EF4-FFF2-40B4-BE49-F238E27FC236}">
                <a16:creationId xmlns:a16="http://schemas.microsoft.com/office/drawing/2014/main" id="{BBF8F753-D50E-0748-87EC-AF20E215E012}"/>
              </a:ext>
            </a:extLst>
          </p:cNvPr>
          <p:cNvSpPr>
            <a:spLocks noGrp="1"/>
          </p:cNvSpPr>
          <p:nvPr>
            <p:ph type="pic" sz="quarter" idx="31" hasCustomPrompt="1"/>
          </p:nvPr>
        </p:nvSpPr>
        <p:spPr>
          <a:xfrm>
            <a:off x="602354" y="1281513"/>
            <a:ext cx="1948342" cy="783226"/>
          </a:xfrm>
          <a:prstGeom prst="rect">
            <a:avLst/>
          </a:prstGeom>
        </p:spPr>
        <p:txBody>
          <a:bodyPr lIns="0" tIns="0" rIns="0" bIns="0"/>
          <a:lstStyle>
            <a:lvl1pPr marL="0" indent="0" algn="ctr">
              <a:buNone/>
              <a:defRPr b="1" i="0">
                <a:solidFill>
                  <a:schemeClr val="bg1"/>
                </a:solidFill>
                <a:latin typeface="Arial" panose="020B0604020202020204" pitchFamily="34" charset="0"/>
                <a:ea typeface="Roboto Medium" panose="02000000000000000000" pitchFamily="2" charset="0"/>
                <a:cs typeface="Arial" panose="020B0604020202020204" pitchFamily="34" charset="0"/>
              </a:defRPr>
            </a:lvl1pPr>
          </a:lstStyle>
          <a:p>
            <a:r>
              <a:rPr lang="en-US"/>
              <a:t>Logo</a:t>
            </a:r>
          </a:p>
        </p:txBody>
      </p:sp>
      <p:sp>
        <p:nvSpPr>
          <p:cNvPr id="30" name="Picture Placeholder 12">
            <a:extLst>
              <a:ext uri="{FF2B5EF4-FFF2-40B4-BE49-F238E27FC236}">
                <a16:creationId xmlns:a16="http://schemas.microsoft.com/office/drawing/2014/main" id="{C91B19B7-DAE7-9340-A142-2758CED9B942}"/>
              </a:ext>
            </a:extLst>
          </p:cNvPr>
          <p:cNvSpPr>
            <a:spLocks noGrp="1"/>
          </p:cNvSpPr>
          <p:nvPr>
            <p:ph type="pic" sz="quarter" idx="32" hasCustomPrompt="1"/>
          </p:nvPr>
        </p:nvSpPr>
        <p:spPr>
          <a:xfrm>
            <a:off x="2863683" y="1281513"/>
            <a:ext cx="1948342" cy="783226"/>
          </a:xfrm>
          <a:prstGeom prst="rect">
            <a:avLst/>
          </a:prstGeom>
        </p:spPr>
        <p:txBody>
          <a:bodyPr lIns="0" tIns="0" rIns="0" bIns="0"/>
          <a:lstStyle>
            <a:lvl1pPr marL="0" indent="0" algn="ctr">
              <a:buNone/>
              <a:defRPr b="1" i="0">
                <a:solidFill>
                  <a:schemeClr val="bg1"/>
                </a:solidFill>
                <a:latin typeface="Arial" panose="020B0604020202020204" pitchFamily="34" charset="0"/>
                <a:ea typeface="Roboto Medium" panose="02000000000000000000" pitchFamily="2" charset="0"/>
                <a:cs typeface="Arial" panose="020B0604020202020204" pitchFamily="34" charset="0"/>
              </a:defRPr>
            </a:lvl1pPr>
          </a:lstStyle>
          <a:p>
            <a:r>
              <a:rPr lang="en-US"/>
              <a:t>Logo</a:t>
            </a:r>
          </a:p>
        </p:txBody>
      </p:sp>
      <p:sp>
        <p:nvSpPr>
          <p:cNvPr id="33" name="Picture Placeholder 12">
            <a:extLst>
              <a:ext uri="{FF2B5EF4-FFF2-40B4-BE49-F238E27FC236}">
                <a16:creationId xmlns:a16="http://schemas.microsoft.com/office/drawing/2014/main" id="{BBE105F5-FBBA-044F-91A5-D6E3B3E210B7}"/>
              </a:ext>
            </a:extLst>
          </p:cNvPr>
          <p:cNvSpPr>
            <a:spLocks noGrp="1"/>
          </p:cNvSpPr>
          <p:nvPr>
            <p:ph type="pic" sz="quarter" idx="33" hasCustomPrompt="1"/>
          </p:nvPr>
        </p:nvSpPr>
        <p:spPr>
          <a:xfrm>
            <a:off x="5125012" y="1281513"/>
            <a:ext cx="1948342" cy="783226"/>
          </a:xfrm>
          <a:prstGeom prst="rect">
            <a:avLst/>
          </a:prstGeom>
        </p:spPr>
        <p:txBody>
          <a:bodyPr lIns="0" tIns="0" rIns="0" bIns="0"/>
          <a:lstStyle>
            <a:lvl1pPr marL="0" indent="0" algn="ctr">
              <a:buNone/>
              <a:defRPr b="1" i="0">
                <a:solidFill>
                  <a:schemeClr val="bg1"/>
                </a:solidFill>
                <a:latin typeface="Arial" panose="020B0604020202020204" pitchFamily="34" charset="0"/>
                <a:ea typeface="Roboto Medium" panose="02000000000000000000" pitchFamily="2" charset="0"/>
                <a:cs typeface="Arial" panose="020B0604020202020204" pitchFamily="34" charset="0"/>
              </a:defRPr>
            </a:lvl1pPr>
          </a:lstStyle>
          <a:p>
            <a:r>
              <a:rPr lang="en-US"/>
              <a:t>Logo</a:t>
            </a:r>
          </a:p>
        </p:txBody>
      </p:sp>
      <p:sp>
        <p:nvSpPr>
          <p:cNvPr id="34" name="Picture Placeholder 12">
            <a:extLst>
              <a:ext uri="{FF2B5EF4-FFF2-40B4-BE49-F238E27FC236}">
                <a16:creationId xmlns:a16="http://schemas.microsoft.com/office/drawing/2014/main" id="{3E5099CF-19E5-F44B-B971-4E7CF6E52DD8}"/>
              </a:ext>
            </a:extLst>
          </p:cNvPr>
          <p:cNvSpPr>
            <a:spLocks noGrp="1"/>
          </p:cNvSpPr>
          <p:nvPr>
            <p:ph type="pic" sz="quarter" idx="34" hasCustomPrompt="1"/>
          </p:nvPr>
        </p:nvSpPr>
        <p:spPr>
          <a:xfrm>
            <a:off x="7386341" y="1281513"/>
            <a:ext cx="1948342" cy="783226"/>
          </a:xfrm>
          <a:prstGeom prst="rect">
            <a:avLst/>
          </a:prstGeom>
        </p:spPr>
        <p:txBody>
          <a:bodyPr lIns="0" tIns="0" rIns="0" bIns="0"/>
          <a:lstStyle>
            <a:lvl1pPr marL="0" indent="0" algn="ctr">
              <a:buNone/>
              <a:defRPr b="1" i="0">
                <a:solidFill>
                  <a:schemeClr val="bg1"/>
                </a:solidFill>
                <a:latin typeface="Arial" panose="020B0604020202020204" pitchFamily="34" charset="0"/>
                <a:ea typeface="Roboto Medium" panose="02000000000000000000" pitchFamily="2" charset="0"/>
                <a:cs typeface="Arial" panose="020B0604020202020204" pitchFamily="34" charset="0"/>
              </a:defRPr>
            </a:lvl1pPr>
          </a:lstStyle>
          <a:p>
            <a:r>
              <a:rPr lang="en-US"/>
              <a:t>Logo</a:t>
            </a:r>
          </a:p>
        </p:txBody>
      </p:sp>
      <p:sp>
        <p:nvSpPr>
          <p:cNvPr id="35" name="Picture Placeholder 12">
            <a:extLst>
              <a:ext uri="{FF2B5EF4-FFF2-40B4-BE49-F238E27FC236}">
                <a16:creationId xmlns:a16="http://schemas.microsoft.com/office/drawing/2014/main" id="{22E4484E-DC79-F54F-AEF3-F4D24606BC20}"/>
              </a:ext>
            </a:extLst>
          </p:cNvPr>
          <p:cNvSpPr>
            <a:spLocks noGrp="1"/>
          </p:cNvSpPr>
          <p:nvPr>
            <p:ph type="pic" sz="quarter" idx="35" hasCustomPrompt="1"/>
          </p:nvPr>
        </p:nvSpPr>
        <p:spPr>
          <a:xfrm>
            <a:off x="9625196" y="1281513"/>
            <a:ext cx="1948342" cy="783226"/>
          </a:xfrm>
          <a:prstGeom prst="rect">
            <a:avLst/>
          </a:prstGeom>
        </p:spPr>
        <p:txBody>
          <a:bodyPr lIns="0" tIns="0" rIns="0" bIns="0"/>
          <a:lstStyle>
            <a:lvl1pPr marL="0" indent="0" algn="ctr">
              <a:buNone/>
              <a:defRPr b="1" i="0">
                <a:solidFill>
                  <a:schemeClr val="bg1"/>
                </a:solidFill>
                <a:latin typeface="Arial" panose="020B0604020202020204" pitchFamily="34" charset="0"/>
                <a:ea typeface="Roboto Medium" panose="02000000000000000000" pitchFamily="2" charset="0"/>
                <a:cs typeface="Arial" panose="020B0604020202020204" pitchFamily="34" charset="0"/>
              </a:defRPr>
            </a:lvl1pPr>
          </a:lstStyle>
          <a:p>
            <a:r>
              <a:rPr lang="en-US"/>
              <a:t>Logo</a:t>
            </a:r>
          </a:p>
        </p:txBody>
      </p:sp>
    </p:spTree>
    <p:extLst>
      <p:ext uri="{BB962C8B-B14F-4D97-AF65-F5344CB8AC3E}">
        <p14:creationId xmlns:p14="http://schemas.microsoft.com/office/powerpoint/2010/main" val="196444319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6198912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ack Cover">
    <p:spTree>
      <p:nvGrpSpPr>
        <p:cNvPr id="1" name=""/>
        <p:cNvGrpSpPr/>
        <p:nvPr/>
      </p:nvGrpSpPr>
      <p:grpSpPr>
        <a:xfrm>
          <a:off x="0" y="0"/>
          <a:ext cx="0" cy="0"/>
          <a:chOff x="0" y="0"/>
          <a:chExt cx="0" cy="0"/>
        </a:xfrm>
      </p:grpSpPr>
      <p:sp>
        <p:nvSpPr>
          <p:cNvPr id="14" name="Rounded Rectangle 13">
            <a:extLst>
              <a:ext uri="{FF2B5EF4-FFF2-40B4-BE49-F238E27FC236}">
                <a16:creationId xmlns:a16="http://schemas.microsoft.com/office/drawing/2014/main" id="{C041AA4F-8076-7A4A-97FE-80D15CBB05DF}"/>
              </a:ext>
            </a:extLst>
          </p:cNvPr>
          <p:cNvSpPr/>
          <p:nvPr userDrawn="1"/>
        </p:nvSpPr>
        <p:spPr>
          <a:xfrm>
            <a:off x="304800" y="307191"/>
            <a:ext cx="11580010" cy="6243618"/>
          </a:xfrm>
          <a:prstGeom prst="roundRect">
            <a:avLst>
              <a:gd name="adj" fmla="val 1752"/>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bg1"/>
              </a:solidFill>
              <a:latin typeface="Raleway" charset="0"/>
              <a:ea typeface="Raleway" charset="0"/>
              <a:cs typeface="Raleway" charset="0"/>
            </a:endParaRPr>
          </a:p>
        </p:txBody>
      </p:sp>
      <p:pic>
        <p:nvPicPr>
          <p:cNvPr id="5" name="Picture 4">
            <a:extLst>
              <a:ext uri="{FF2B5EF4-FFF2-40B4-BE49-F238E27FC236}">
                <a16:creationId xmlns:a16="http://schemas.microsoft.com/office/drawing/2014/main" id="{B5602ACE-62E6-544D-ABD5-12BC376328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23702" y="1281853"/>
            <a:ext cx="2684627" cy="554657"/>
          </a:xfrm>
          <a:prstGeom prst="rect">
            <a:avLst/>
          </a:prstGeom>
        </p:spPr>
      </p:pic>
      <p:sp>
        <p:nvSpPr>
          <p:cNvPr id="2" name="TextBox 1">
            <a:extLst>
              <a:ext uri="{FF2B5EF4-FFF2-40B4-BE49-F238E27FC236}">
                <a16:creationId xmlns:a16="http://schemas.microsoft.com/office/drawing/2014/main" id="{DE08E01C-CCFA-4941-B2C1-C59A449C834D}"/>
              </a:ext>
            </a:extLst>
          </p:cNvPr>
          <p:cNvSpPr txBox="1"/>
          <p:nvPr userDrawn="1"/>
        </p:nvSpPr>
        <p:spPr>
          <a:xfrm>
            <a:off x="1323702" y="5513805"/>
            <a:ext cx="4128219"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bg1"/>
                </a:solidFill>
                <a:effectLst/>
                <a:latin typeface="Helvetica" pitchFamily="2" charset="0"/>
              </a:rPr>
              <a:t>© 2018 </a:t>
            </a:r>
            <a:r>
              <a:rPr lang="en-US" sz="1400" err="1">
                <a:solidFill>
                  <a:schemeClr val="bg1"/>
                </a:solidFill>
                <a:effectLst/>
                <a:latin typeface="Helvetica" pitchFamily="2" charset="0"/>
              </a:rPr>
              <a:t>Sectigo</a:t>
            </a:r>
            <a:r>
              <a:rPr lang="en-US" sz="1400">
                <a:solidFill>
                  <a:schemeClr val="bg1"/>
                </a:solidFill>
                <a:effectLst/>
                <a:latin typeface="Helvetica" pitchFamily="2" charset="0"/>
              </a:rPr>
              <a:t>. All rights reserved.</a:t>
            </a:r>
          </a:p>
        </p:txBody>
      </p:sp>
    </p:spTree>
    <p:extLst>
      <p:ext uri="{BB962C8B-B14F-4D97-AF65-F5344CB8AC3E}">
        <p14:creationId xmlns:p14="http://schemas.microsoft.com/office/powerpoint/2010/main" val="18292868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Back Cover">
    <p:spTree>
      <p:nvGrpSpPr>
        <p:cNvPr id="1" name=""/>
        <p:cNvGrpSpPr/>
        <p:nvPr/>
      </p:nvGrpSpPr>
      <p:grpSpPr>
        <a:xfrm>
          <a:off x="0" y="0"/>
          <a:ext cx="0" cy="0"/>
          <a:chOff x="0" y="0"/>
          <a:chExt cx="0" cy="0"/>
        </a:xfrm>
      </p:grpSpPr>
      <p:sp>
        <p:nvSpPr>
          <p:cNvPr id="14" name="Rounded Rectangle 13">
            <a:extLst>
              <a:ext uri="{FF2B5EF4-FFF2-40B4-BE49-F238E27FC236}">
                <a16:creationId xmlns:a16="http://schemas.microsoft.com/office/drawing/2014/main" id="{C041AA4F-8076-7A4A-97FE-80D15CBB05DF}"/>
              </a:ext>
            </a:extLst>
          </p:cNvPr>
          <p:cNvSpPr/>
          <p:nvPr userDrawn="1"/>
        </p:nvSpPr>
        <p:spPr>
          <a:xfrm>
            <a:off x="304800" y="307191"/>
            <a:ext cx="11580010" cy="6243618"/>
          </a:xfrm>
          <a:prstGeom prst="roundRect">
            <a:avLst>
              <a:gd name="adj" fmla="val 1752"/>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bg1"/>
              </a:solidFill>
              <a:latin typeface="Raleway" charset="0"/>
              <a:ea typeface="Raleway" charset="0"/>
              <a:cs typeface="Raleway" charset="0"/>
            </a:endParaRPr>
          </a:p>
        </p:txBody>
      </p:sp>
      <p:sp>
        <p:nvSpPr>
          <p:cNvPr id="2" name="TextBox 1">
            <a:extLst>
              <a:ext uri="{FF2B5EF4-FFF2-40B4-BE49-F238E27FC236}">
                <a16:creationId xmlns:a16="http://schemas.microsoft.com/office/drawing/2014/main" id="{DE08E01C-CCFA-4941-B2C1-C59A449C834D}"/>
              </a:ext>
            </a:extLst>
          </p:cNvPr>
          <p:cNvSpPr txBox="1"/>
          <p:nvPr userDrawn="1"/>
        </p:nvSpPr>
        <p:spPr>
          <a:xfrm>
            <a:off x="1323702" y="5513805"/>
            <a:ext cx="4128219"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bg1"/>
                </a:solidFill>
                <a:effectLst/>
                <a:latin typeface="Helvetica" pitchFamily="2" charset="0"/>
              </a:rPr>
              <a:t>© 2018 </a:t>
            </a:r>
            <a:r>
              <a:rPr lang="en-US" sz="1400" err="1">
                <a:solidFill>
                  <a:schemeClr val="bg1"/>
                </a:solidFill>
                <a:effectLst/>
                <a:latin typeface="Helvetica" pitchFamily="2" charset="0"/>
              </a:rPr>
              <a:t>Sectigo</a:t>
            </a:r>
            <a:r>
              <a:rPr lang="en-US" sz="1400">
                <a:solidFill>
                  <a:schemeClr val="bg1"/>
                </a:solidFill>
                <a:effectLst/>
                <a:latin typeface="Helvetica" pitchFamily="2" charset="0"/>
              </a:rPr>
              <a:t>. All rights reserved.</a:t>
            </a:r>
          </a:p>
        </p:txBody>
      </p:sp>
      <p:pic>
        <p:nvPicPr>
          <p:cNvPr id="6" name="Picture 5">
            <a:extLst>
              <a:ext uri="{FF2B5EF4-FFF2-40B4-BE49-F238E27FC236}">
                <a16:creationId xmlns:a16="http://schemas.microsoft.com/office/drawing/2014/main" id="{6DAB1A8A-65AA-094F-8FAB-2D0F2A1713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23702" y="1281853"/>
            <a:ext cx="2684627" cy="768335"/>
          </a:xfrm>
          <a:prstGeom prst="rect">
            <a:avLst/>
          </a:prstGeom>
        </p:spPr>
      </p:pic>
    </p:spTree>
    <p:extLst>
      <p:ext uri="{BB962C8B-B14F-4D97-AF65-F5344CB8AC3E}">
        <p14:creationId xmlns:p14="http://schemas.microsoft.com/office/powerpoint/2010/main" val="5679595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2.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2.xml"/><Relationship Id="rId18" Type="http://schemas.openxmlformats.org/officeDocument/2006/relationships/slideLayout" Target="../slideLayouts/slideLayout27.xml"/><Relationship Id="rId26" Type="http://schemas.openxmlformats.org/officeDocument/2006/relationships/slideLayout" Target="../slideLayouts/slideLayout35.xml"/><Relationship Id="rId3" Type="http://schemas.openxmlformats.org/officeDocument/2006/relationships/slideLayout" Target="../slideLayouts/slideLayout12.xml"/><Relationship Id="rId21" Type="http://schemas.openxmlformats.org/officeDocument/2006/relationships/slideLayout" Target="../slideLayouts/slideLayout30.xml"/><Relationship Id="rId34" Type="http://schemas.openxmlformats.org/officeDocument/2006/relationships/theme" Target="../theme/theme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slideLayout" Target="../slideLayouts/slideLayout34.xml"/><Relationship Id="rId33" Type="http://schemas.openxmlformats.org/officeDocument/2006/relationships/slideLayout" Target="../slideLayouts/slideLayout42.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29" Type="http://schemas.openxmlformats.org/officeDocument/2006/relationships/slideLayout" Target="../slideLayouts/slideLayout38.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24" Type="http://schemas.openxmlformats.org/officeDocument/2006/relationships/slideLayout" Target="../slideLayouts/slideLayout33.xml"/><Relationship Id="rId32" Type="http://schemas.openxmlformats.org/officeDocument/2006/relationships/slideLayout" Target="../slideLayouts/slideLayout41.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slideLayout" Target="../slideLayouts/slideLayout32.xml"/><Relationship Id="rId28" Type="http://schemas.openxmlformats.org/officeDocument/2006/relationships/slideLayout" Target="../slideLayouts/slideLayout37.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31" Type="http://schemas.openxmlformats.org/officeDocument/2006/relationships/slideLayout" Target="../slideLayouts/slideLayout40.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 Id="rId27" Type="http://schemas.openxmlformats.org/officeDocument/2006/relationships/slideLayout" Target="../slideLayouts/slideLayout36.xml"/><Relationship Id="rId30" Type="http://schemas.openxmlformats.org/officeDocument/2006/relationships/slideLayout" Target="../slideLayouts/slideLayout39.xml"/><Relationship Id="rId35" Type="http://schemas.openxmlformats.org/officeDocument/2006/relationships/image" Target="../media/image9.png"/><Relationship Id="rId8"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55.xml"/><Relationship Id="rId18" Type="http://schemas.openxmlformats.org/officeDocument/2006/relationships/slideLayout" Target="../slideLayouts/slideLayout60.xml"/><Relationship Id="rId26" Type="http://schemas.openxmlformats.org/officeDocument/2006/relationships/slideLayout" Target="../slideLayouts/slideLayout68.xml"/><Relationship Id="rId39" Type="http://schemas.openxmlformats.org/officeDocument/2006/relationships/slideLayout" Target="../slideLayouts/slideLayout81.xml"/><Relationship Id="rId21" Type="http://schemas.openxmlformats.org/officeDocument/2006/relationships/slideLayout" Target="../slideLayouts/slideLayout63.xml"/><Relationship Id="rId34" Type="http://schemas.openxmlformats.org/officeDocument/2006/relationships/slideLayout" Target="../slideLayouts/slideLayout76.xml"/><Relationship Id="rId42" Type="http://schemas.openxmlformats.org/officeDocument/2006/relationships/slideLayout" Target="../slideLayouts/slideLayout84.xml"/><Relationship Id="rId47" Type="http://schemas.openxmlformats.org/officeDocument/2006/relationships/slideLayout" Target="../slideLayouts/slideLayout89.xml"/><Relationship Id="rId50" Type="http://schemas.openxmlformats.org/officeDocument/2006/relationships/slideLayout" Target="../slideLayouts/slideLayout92.xml"/><Relationship Id="rId55" Type="http://schemas.openxmlformats.org/officeDocument/2006/relationships/slideLayout" Target="../slideLayouts/slideLayout97.xml"/><Relationship Id="rId7" Type="http://schemas.openxmlformats.org/officeDocument/2006/relationships/slideLayout" Target="../slideLayouts/slideLayout4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9" Type="http://schemas.openxmlformats.org/officeDocument/2006/relationships/slideLayout" Target="../slideLayouts/slideLayout71.xml"/><Relationship Id="rId11" Type="http://schemas.openxmlformats.org/officeDocument/2006/relationships/slideLayout" Target="../slideLayouts/slideLayout53.xml"/><Relationship Id="rId24" Type="http://schemas.openxmlformats.org/officeDocument/2006/relationships/slideLayout" Target="../slideLayouts/slideLayout66.xml"/><Relationship Id="rId32" Type="http://schemas.openxmlformats.org/officeDocument/2006/relationships/slideLayout" Target="../slideLayouts/slideLayout74.xml"/><Relationship Id="rId37" Type="http://schemas.openxmlformats.org/officeDocument/2006/relationships/slideLayout" Target="../slideLayouts/slideLayout79.xml"/><Relationship Id="rId40" Type="http://schemas.openxmlformats.org/officeDocument/2006/relationships/slideLayout" Target="../slideLayouts/slideLayout82.xml"/><Relationship Id="rId45" Type="http://schemas.openxmlformats.org/officeDocument/2006/relationships/slideLayout" Target="../slideLayouts/slideLayout87.xml"/><Relationship Id="rId53" Type="http://schemas.openxmlformats.org/officeDocument/2006/relationships/slideLayout" Target="../slideLayouts/slideLayout95.xml"/><Relationship Id="rId58" Type="http://schemas.openxmlformats.org/officeDocument/2006/relationships/image" Target="../media/image12.emf"/><Relationship Id="rId5" Type="http://schemas.openxmlformats.org/officeDocument/2006/relationships/slideLayout" Target="../slideLayouts/slideLayout47.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 Id="rId27" Type="http://schemas.openxmlformats.org/officeDocument/2006/relationships/slideLayout" Target="../slideLayouts/slideLayout69.xml"/><Relationship Id="rId30" Type="http://schemas.openxmlformats.org/officeDocument/2006/relationships/slideLayout" Target="../slideLayouts/slideLayout72.xml"/><Relationship Id="rId35" Type="http://schemas.openxmlformats.org/officeDocument/2006/relationships/slideLayout" Target="../slideLayouts/slideLayout77.xml"/><Relationship Id="rId43" Type="http://schemas.openxmlformats.org/officeDocument/2006/relationships/slideLayout" Target="../slideLayouts/slideLayout85.xml"/><Relationship Id="rId48" Type="http://schemas.openxmlformats.org/officeDocument/2006/relationships/slideLayout" Target="../slideLayouts/slideLayout90.xml"/><Relationship Id="rId56" Type="http://schemas.openxmlformats.org/officeDocument/2006/relationships/slideLayout" Target="../slideLayouts/slideLayout98.xml"/><Relationship Id="rId8" Type="http://schemas.openxmlformats.org/officeDocument/2006/relationships/slideLayout" Target="../slideLayouts/slideLayout50.xml"/><Relationship Id="rId51" Type="http://schemas.openxmlformats.org/officeDocument/2006/relationships/slideLayout" Target="../slideLayouts/slideLayout93.xml"/><Relationship Id="rId3" Type="http://schemas.openxmlformats.org/officeDocument/2006/relationships/slideLayout" Target="../slideLayouts/slideLayout45.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slideLayout" Target="../slideLayouts/slideLayout67.xml"/><Relationship Id="rId33" Type="http://schemas.openxmlformats.org/officeDocument/2006/relationships/slideLayout" Target="../slideLayouts/slideLayout75.xml"/><Relationship Id="rId38" Type="http://schemas.openxmlformats.org/officeDocument/2006/relationships/slideLayout" Target="../slideLayouts/slideLayout80.xml"/><Relationship Id="rId46" Type="http://schemas.openxmlformats.org/officeDocument/2006/relationships/slideLayout" Target="../slideLayouts/slideLayout88.xml"/><Relationship Id="rId20" Type="http://schemas.openxmlformats.org/officeDocument/2006/relationships/slideLayout" Target="../slideLayouts/slideLayout62.xml"/><Relationship Id="rId41" Type="http://schemas.openxmlformats.org/officeDocument/2006/relationships/slideLayout" Target="../slideLayouts/slideLayout83.xml"/><Relationship Id="rId54" Type="http://schemas.openxmlformats.org/officeDocument/2006/relationships/slideLayout" Target="../slideLayouts/slideLayout96.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28" Type="http://schemas.openxmlformats.org/officeDocument/2006/relationships/slideLayout" Target="../slideLayouts/slideLayout70.xml"/><Relationship Id="rId36" Type="http://schemas.openxmlformats.org/officeDocument/2006/relationships/slideLayout" Target="../slideLayouts/slideLayout78.xml"/><Relationship Id="rId49" Type="http://schemas.openxmlformats.org/officeDocument/2006/relationships/slideLayout" Target="../slideLayouts/slideLayout91.xml"/><Relationship Id="rId57" Type="http://schemas.openxmlformats.org/officeDocument/2006/relationships/theme" Target="../theme/theme3.xml"/><Relationship Id="rId10" Type="http://schemas.openxmlformats.org/officeDocument/2006/relationships/slideLayout" Target="../slideLayouts/slideLayout52.xml"/><Relationship Id="rId31" Type="http://schemas.openxmlformats.org/officeDocument/2006/relationships/slideLayout" Target="../slideLayouts/slideLayout73.xml"/><Relationship Id="rId44" Type="http://schemas.openxmlformats.org/officeDocument/2006/relationships/slideLayout" Target="../slideLayouts/slideLayout86.xml"/><Relationship Id="rId52"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434D679-466B-4ED7-9D86-4B8A57AC8CD2}"/>
              </a:ext>
            </a:extLst>
          </p:cNvPr>
          <p:cNvGrpSpPr/>
          <p:nvPr userDrawn="1"/>
        </p:nvGrpSpPr>
        <p:grpSpPr>
          <a:xfrm>
            <a:off x="-2" y="6229627"/>
            <a:ext cx="12192001" cy="628373"/>
            <a:chOff x="-2" y="6229627"/>
            <a:chExt cx="12192001" cy="628373"/>
          </a:xfrm>
        </p:grpSpPr>
        <p:sp>
          <p:nvSpPr>
            <p:cNvPr id="12" name="Rectangle 11">
              <a:extLst>
                <a:ext uri="{FF2B5EF4-FFF2-40B4-BE49-F238E27FC236}">
                  <a16:creationId xmlns:a16="http://schemas.microsoft.com/office/drawing/2014/main" id="{D78AD1FE-6379-479D-8AF5-518A45225DB1}"/>
                </a:ext>
              </a:extLst>
            </p:cNvPr>
            <p:cNvSpPr/>
            <p:nvPr/>
          </p:nvSpPr>
          <p:spPr>
            <a:xfrm>
              <a:off x="-2" y="6229627"/>
              <a:ext cx="12192001" cy="62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id="{EA00DB4E-0B18-484B-B606-756D9498DAA4}"/>
                </a:ext>
              </a:extLst>
            </p:cNvPr>
            <p:cNvPicPr>
              <a:picLocks noChangeAspect="1"/>
            </p:cNvPicPr>
            <p:nvPr/>
          </p:nvPicPr>
          <p:blipFill>
            <a:blip r:embed="rId12" cstate="email">
              <a:lum/>
              <a:extLst>
                <a:ext uri="{28A0092B-C50C-407E-A947-70E740481C1C}">
                  <a14:useLocalDpi xmlns:a14="http://schemas.microsoft.com/office/drawing/2010/main"/>
                </a:ext>
              </a:extLst>
            </a:blip>
            <a:stretch>
              <a:fillRect/>
            </a:stretch>
          </p:blipFill>
          <p:spPr>
            <a:xfrm>
              <a:off x="517902" y="6441704"/>
              <a:ext cx="1021267" cy="210999"/>
            </a:xfrm>
            <a:prstGeom prst="rect">
              <a:avLst/>
            </a:prstGeom>
          </p:spPr>
        </p:pic>
      </p:grpSp>
      <p:sp>
        <p:nvSpPr>
          <p:cNvPr id="2" name="Title Placeholder 1">
            <a:extLst>
              <a:ext uri="{FF2B5EF4-FFF2-40B4-BE49-F238E27FC236}">
                <a16:creationId xmlns:a16="http://schemas.microsoft.com/office/drawing/2014/main" id="{3D02D687-C2A5-4132-AD51-5B7B6F7B3C20}"/>
              </a:ext>
            </a:extLst>
          </p:cNvPr>
          <p:cNvSpPr>
            <a:spLocks noGrp="1"/>
          </p:cNvSpPr>
          <p:nvPr userDrawn="1">
            <p:ph type="title"/>
          </p:nvPr>
        </p:nvSpPr>
        <p:spPr>
          <a:xfrm>
            <a:off x="419099" y="238126"/>
            <a:ext cx="11256963" cy="974724"/>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F5ACF205-028C-441B-BC17-62E4EB24C832}"/>
              </a:ext>
            </a:extLst>
          </p:cNvPr>
          <p:cNvSpPr>
            <a:spLocks noGrp="1"/>
          </p:cNvSpPr>
          <p:nvPr userDrawn="1">
            <p:ph type="body" idx="1"/>
          </p:nvPr>
        </p:nvSpPr>
        <p:spPr>
          <a:xfrm>
            <a:off x="419099" y="1450976"/>
            <a:ext cx="11256962"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4" name="Picture 13">
            <a:extLst>
              <a:ext uri="{FF2B5EF4-FFF2-40B4-BE49-F238E27FC236}">
                <a16:creationId xmlns:a16="http://schemas.microsoft.com/office/drawing/2014/main" id="{6C5D2646-FE3B-4ABF-976C-F50430759928}"/>
              </a:ext>
            </a:extLst>
          </p:cNvPr>
          <p:cNvPicPr>
            <a:picLocks noChangeAspect="1"/>
          </p:cNvPicPr>
          <p:nvPr userDrawn="1"/>
        </p:nvPicPr>
        <p:blipFill rotWithShape="1">
          <a:blip r:embed="rId13" cstate="email">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15" name="Rectangle 14">
            <a:extLst>
              <a:ext uri="{FF2B5EF4-FFF2-40B4-BE49-F238E27FC236}">
                <a16:creationId xmlns:a16="http://schemas.microsoft.com/office/drawing/2014/main" id="{11E37894-AC9C-4AA1-B271-6F9D7D77E9B1}"/>
              </a:ext>
            </a:extLst>
          </p:cNvPr>
          <p:cNvSpPr/>
          <p:nvPr userDrawn="1"/>
        </p:nvSpPr>
        <p:spPr>
          <a:xfrm>
            <a:off x="0" y="0"/>
            <a:ext cx="12192000" cy="6858000"/>
          </a:xfrm>
          <a:prstGeom prst="rect">
            <a:avLst/>
          </a:prstGeom>
          <a:gradFill>
            <a:gsLst>
              <a:gs pos="70000">
                <a:schemeClr val="tx2">
                  <a:alpha val="97000"/>
                </a:schemeClr>
              </a:gs>
              <a:gs pos="0">
                <a:schemeClr val="tx2">
                  <a:alpha val="54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1497A8D7-4ED4-4F3B-8018-BA9CFE3D2EBB}"/>
              </a:ext>
            </a:extLst>
          </p:cNvPr>
          <p:cNvSpPr/>
          <p:nvPr userDrawn="1"/>
        </p:nvSpPr>
        <p:spPr>
          <a:xfrm>
            <a:off x="83820" y="502920"/>
            <a:ext cx="327660" cy="327660"/>
          </a:xfrm>
          <a:prstGeom prst="rect">
            <a:avLst/>
          </a:prstGeom>
          <a:solidFill>
            <a:srgbClr val="001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1"/>
    </p:custDataLst>
    <p:extLst>
      <p:ext uri="{BB962C8B-B14F-4D97-AF65-F5344CB8AC3E}">
        <p14:creationId xmlns:p14="http://schemas.microsoft.com/office/powerpoint/2010/main" val="407900947"/>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61" r:id="rId3"/>
    <p:sldLayoutId id="2147483662" r:id="rId4"/>
    <p:sldLayoutId id="2147483667" r:id="rId5"/>
    <p:sldLayoutId id="2147483663" r:id="rId6"/>
    <p:sldLayoutId id="2147483655" r:id="rId7"/>
    <p:sldLayoutId id="2147483664" r:id="rId8"/>
    <p:sldLayoutId id="2147483666" r:id="rId9"/>
  </p:sldLayoutIdLst>
  <p:txStyles>
    <p:titleStyle>
      <a:lvl1pPr algn="l" defTabSz="914400" rtl="0" eaLnBrk="1" latinLnBrk="0" hangingPunct="1">
        <a:lnSpc>
          <a:spcPct val="90000"/>
        </a:lnSpc>
        <a:spcBef>
          <a:spcPct val="0"/>
        </a:spcBef>
        <a:buNone/>
        <a:defRPr sz="3200" b="1" kern="1200">
          <a:solidFill>
            <a:schemeClr val="bg1"/>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5" userDrawn="1">
          <p15:clr>
            <a:srgbClr val="FDE53C"/>
          </p15:clr>
        </p15:guide>
        <p15:guide id="2" pos="7355" userDrawn="1">
          <p15:clr>
            <a:srgbClr val="FDE53C"/>
          </p15:clr>
        </p15:guide>
        <p15:guide id="3" orient="horz" pos="2160" userDrawn="1">
          <p15:clr>
            <a:srgbClr val="F26B43"/>
          </p15:clr>
        </p15:guide>
        <p15:guide id="4" orient="horz" pos="392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1489" y="831704"/>
            <a:ext cx="10515600" cy="113871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31489" y="1970416"/>
            <a:ext cx="10515600" cy="435133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6" name="TextBox 5"/>
          <p:cNvSpPr txBox="1"/>
          <p:nvPr/>
        </p:nvSpPr>
        <p:spPr>
          <a:xfrm>
            <a:off x="623226" y="6292379"/>
            <a:ext cx="3510709" cy="420756"/>
          </a:xfrm>
          <a:prstGeom prst="rect">
            <a:avLst/>
          </a:prstGeom>
          <a:noFill/>
        </p:spPr>
        <p:txBody>
          <a:bodyPr wrap="square" rtlCol="0">
            <a:spAutoFit/>
          </a:bodyPr>
          <a:lstStyle/>
          <a:p>
            <a:r>
              <a:rPr lang="en-US" sz="1067" spc="133" baseline="0" dirty="0">
                <a:solidFill>
                  <a:schemeClr val="accent1"/>
                </a:solidFill>
                <a:latin typeface="Franklin Gothic Medium" panose="020B0603020102020204" pitchFamily="34" charset="0"/>
              </a:rPr>
              <a:t>451RESEARCH.COM</a:t>
            </a:r>
          </a:p>
          <a:p>
            <a:r>
              <a:rPr lang="en-US" sz="1067" b="0" i="0" kern="1200" dirty="0">
                <a:solidFill>
                  <a:schemeClr val="tx1">
                    <a:lumMod val="65000"/>
                    <a:lumOff val="35000"/>
                  </a:schemeClr>
                </a:solidFill>
                <a:effectLst/>
                <a:latin typeface="Franklin Gothic Book" panose="020B0503020102020204" pitchFamily="34" charset="0"/>
                <a:ea typeface="+mn-ea"/>
                <a:cs typeface="+mn-cs"/>
              </a:rPr>
              <a:t>©2019 451 Research. All Rights Reserved.</a:t>
            </a:r>
            <a:endParaRPr lang="en-US" sz="1067" dirty="0">
              <a:solidFill>
                <a:schemeClr val="tx1">
                  <a:lumMod val="65000"/>
                  <a:lumOff val="35000"/>
                </a:schemeClr>
              </a:solidFill>
              <a:latin typeface="Franklin Gothic Book" panose="020B0503020102020204" pitchFamily="34" charset="0"/>
            </a:endParaRPr>
          </a:p>
        </p:txBody>
      </p:sp>
      <p:pic>
        <p:nvPicPr>
          <p:cNvPr id="8" name="Picture 7"/>
          <p:cNvPicPr>
            <a:picLocks noChangeAspect="1"/>
          </p:cNvPicPr>
          <p:nvPr/>
        </p:nvPicPr>
        <p:blipFill>
          <a:blip r:embed="rId35" cstate="email">
            <a:extLst>
              <a:ext uri="{28A0092B-C50C-407E-A947-70E740481C1C}">
                <a14:useLocalDpi xmlns:a14="http://schemas.microsoft.com/office/drawing/2010/main"/>
              </a:ext>
            </a:extLst>
          </a:blip>
          <a:stretch>
            <a:fillRect/>
          </a:stretch>
        </p:blipFill>
        <p:spPr>
          <a:xfrm>
            <a:off x="137373" y="6259872"/>
            <a:ext cx="485851" cy="483913"/>
          </a:xfrm>
          <a:prstGeom prst="rect">
            <a:avLst/>
          </a:prstGeom>
        </p:spPr>
      </p:pic>
      <p:sp>
        <p:nvSpPr>
          <p:cNvPr id="4" name="Slide Number Placeholder 3"/>
          <p:cNvSpPr>
            <a:spLocks noGrp="1"/>
          </p:cNvSpPr>
          <p:nvPr>
            <p:ph type="sldNum" sz="quarter" idx="4"/>
          </p:nvPr>
        </p:nvSpPr>
        <p:spPr>
          <a:xfrm>
            <a:off x="9381781" y="6412354"/>
            <a:ext cx="2743200" cy="366183"/>
          </a:xfrm>
          <a:prstGeom prst="rect">
            <a:avLst/>
          </a:prstGeom>
        </p:spPr>
        <p:txBody>
          <a:bodyPr vert="horz" lIns="91440" tIns="45720" rIns="91440" bIns="45720" rtlCol="0" anchor="ctr"/>
          <a:lstStyle>
            <a:lvl1pPr algn="r">
              <a:defRPr lang="en-US" sz="1067" b="0" i="0" kern="1200" smtClean="0">
                <a:solidFill>
                  <a:schemeClr val="tx1">
                    <a:lumMod val="50000"/>
                    <a:lumOff val="50000"/>
                  </a:schemeClr>
                </a:solidFill>
                <a:effectLst/>
                <a:latin typeface="Franklin Gothic Book" panose="020B0503020102020204" pitchFamily="34" charset="0"/>
                <a:ea typeface="+mn-ea"/>
                <a:cs typeface="+mn-cs"/>
              </a:defRPr>
            </a:lvl1pPr>
          </a:lstStyle>
          <a:p>
            <a:fld id="{DC9A5423-F5A2-45E3-8854-82458581CD79}" type="slidenum">
              <a:rPr lang="en-US" smtClean="0"/>
              <a:pPr/>
              <a:t>‹#›</a:t>
            </a:fld>
            <a:endParaRPr lang="en-US" dirty="0"/>
          </a:p>
        </p:txBody>
      </p:sp>
      <p:sp>
        <p:nvSpPr>
          <p:cNvPr id="7" name="TextBox 6">
            <a:extLst>
              <a:ext uri="{FF2B5EF4-FFF2-40B4-BE49-F238E27FC236}">
                <a16:creationId xmlns:a16="http://schemas.microsoft.com/office/drawing/2014/main" id="{BDDB999F-C157-49A6-9E2E-5DB1DD58C0C3}"/>
              </a:ext>
            </a:extLst>
          </p:cNvPr>
          <p:cNvSpPr txBox="1"/>
          <p:nvPr userDrawn="1"/>
        </p:nvSpPr>
        <p:spPr>
          <a:xfrm>
            <a:off x="623226" y="6292379"/>
            <a:ext cx="3510709" cy="420756"/>
          </a:xfrm>
          <a:prstGeom prst="rect">
            <a:avLst/>
          </a:prstGeom>
          <a:noFill/>
        </p:spPr>
        <p:txBody>
          <a:bodyPr wrap="square" rtlCol="0">
            <a:spAutoFit/>
          </a:bodyPr>
          <a:lstStyle/>
          <a:p>
            <a:r>
              <a:rPr lang="en-US" sz="1067" spc="133" baseline="0" dirty="0">
                <a:solidFill>
                  <a:schemeClr val="accent1"/>
                </a:solidFill>
                <a:latin typeface="Franklin Gothic Medium" panose="020B0603020102020204" pitchFamily="34" charset="0"/>
              </a:rPr>
              <a:t>451RESEARCH.COM</a:t>
            </a:r>
          </a:p>
          <a:p>
            <a:r>
              <a:rPr lang="en-US" sz="1067" b="0" i="0" kern="1200" dirty="0">
                <a:solidFill>
                  <a:schemeClr val="tx1">
                    <a:lumMod val="65000"/>
                    <a:lumOff val="35000"/>
                  </a:schemeClr>
                </a:solidFill>
                <a:effectLst/>
                <a:latin typeface="Franklin Gothic Book" panose="020B0503020102020204" pitchFamily="34" charset="0"/>
                <a:ea typeface="+mn-ea"/>
                <a:cs typeface="+mn-cs"/>
              </a:rPr>
              <a:t>©2019 451 Research. All Rights Reserved.</a:t>
            </a:r>
            <a:endParaRPr lang="en-US" sz="1067" dirty="0">
              <a:solidFill>
                <a:schemeClr val="tx1">
                  <a:lumMod val="65000"/>
                  <a:lumOff val="35000"/>
                </a:schemeClr>
              </a:solidFill>
              <a:latin typeface="Franklin Gothic Book" panose="020B0503020102020204" pitchFamily="34" charset="0"/>
            </a:endParaRPr>
          </a:p>
        </p:txBody>
      </p:sp>
      <p:pic>
        <p:nvPicPr>
          <p:cNvPr id="9" name="Picture 8">
            <a:extLst>
              <a:ext uri="{FF2B5EF4-FFF2-40B4-BE49-F238E27FC236}">
                <a16:creationId xmlns:a16="http://schemas.microsoft.com/office/drawing/2014/main" id="{C607F9E4-A38F-42AE-AFA8-7F9931979D2F}"/>
              </a:ext>
            </a:extLst>
          </p:cNvPr>
          <p:cNvPicPr>
            <a:picLocks noChangeAspect="1"/>
          </p:cNvPicPr>
          <p:nvPr userDrawn="1"/>
        </p:nvPicPr>
        <p:blipFill>
          <a:blip r:embed="rId35" cstate="email">
            <a:extLst>
              <a:ext uri="{28A0092B-C50C-407E-A947-70E740481C1C}">
                <a14:useLocalDpi xmlns:a14="http://schemas.microsoft.com/office/drawing/2010/main"/>
              </a:ext>
            </a:extLst>
          </a:blip>
          <a:stretch>
            <a:fillRect/>
          </a:stretch>
        </p:blipFill>
        <p:spPr>
          <a:xfrm>
            <a:off x="137373" y="6259872"/>
            <a:ext cx="485851" cy="483913"/>
          </a:xfrm>
          <a:prstGeom prst="rect">
            <a:avLst/>
          </a:prstGeom>
        </p:spPr>
      </p:pic>
    </p:spTree>
    <p:extLst>
      <p:ext uri="{BB962C8B-B14F-4D97-AF65-F5344CB8AC3E}">
        <p14:creationId xmlns:p14="http://schemas.microsoft.com/office/powerpoint/2010/main" val="397758379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 id="2147483689" r:id="rId21"/>
    <p:sldLayoutId id="2147483690" r:id="rId22"/>
    <p:sldLayoutId id="2147483691" r:id="rId23"/>
    <p:sldLayoutId id="2147483692" r:id="rId24"/>
    <p:sldLayoutId id="2147483693" r:id="rId25"/>
    <p:sldLayoutId id="2147483694" r:id="rId26"/>
    <p:sldLayoutId id="2147483695" r:id="rId27"/>
    <p:sldLayoutId id="2147483696" r:id="rId28"/>
    <p:sldLayoutId id="2147483697" r:id="rId29"/>
    <p:sldLayoutId id="2147483698" r:id="rId30"/>
    <p:sldLayoutId id="2147483699" r:id="rId31"/>
    <p:sldLayoutId id="2147483700" r:id="rId32"/>
    <p:sldLayoutId id="2147483701" r:id="rId33"/>
  </p:sldLayoutIdLst>
  <p:hf hdr="0" ftr="0" dt="0"/>
  <p:txStyles>
    <p:titleStyle>
      <a:lvl1pPr algn="l" defTabSz="914354" rtl="0" eaLnBrk="1" latinLnBrk="0" hangingPunct="1">
        <a:lnSpc>
          <a:spcPct val="80000"/>
        </a:lnSpc>
        <a:spcBef>
          <a:spcPct val="0"/>
        </a:spcBef>
        <a:buNone/>
        <a:defRPr sz="4267" kern="1200" spc="200" baseline="0">
          <a:solidFill>
            <a:schemeClr val="accent1"/>
          </a:solidFill>
          <a:latin typeface="+mj-lt"/>
          <a:ea typeface="+mj-ea"/>
          <a:cs typeface="+mj-cs"/>
        </a:defRPr>
      </a:lvl1pPr>
    </p:titleStyle>
    <p:bodyStyle>
      <a:lvl1pPr marL="0" indent="0" algn="l" defTabSz="914354" rtl="0" eaLnBrk="1" latinLnBrk="0" hangingPunct="1">
        <a:lnSpc>
          <a:spcPct val="90000"/>
        </a:lnSpc>
        <a:spcBef>
          <a:spcPts val="0"/>
        </a:spcBef>
        <a:spcAft>
          <a:spcPts val="267"/>
        </a:spcAft>
        <a:buFontTx/>
        <a:buNone/>
        <a:defRPr sz="3200" kern="1200" spc="67" baseline="0">
          <a:solidFill>
            <a:schemeClr val="tx1">
              <a:lumMod val="75000"/>
              <a:lumOff val="25000"/>
            </a:schemeClr>
          </a:solidFill>
          <a:latin typeface="Franklin Gothic Medium" panose="020B0603020102020204" pitchFamily="34" charset="0"/>
          <a:ea typeface="+mn-ea"/>
          <a:cs typeface="+mn-cs"/>
        </a:defRPr>
      </a:lvl1pPr>
      <a:lvl2pPr marL="455073" indent="-455073" algn="l" defTabSz="914354" rtl="0" eaLnBrk="1" latinLnBrk="0" hangingPunct="1">
        <a:lnSpc>
          <a:spcPct val="90000"/>
        </a:lnSpc>
        <a:spcBef>
          <a:spcPts val="0"/>
        </a:spcBef>
        <a:spcAft>
          <a:spcPts val="267"/>
        </a:spcAft>
        <a:buClr>
          <a:schemeClr val="accent2"/>
        </a:buClr>
        <a:buSzPct val="70000"/>
        <a:buFont typeface="Franklin Gothic Book" panose="020B0503020102020204" pitchFamily="34" charset="0"/>
        <a:buChar char="►"/>
        <a:defRPr sz="2667" kern="1200" spc="67" baseline="0">
          <a:solidFill>
            <a:schemeClr val="tx1">
              <a:lumMod val="75000"/>
              <a:lumOff val="25000"/>
            </a:schemeClr>
          </a:solidFill>
          <a:latin typeface="Franklin Gothic Book" panose="020B0503020102020204" pitchFamily="34" charset="0"/>
          <a:ea typeface="+mn-ea"/>
          <a:cs typeface="+mn-cs"/>
        </a:defRPr>
      </a:lvl2pPr>
      <a:lvl3pPr marL="764098" indent="-309026" algn="l" defTabSz="914354" rtl="0" eaLnBrk="1" latinLnBrk="0" hangingPunct="1">
        <a:lnSpc>
          <a:spcPct val="90000"/>
        </a:lnSpc>
        <a:spcBef>
          <a:spcPts val="0"/>
        </a:spcBef>
        <a:spcAft>
          <a:spcPts val="267"/>
        </a:spcAft>
        <a:buClr>
          <a:schemeClr val="accent2"/>
        </a:buClr>
        <a:buSzPct val="80000"/>
        <a:buFont typeface="Arial" panose="020B0604020202020204" pitchFamily="34" charset="0"/>
        <a:buChar char="•"/>
        <a:tabLst/>
        <a:defRPr sz="2400" kern="1200" spc="67" baseline="0">
          <a:solidFill>
            <a:schemeClr val="tx1">
              <a:lumMod val="75000"/>
              <a:lumOff val="25000"/>
            </a:schemeClr>
          </a:solidFill>
          <a:latin typeface="Franklin Gothic Book" panose="020B0503020102020204" pitchFamily="34" charset="0"/>
          <a:ea typeface="+mn-ea"/>
          <a:cs typeface="+mn-cs"/>
        </a:defRPr>
      </a:lvl3pPr>
      <a:lvl4pPr marL="1064657" indent="-300559" algn="l" defTabSz="914354" rtl="0" eaLnBrk="1" latinLnBrk="0" hangingPunct="1">
        <a:lnSpc>
          <a:spcPct val="90000"/>
        </a:lnSpc>
        <a:spcBef>
          <a:spcPts val="500"/>
        </a:spcBef>
        <a:spcAft>
          <a:spcPts val="267"/>
        </a:spcAft>
        <a:buSzPct val="80000"/>
        <a:buFont typeface="Franklin Gothic Book" panose="020B0503020102020204" pitchFamily="34" charset="0"/>
        <a:buChar char="—"/>
        <a:defRPr sz="2133" kern="1200" spc="67" baseline="0">
          <a:solidFill>
            <a:schemeClr val="tx1">
              <a:lumMod val="75000"/>
              <a:lumOff val="25000"/>
            </a:schemeClr>
          </a:solidFill>
          <a:latin typeface="Franklin Gothic Book" panose="020B0503020102020204" pitchFamily="34" charset="0"/>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2133" kern="1200" spc="67" baseline="0">
          <a:solidFill>
            <a:schemeClr val="tx1">
              <a:lumMod val="75000"/>
              <a:lumOff val="25000"/>
            </a:schemeClr>
          </a:solidFill>
          <a:latin typeface="Franklin Gothic Book" panose="020B0503020102020204" pitchFamily="34" charset="0"/>
          <a:ea typeface="+mn-ea"/>
          <a:cs typeface="+mn-cs"/>
        </a:defRPr>
      </a:lvl5pPr>
      <a:lvl6pPr marL="2514476" indent="-228589" algn="l" defTabSz="914354"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007" indent="-228589" algn="l" defTabSz="914354"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354" rtl="0" eaLnBrk="1" latinLnBrk="0" hangingPunct="1">
        <a:defRPr sz="1801" kern="1200">
          <a:solidFill>
            <a:schemeClr val="tx1"/>
          </a:solidFill>
          <a:latin typeface="+mn-lt"/>
          <a:ea typeface="+mn-ea"/>
          <a:cs typeface="+mn-cs"/>
        </a:defRPr>
      </a:lvl1pPr>
      <a:lvl2pPr marL="457177" algn="l" defTabSz="914354" rtl="0" eaLnBrk="1" latinLnBrk="0" hangingPunct="1">
        <a:defRPr sz="1801" kern="1200">
          <a:solidFill>
            <a:schemeClr val="tx1"/>
          </a:solidFill>
          <a:latin typeface="+mn-lt"/>
          <a:ea typeface="+mn-ea"/>
          <a:cs typeface="+mn-cs"/>
        </a:defRPr>
      </a:lvl2pPr>
      <a:lvl3pPr marL="914354" algn="l" defTabSz="914354" rtl="0" eaLnBrk="1" latinLnBrk="0" hangingPunct="1">
        <a:defRPr sz="1801" kern="1200">
          <a:solidFill>
            <a:schemeClr val="tx1"/>
          </a:solidFill>
          <a:latin typeface="+mn-lt"/>
          <a:ea typeface="+mn-ea"/>
          <a:cs typeface="+mn-cs"/>
        </a:defRPr>
      </a:lvl3pPr>
      <a:lvl4pPr marL="1371531" algn="l" defTabSz="914354" rtl="0" eaLnBrk="1" latinLnBrk="0" hangingPunct="1">
        <a:defRPr sz="1801" kern="1200">
          <a:solidFill>
            <a:schemeClr val="tx1"/>
          </a:solidFill>
          <a:latin typeface="+mn-lt"/>
          <a:ea typeface="+mn-ea"/>
          <a:cs typeface="+mn-cs"/>
        </a:defRPr>
      </a:lvl4pPr>
      <a:lvl5pPr marL="1828709" algn="l" defTabSz="914354" rtl="0" eaLnBrk="1" latinLnBrk="0" hangingPunct="1">
        <a:defRPr sz="1801" kern="1200">
          <a:solidFill>
            <a:schemeClr val="tx1"/>
          </a:solidFill>
          <a:latin typeface="+mn-lt"/>
          <a:ea typeface="+mn-ea"/>
          <a:cs typeface="+mn-cs"/>
        </a:defRPr>
      </a:lvl5pPr>
      <a:lvl6pPr marL="2285886" algn="l" defTabSz="914354" rtl="0" eaLnBrk="1" latinLnBrk="0" hangingPunct="1">
        <a:defRPr sz="1801" kern="1200">
          <a:solidFill>
            <a:schemeClr val="tx1"/>
          </a:solidFill>
          <a:latin typeface="+mn-lt"/>
          <a:ea typeface="+mn-ea"/>
          <a:cs typeface="+mn-cs"/>
        </a:defRPr>
      </a:lvl6pPr>
      <a:lvl7pPr marL="2743063" algn="l" defTabSz="914354" rtl="0" eaLnBrk="1" latinLnBrk="0" hangingPunct="1">
        <a:defRPr sz="1801" kern="1200">
          <a:solidFill>
            <a:schemeClr val="tx1"/>
          </a:solidFill>
          <a:latin typeface="+mn-lt"/>
          <a:ea typeface="+mn-ea"/>
          <a:cs typeface="+mn-cs"/>
        </a:defRPr>
      </a:lvl7pPr>
      <a:lvl8pPr marL="3200240" algn="l" defTabSz="914354" rtl="0" eaLnBrk="1" latinLnBrk="0" hangingPunct="1">
        <a:defRPr sz="1801" kern="1200">
          <a:solidFill>
            <a:schemeClr val="tx1"/>
          </a:solidFill>
          <a:latin typeface="+mn-lt"/>
          <a:ea typeface="+mn-ea"/>
          <a:cs typeface="+mn-cs"/>
        </a:defRPr>
      </a:lvl8pPr>
      <a:lvl9pPr marL="3657417" algn="l" defTabSz="914354" rtl="0" eaLnBrk="1" latinLnBrk="0" hangingPunct="1">
        <a:defRPr sz="180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10895463" y="6252256"/>
            <a:ext cx="633747" cy="276999"/>
          </a:xfrm>
          <a:prstGeom prst="rect">
            <a:avLst/>
          </a:prstGeom>
          <a:noFill/>
        </p:spPr>
        <p:txBody>
          <a:bodyPr wrap="square" rtlCol="0">
            <a:spAutoFit/>
          </a:bodyPr>
          <a:lstStyle/>
          <a:p>
            <a:pPr algn="r"/>
            <a:fld id="{211849EC-F4D3-E340-ABC0-728612384C90}" type="slidenum">
              <a:rPr lang="en-US" sz="1200" b="1" i="0" smtClean="0">
                <a:solidFill>
                  <a:schemeClr val="bg1">
                    <a:lumMod val="75000"/>
                  </a:schemeClr>
                </a:solidFill>
                <a:latin typeface="Arial" panose="020B0604020202020204" pitchFamily="34" charset="0"/>
                <a:ea typeface="Roboto Medium" panose="02000000000000000000" pitchFamily="2" charset="0"/>
                <a:cs typeface="Museo Slab 500" charset="0"/>
              </a:rPr>
              <a:pPr algn="r"/>
              <a:t>‹#›</a:t>
            </a:fld>
            <a:endParaRPr lang="en-US" sz="1200" b="1" i="0">
              <a:solidFill>
                <a:schemeClr val="bg1">
                  <a:lumMod val="75000"/>
                </a:schemeClr>
              </a:solidFill>
              <a:latin typeface="Arial" panose="020B0604020202020204" pitchFamily="34" charset="0"/>
              <a:ea typeface="Roboto Medium" panose="02000000000000000000" pitchFamily="2" charset="0"/>
              <a:cs typeface="Museo Slab 500" charset="0"/>
            </a:endParaRPr>
          </a:p>
        </p:txBody>
      </p:sp>
      <p:cxnSp>
        <p:nvCxnSpPr>
          <p:cNvPr id="5" name="Straight Connector 4">
            <a:extLst>
              <a:ext uri="{FF2B5EF4-FFF2-40B4-BE49-F238E27FC236}">
                <a16:creationId xmlns:a16="http://schemas.microsoft.com/office/drawing/2014/main" id="{1D9A1EFF-E486-B04B-BF57-0CCF1321B496}"/>
              </a:ext>
            </a:extLst>
          </p:cNvPr>
          <p:cNvCxnSpPr/>
          <p:nvPr userDrawn="1"/>
        </p:nvCxnSpPr>
        <p:spPr>
          <a:xfrm>
            <a:off x="11557000" y="6284392"/>
            <a:ext cx="0" cy="212725"/>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16E38B30-A122-3048-9A83-B910C6869945}"/>
              </a:ext>
            </a:extLst>
          </p:cNvPr>
          <p:cNvPicPr>
            <a:picLocks noChangeAspect="1"/>
          </p:cNvPicPr>
          <p:nvPr userDrawn="1"/>
        </p:nvPicPr>
        <p:blipFill>
          <a:blip r:embed="rId58" cstate="email">
            <a:extLst>
              <a:ext uri="{28A0092B-C50C-407E-A947-70E740481C1C}">
                <a14:useLocalDpi xmlns:a14="http://schemas.microsoft.com/office/drawing/2010/main"/>
              </a:ext>
            </a:extLst>
          </a:blip>
          <a:stretch>
            <a:fillRect/>
          </a:stretch>
        </p:blipFill>
        <p:spPr>
          <a:xfrm>
            <a:off x="11680680" y="6272998"/>
            <a:ext cx="163368" cy="215469"/>
          </a:xfrm>
          <a:prstGeom prst="rect">
            <a:avLst/>
          </a:prstGeom>
        </p:spPr>
      </p:pic>
    </p:spTree>
    <p:extLst>
      <p:ext uri="{BB962C8B-B14F-4D97-AF65-F5344CB8AC3E}">
        <p14:creationId xmlns:p14="http://schemas.microsoft.com/office/powerpoint/2010/main" val="4258919214"/>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 id="2147483722" r:id="rId20"/>
    <p:sldLayoutId id="2147483723" r:id="rId21"/>
    <p:sldLayoutId id="2147483724" r:id="rId22"/>
    <p:sldLayoutId id="2147483725" r:id="rId23"/>
    <p:sldLayoutId id="2147483726" r:id="rId24"/>
    <p:sldLayoutId id="2147483727" r:id="rId25"/>
    <p:sldLayoutId id="2147483728" r:id="rId26"/>
    <p:sldLayoutId id="2147483729" r:id="rId27"/>
    <p:sldLayoutId id="2147483730" r:id="rId28"/>
    <p:sldLayoutId id="2147483731" r:id="rId29"/>
    <p:sldLayoutId id="2147483732" r:id="rId30"/>
    <p:sldLayoutId id="2147483733" r:id="rId31"/>
    <p:sldLayoutId id="2147483734" r:id="rId32"/>
    <p:sldLayoutId id="2147483735" r:id="rId33"/>
    <p:sldLayoutId id="2147483736" r:id="rId34"/>
    <p:sldLayoutId id="2147483737" r:id="rId35"/>
    <p:sldLayoutId id="2147483738" r:id="rId36"/>
    <p:sldLayoutId id="2147483739" r:id="rId37"/>
    <p:sldLayoutId id="2147483740" r:id="rId38"/>
    <p:sldLayoutId id="2147483741" r:id="rId39"/>
    <p:sldLayoutId id="2147483742" r:id="rId40"/>
    <p:sldLayoutId id="2147483743" r:id="rId41"/>
    <p:sldLayoutId id="2147483744" r:id="rId42"/>
    <p:sldLayoutId id="2147483745" r:id="rId43"/>
    <p:sldLayoutId id="2147483746" r:id="rId44"/>
    <p:sldLayoutId id="2147483747" r:id="rId45"/>
    <p:sldLayoutId id="2147483748" r:id="rId46"/>
    <p:sldLayoutId id="2147483749" r:id="rId47"/>
    <p:sldLayoutId id="2147483750" r:id="rId48"/>
    <p:sldLayoutId id="2147483751" r:id="rId49"/>
    <p:sldLayoutId id="2147483752" r:id="rId50"/>
    <p:sldLayoutId id="2147483753" r:id="rId51"/>
    <p:sldLayoutId id="2147483754" r:id="rId52"/>
    <p:sldLayoutId id="2147483755" r:id="rId53"/>
    <p:sldLayoutId id="2147483756" r:id="rId54"/>
    <p:sldLayoutId id="2147483757" r:id="rId55"/>
    <p:sldLayoutId id="2147483758" r:id="rId5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12.emf"/></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12.xml"/><Relationship Id="rId4" Type="http://schemas.openxmlformats.org/officeDocument/2006/relationships/image" Target="../media/image1.emf"/></Relationships>
</file>

<file path=ppt/slides/_rels/slide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Layout" Target="../slideLayouts/slideLayout6.xml"/><Relationship Id="rId1" Type="http://schemas.openxmlformats.org/officeDocument/2006/relationships/tags" Target="../tags/tag13.xml"/><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ags" Target="../tags/tag14.xml"/><Relationship Id="rId4" Type="http://schemas.openxmlformats.org/officeDocument/2006/relationships/image" Target="../media/image1.emf"/></Relationships>
</file>

<file path=ppt/slides/_rels/slide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39.svg"/><Relationship Id="rId2" Type="http://schemas.openxmlformats.org/officeDocument/2006/relationships/slideLayout" Target="../slideLayouts/slideLayout6.xml"/><Relationship Id="rId1" Type="http://schemas.openxmlformats.org/officeDocument/2006/relationships/tags" Target="../tags/tag1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1.em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6.xml"/><Relationship Id="rId4" Type="http://schemas.openxmlformats.org/officeDocument/2006/relationships/image" Target="../media/image1.emf"/></Relationships>
</file>

<file path=ppt/slides/_rels/slide22.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image" Target="../media/image40.png"/><Relationship Id="rId7" Type="http://schemas.openxmlformats.org/officeDocument/2006/relationships/image" Target="../media/image1.emf"/><Relationship Id="rId12" Type="http://schemas.openxmlformats.org/officeDocument/2006/relationships/image" Target="../media/image48.png"/><Relationship Id="rId2" Type="http://schemas.openxmlformats.org/officeDocument/2006/relationships/slideLayout" Target="../slideLayouts/slideLayout3.xml"/><Relationship Id="rId1" Type="http://schemas.openxmlformats.org/officeDocument/2006/relationships/tags" Target="../tags/tag17.xml"/><Relationship Id="rId6" Type="http://schemas.openxmlformats.org/officeDocument/2006/relationships/image" Target="../media/image43.svg"/><Relationship Id="rId11" Type="http://schemas.openxmlformats.org/officeDocument/2006/relationships/image" Target="../media/image47.png"/><Relationship Id="rId5" Type="http://schemas.openxmlformats.org/officeDocument/2006/relationships/image" Target="../media/image42.png"/><Relationship Id="rId10" Type="http://schemas.openxmlformats.org/officeDocument/2006/relationships/image" Target="../media/image46.png"/><Relationship Id="rId4" Type="http://schemas.openxmlformats.org/officeDocument/2006/relationships/image" Target="../media/image41.svg"/><Relationship Id="rId9" Type="http://schemas.openxmlformats.org/officeDocument/2006/relationships/image" Target="../media/image45.png"/></Relationships>
</file>

<file path=ppt/slides/_rels/slide23.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5.png"/><Relationship Id="rId3" Type="http://schemas.openxmlformats.org/officeDocument/2006/relationships/image" Target="../media/image1.emf"/><Relationship Id="rId7" Type="http://schemas.openxmlformats.org/officeDocument/2006/relationships/image" Target="../media/image53.png"/><Relationship Id="rId12" Type="http://schemas.openxmlformats.org/officeDocument/2006/relationships/image" Target="../media/image43.svg"/><Relationship Id="rId2" Type="http://schemas.openxmlformats.org/officeDocument/2006/relationships/slideLayout" Target="../slideLayouts/slideLayout3.xml"/><Relationship Id="rId1" Type="http://schemas.openxmlformats.org/officeDocument/2006/relationships/tags" Target="../tags/tag18.xml"/><Relationship Id="rId6" Type="http://schemas.openxmlformats.org/officeDocument/2006/relationships/image" Target="../media/image52.png"/><Relationship Id="rId11" Type="http://schemas.openxmlformats.org/officeDocument/2006/relationships/image" Target="../media/image42.png"/><Relationship Id="rId5" Type="http://schemas.openxmlformats.org/officeDocument/2006/relationships/image" Target="../media/image51.svg"/><Relationship Id="rId10" Type="http://schemas.openxmlformats.org/officeDocument/2006/relationships/image" Target="../media/image41.svg"/><Relationship Id="rId4" Type="http://schemas.openxmlformats.org/officeDocument/2006/relationships/image" Target="../media/image50.png"/><Relationship Id="rId9"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Layout" Target="../slideLayouts/slideLayout6.xml"/><Relationship Id="rId1" Type="http://schemas.openxmlformats.org/officeDocument/2006/relationships/tags" Target="../tags/tag19.xml"/></Relationships>
</file>

<file path=ppt/slides/_rels/slide2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notesSlide" Target="../notesSlides/notesSlide16.xml"/><Relationship Id="rId7" Type="http://schemas.openxmlformats.org/officeDocument/2006/relationships/image" Target="../media/image59.png"/><Relationship Id="rId2" Type="http://schemas.openxmlformats.org/officeDocument/2006/relationships/slideLayout" Target="../slideLayouts/slideLayout3.xml"/><Relationship Id="rId1" Type="http://schemas.openxmlformats.org/officeDocument/2006/relationships/tags" Target="../tags/tag20.xml"/><Relationship Id="rId6" Type="http://schemas.openxmlformats.org/officeDocument/2006/relationships/image" Target="../media/image58.png"/><Relationship Id="rId11" Type="http://schemas.openxmlformats.org/officeDocument/2006/relationships/image" Target="../media/image62.png"/><Relationship Id="rId5" Type="http://schemas.openxmlformats.org/officeDocument/2006/relationships/image" Target="../media/image57.png"/><Relationship Id="rId10" Type="http://schemas.microsoft.com/office/2007/relationships/hdphoto" Target="../media/hdphoto2.wdp"/><Relationship Id="rId4" Type="http://schemas.openxmlformats.org/officeDocument/2006/relationships/image" Target="../media/image1.emf"/><Relationship Id="rId9"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1.emf"/><Relationship Id="rId2" Type="http://schemas.openxmlformats.org/officeDocument/2006/relationships/slideLayout" Target="../slideLayouts/slideLayout6.xml"/><Relationship Id="rId1" Type="http://schemas.openxmlformats.org/officeDocument/2006/relationships/tags" Target="../tags/tag21.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22.xml"/><Relationship Id="rId4" Type="http://schemas.openxmlformats.org/officeDocument/2006/relationships/image" Target="../media/image1.emf"/></Relationships>
</file>

<file path=ppt/slides/_rels/slide28.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notesSlide" Target="../notesSlides/notesSlide18.xml"/><Relationship Id="rId7" Type="http://schemas.openxmlformats.org/officeDocument/2006/relationships/image" Target="../media/image70.png"/><Relationship Id="rId2" Type="http://schemas.openxmlformats.org/officeDocument/2006/relationships/slideLayout" Target="../slideLayouts/slideLayout3.xml"/><Relationship Id="rId1" Type="http://schemas.openxmlformats.org/officeDocument/2006/relationships/tags" Target="../tags/tag23.xml"/><Relationship Id="rId6" Type="http://schemas.openxmlformats.org/officeDocument/2006/relationships/image" Target="../media/image69.png"/><Relationship Id="rId5" Type="http://schemas.openxmlformats.org/officeDocument/2006/relationships/image" Target="../media/image68.sv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77.png"/><Relationship Id="rId2" Type="http://schemas.openxmlformats.org/officeDocument/2006/relationships/slideLayout" Target="../slideLayouts/slideLayout4.xml"/><Relationship Id="rId1" Type="http://schemas.openxmlformats.org/officeDocument/2006/relationships/tags" Target="../tags/tag24.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4.xml"/><Relationship Id="rId5" Type="http://schemas.openxmlformats.org/officeDocument/2006/relationships/image" Target="../media/image9.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9.png"/><Relationship Id="rId2" Type="http://schemas.openxmlformats.org/officeDocument/2006/relationships/slideLayout" Target="../slideLayouts/slideLayout3.xml"/><Relationship Id="rId1" Type="http://schemas.openxmlformats.org/officeDocument/2006/relationships/tags" Target="../tags/tag25.xml"/><Relationship Id="rId6" Type="http://schemas.openxmlformats.org/officeDocument/2006/relationships/image" Target="../media/image78.png"/><Relationship Id="rId5" Type="http://schemas.openxmlformats.org/officeDocument/2006/relationships/image" Target="../media/image8.svg"/><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26.xml"/><Relationship Id="rId5" Type="http://schemas.openxmlformats.org/officeDocument/2006/relationships/image" Target="../media/image81.png"/><Relationship Id="rId4" Type="http://schemas.openxmlformats.org/officeDocument/2006/relationships/image" Target="../media/image80.png"/></Relationships>
</file>

<file path=ppt/slides/_rels/slide32.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notesSlide" Target="../notesSlides/notesSlide22.xml"/><Relationship Id="rId7" Type="http://schemas.openxmlformats.org/officeDocument/2006/relationships/image" Target="../media/image85.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 Id="rId9" Type="http://schemas.openxmlformats.org/officeDocument/2006/relationships/image" Target="../media/image12.emf"/></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28.xml"/></Relationships>
</file>

<file path=ppt/slides/_rels/slide34.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notesSlide" Target="../notesSlides/notesSlide24.xml"/><Relationship Id="rId7" Type="http://schemas.openxmlformats.org/officeDocument/2006/relationships/image" Target="../media/image43.svg"/><Relationship Id="rId2" Type="http://schemas.openxmlformats.org/officeDocument/2006/relationships/slideLayout" Target="../slideLayouts/slideLayout3.xml"/><Relationship Id="rId1" Type="http://schemas.openxmlformats.org/officeDocument/2006/relationships/tags" Target="../tags/tag29.xml"/><Relationship Id="rId6" Type="http://schemas.openxmlformats.org/officeDocument/2006/relationships/image" Target="../media/image42.png"/><Relationship Id="rId11" Type="http://schemas.openxmlformats.org/officeDocument/2006/relationships/image" Target="../media/image90.png"/><Relationship Id="rId5" Type="http://schemas.openxmlformats.org/officeDocument/2006/relationships/image" Target="../media/image41.svg"/><Relationship Id="rId10" Type="http://schemas.openxmlformats.org/officeDocument/2006/relationships/image" Target="../media/image89.png"/><Relationship Id="rId4" Type="http://schemas.openxmlformats.org/officeDocument/2006/relationships/image" Target="../media/image40.png"/><Relationship Id="rId9" Type="http://schemas.openxmlformats.org/officeDocument/2006/relationships/image" Target="../media/image88.png"/></Relationships>
</file>

<file path=ppt/slides/_rels/slide35.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notesSlide" Target="../notesSlides/notesSlide25.xml"/><Relationship Id="rId7" Type="http://schemas.openxmlformats.org/officeDocument/2006/relationships/image" Target="../media/image93.png"/><Relationship Id="rId2" Type="http://schemas.openxmlformats.org/officeDocument/2006/relationships/slideLayout" Target="../slideLayouts/slideLayout3.xml"/><Relationship Id="rId1" Type="http://schemas.openxmlformats.org/officeDocument/2006/relationships/tags" Target="../tags/tag30.xml"/><Relationship Id="rId6" Type="http://schemas.microsoft.com/office/2007/relationships/hdphoto" Target="../media/hdphoto3.wdp"/><Relationship Id="rId5" Type="http://schemas.openxmlformats.org/officeDocument/2006/relationships/image" Target="../media/image92.png"/><Relationship Id="rId4" Type="http://schemas.openxmlformats.org/officeDocument/2006/relationships/image" Target="../media/image91.png"/><Relationship Id="rId9" Type="http://schemas.openxmlformats.org/officeDocument/2006/relationships/image" Target="../media/image95.svg"/></Relationships>
</file>

<file path=ppt/slides/_rels/slide36.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5.svg"/><Relationship Id="rId18" Type="http://schemas.openxmlformats.org/officeDocument/2006/relationships/image" Target="../media/image110.png"/><Relationship Id="rId3" Type="http://schemas.openxmlformats.org/officeDocument/2006/relationships/notesSlide" Target="../notesSlides/notesSlide26.xml"/><Relationship Id="rId21" Type="http://schemas.openxmlformats.org/officeDocument/2006/relationships/image" Target="../media/image113.png"/><Relationship Id="rId7" Type="http://schemas.openxmlformats.org/officeDocument/2006/relationships/image" Target="../media/image99.svg"/><Relationship Id="rId12" Type="http://schemas.openxmlformats.org/officeDocument/2006/relationships/image" Target="../media/image104.png"/><Relationship Id="rId17" Type="http://schemas.openxmlformats.org/officeDocument/2006/relationships/image" Target="../media/image109.svg"/><Relationship Id="rId2" Type="http://schemas.openxmlformats.org/officeDocument/2006/relationships/slideLayout" Target="../slideLayouts/slideLayout6.xml"/><Relationship Id="rId16" Type="http://schemas.openxmlformats.org/officeDocument/2006/relationships/image" Target="../media/image108.png"/><Relationship Id="rId20" Type="http://schemas.openxmlformats.org/officeDocument/2006/relationships/image" Target="../media/image112.png"/><Relationship Id="rId1" Type="http://schemas.openxmlformats.org/officeDocument/2006/relationships/tags" Target="../tags/tag31.xml"/><Relationship Id="rId6" Type="http://schemas.openxmlformats.org/officeDocument/2006/relationships/image" Target="../media/image98.png"/><Relationship Id="rId11" Type="http://schemas.openxmlformats.org/officeDocument/2006/relationships/image" Target="../media/image103.svg"/><Relationship Id="rId5" Type="http://schemas.openxmlformats.org/officeDocument/2006/relationships/image" Target="../media/image97.svg"/><Relationship Id="rId15" Type="http://schemas.openxmlformats.org/officeDocument/2006/relationships/image" Target="../media/image107.svg"/><Relationship Id="rId10" Type="http://schemas.openxmlformats.org/officeDocument/2006/relationships/image" Target="../media/image102.png"/><Relationship Id="rId19" Type="http://schemas.openxmlformats.org/officeDocument/2006/relationships/image" Target="../media/image111.svg"/><Relationship Id="rId4" Type="http://schemas.openxmlformats.org/officeDocument/2006/relationships/image" Target="../media/image96.png"/><Relationship Id="rId9" Type="http://schemas.openxmlformats.org/officeDocument/2006/relationships/image" Target="../media/image101.svg"/><Relationship Id="rId14" Type="http://schemas.openxmlformats.org/officeDocument/2006/relationships/image" Target="../media/image106.png"/></Relationships>
</file>

<file path=ppt/slides/_rels/slide37.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notesSlide" Target="../notesSlides/notesSlide27.xml"/><Relationship Id="rId7" Type="http://schemas.openxmlformats.org/officeDocument/2006/relationships/image" Target="../media/image116.png"/><Relationship Id="rId2" Type="http://schemas.openxmlformats.org/officeDocument/2006/relationships/slideLayout" Target="../slideLayouts/slideLayout6.xml"/><Relationship Id="rId1" Type="http://schemas.openxmlformats.org/officeDocument/2006/relationships/tags" Target="../tags/tag32.xml"/><Relationship Id="rId6" Type="http://schemas.openxmlformats.org/officeDocument/2006/relationships/image" Target="../media/image115.svg"/><Relationship Id="rId5" Type="http://schemas.openxmlformats.org/officeDocument/2006/relationships/image" Target="../media/image114.png"/><Relationship Id="rId10" Type="http://schemas.openxmlformats.org/officeDocument/2006/relationships/image" Target="../media/image87.png"/><Relationship Id="rId4" Type="http://schemas.openxmlformats.org/officeDocument/2006/relationships/chart" Target="../charts/chart4.xml"/><Relationship Id="rId9" Type="http://schemas.openxmlformats.org/officeDocument/2006/relationships/image" Target="../media/image118.png"/></Relationships>
</file>

<file path=ppt/slides/_rels/slide38.xml.rels><?xml version="1.0" encoding="UTF-8" standalone="yes"?>
<Relationships xmlns="http://schemas.openxmlformats.org/package/2006/relationships"><Relationship Id="rId8" Type="http://schemas.openxmlformats.org/officeDocument/2006/relationships/image" Target="../media/image121.svg"/><Relationship Id="rId3" Type="http://schemas.openxmlformats.org/officeDocument/2006/relationships/notesSlide" Target="../notesSlides/notesSlide28.xml"/><Relationship Id="rId7" Type="http://schemas.openxmlformats.org/officeDocument/2006/relationships/image" Target="../media/image120.png"/><Relationship Id="rId2" Type="http://schemas.openxmlformats.org/officeDocument/2006/relationships/slideLayout" Target="../slideLayouts/slideLayout3.xml"/><Relationship Id="rId1" Type="http://schemas.openxmlformats.org/officeDocument/2006/relationships/tags" Target="../tags/tag33.xml"/><Relationship Id="rId6" Type="http://schemas.openxmlformats.org/officeDocument/2006/relationships/image" Target="../media/image87.png"/><Relationship Id="rId5" Type="http://schemas.openxmlformats.org/officeDocument/2006/relationships/image" Target="../media/image119.png"/><Relationship Id="rId4" Type="http://schemas.openxmlformats.org/officeDocument/2006/relationships/image" Target="../media/image73.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6.xml"/><Relationship Id="rId1" Type="http://schemas.openxmlformats.org/officeDocument/2006/relationships/tags" Target="../tags/tag34.xml"/><Relationship Id="rId4" Type="http://schemas.openxmlformats.org/officeDocument/2006/relationships/image" Target="../media/image122.jpeg"/></Relationships>
</file>

<file path=ppt/slides/_rels/slide4.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3.jpeg"/><Relationship Id="rId7" Type="http://schemas.openxmlformats.org/officeDocument/2006/relationships/image" Target="../media/image127.svg"/><Relationship Id="rId2" Type="http://schemas.openxmlformats.org/officeDocument/2006/relationships/slideLayout" Target="../slideLayouts/slideLayout6.xml"/><Relationship Id="rId1" Type="http://schemas.openxmlformats.org/officeDocument/2006/relationships/tags" Target="../tags/tag35.xml"/><Relationship Id="rId6" Type="http://schemas.openxmlformats.org/officeDocument/2006/relationships/image" Target="../media/image126.png"/><Relationship Id="rId5" Type="http://schemas.openxmlformats.org/officeDocument/2006/relationships/image" Target="../media/image125.svg"/><Relationship Id="rId4" Type="http://schemas.openxmlformats.org/officeDocument/2006/relationships/image" Target="../media/image124.png"/><Relationship Id="rId9" Type="http://schemas.openxmlformats.org/officeDocument/2006/relationships/image" Target="../media/image129.svg"/></Relationships>
</file>

<file path=ppt/slides/_rels/slide41.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notesSlide" Target="../notesSlides/notesSlide30.xml"/><Relationship Id="rId7" Type="http://schemas.openxmlformats.org/officeDocument/2006/relationships/image" Target="../media/image131.png"/><Relationship Id="rId2" Type="http://schemas.openxmlformats.org/officeDocument/2006/relationships/slideLayout" Target="../slideLayouts/slideLayout6.xml"/><Relationship Id="rId1" Type="http://schemas.openxmlformats.org/officeDocument/2006/relationships/tags" Target="../tags/tag36.xml"/><Relationship Id="rId6" Type="http://schemas.openxmlformats.org/officeDocument/2006/relationships/image" Target="../media/image130.png"/><Relationship Id="rId5" Type="http://schemas.openxmlformats.org/officeDocument/2006/relationships/image" Target="../media/image99.svg"/><Relationship Id="rId10" Type="http://schemas.openxmlformats.org/officeDocument/2006/relationships/image" Target="../media/image37.png"/><Relationship Id="rId4" Type="http://schemas.openxmlformats.org/officeDocument/2006/relationships/image" Target="../media/image98.png"/><Relationship Id="rId9" Type="http://schemas.openxmlformats.org/officeDocument/2006/relationships/image" Target="../media/image133.png"/></Relationships>
</file>

<file path=ppt/slides/_rels/slide42.xml.rels><?xml version="1.0" encoding="UTF-8" standalone="yes"?>
<Relationships xmlns="http://schemas.openxmlformats.org/package/2006/relationships"><Relationship Id="rId8" Type="http://schemas.openxmlformats.org/officeDocument/2006/relationships/image" Target="../media/image137.png"/><Relationship Id="rId13" Type="http://schemas.openxmlformats.org/officeDocument/2006/relationships/image" Target="../media/image142.svg"/><Relationship Id="rId3" Type="http://schemas.openxmlformats.org/officeDocument/2006/relationships/notesSlide" Target="../notesSlides/notesSlide31.xml"/><Relationship Id="rId7" Type="http://schemas.openxmlformats.org/officeDocument/2006/relationships/image" Target="../media/image136.png"/><Relationship Id="rId12" Type="http://schemas.openxmlformats.org/officeDocument/2006/relationships/image" Target="../media/image141.png"/><Relationship Id="rId2" Type="http://schemas.openxmlformats.org/officeDocument/2006/relationships/slideLayout" Target="../slideLayouts/slideLayout3.xml"/><Relationship Id="rId1" Type="http://schemas.openxmlformats.org/officeDocument/2006/relationships/tags" Target="../tags/tag37.xml"/><Relationship Id="rId6" Type="http://schemas.openxmlformats.org/officeDocument/2006/relationships/image" Target="../media/image135.png"/><Relationship Id="rId11" Type="http://schemas.openxmlformats.org/officeDocument/2006/relationships/image" Target="../media/image140.svg"/><Relationship Id="rId5" Type="http://schemas.microsoft.com/office/2007/relationships/hdphoto" Target="../media/hdphoto4.wdp"/><Relationship Id="rId15" Type="http://schemas.openxmlformats.org/officeDocument/2006/relationships/image" Target="../media/image144.png"/><Relationship Id="rId10" Type="http://schemas.openxmlformats.org/officeDocument/2006/relationships/image" Target="../media/image139.png"/><Relationship Id="rId4" Type="http://schemas.openxmlformats.org/officeDocument/2006/relationships/image" Target="../media/image134.png"/><Relationship Id="rId9" Type="http://schemas.openxmlformats.org/officeDocument/2006/relationships/image" Target="../media/image138.svg"/><Relationship Id="rId14" Type="http://schemas.openxmlformats.org/officeDocument/2006/relationships/image" Target="../media/image143.png"/></Relationships>
</file>

<file path=ppt/slides/_rels/slide43.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notesSlide" Target="../notesSlides/notesSlide32.xml"/><Relationship Id="rId7" Type="http://schemas.openxmlformats.org/officeDocument/2006/relationships/image" Target="../media/image146.svg"/><Relationship Id="rId2" Type="http://schemas.openxmlformats.org/officeDocument/2006/relationships/slideLayout" Target="../slideLayouts/slideLayout3.xml"/><Relationship Id="rId1" Type="http://schemas.openxmlformats.org/officeDocument/2006/relationships/tags" Target="../tags/tag38.xml"/><Relationship Id="rId6" Type="http://schemas.openxmlformats.org/officeDocument/2006/relationships/image" Target="../media/image145.png"/><Relationship Id="rId11" Type="http://schemas.openxmlformats.org/officeDocument/2006/relationships/image" Target="../media/image150.svg"/><Relationship Id="rId5" Type="http://schemas.openxmlformats.org/officeDocument/2006/relationships/image" Target="../media/image99.svg"/><Relationship Id="rId10" Type="http://schemas.openxmlformats.org/officeDocument/2006/relationships/image" Target="../media/image149.png"/><Relationship Id="rId4" Type="http://schemas.openxmlformats.org/officeDocument/2006/relationships/image" Target="../media/image98.png"/><Relationship Id="rId9" Type="http://schemas.openxmlformats.org/officeDocument/2006/relationships/image" Target="../media/image148.sv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9.xml"/><Relationship Id="rId4" Type="http://schemas.openxmlformats.org/officeDocument/2006/relationships/image" Target="../media/image151.jpeg"/></Relationships>
</file>

<file path=ppt/slides/_rels/slide45.xml.rels><?xml version="1.0" encoding="UTF-8" standalone="yes"?>
<Relationships xmlns="http://schemas.openxmlformats.org/package/2006/relationships"><Relationship Id="rId8" Type="http://schemas.openxmlformats.org/officeDocument/2006/relationships/image" Target="../media/image157.jpeg"/><Relationship Id="rId3" Type="http://schemas.openxmlformats.org/officeDocument/2006/relationships/image" Target="../media/image152.png"/><Relationship Id="rId7" Type="http://schemas.openxmlformats.org/officeDocument/2006/relationships/image" Target="../media/image156.png"/><Relationship Id="rId12" Type="http://schemas.openxmlformats.org/officeDocument/2006/relationships/image" Target="../media/image161.jpeg"/><Relationship Id="rId2" Type="http://schemas.openxmlformats.org/officeDocument/2006/relationships/slideLayout" Target="../slideLayouts/slideLayout4.xml"/><Relationship Id="rId1" Type="http://schemas.openxmlformats.org/officeDocument/2006/relationships/tags" Target="../tags/tag40.xml"/><Relationship Id="rId6" Type="http://schemas.openxmlformats.org/officeDocument/2006/relationships/image" Target="../media/image155.svg"/><Relationship Id="rId11" Type="http://schemas.openxmlformats.org/officeDocument/2006/relationships/image" Target="../media/image160.jpeg"/><Relationship Id="rId5" Type="http://schemas.openxmlformats.org/officeDocument/2006/relationships/image" Target="../media/image154.png"/><Relationship Id="rId10" Type="http://schemas.openxmlformats.org/officeDocument/2006/relationships/image" Target="../media/image159.jpeg"/><Relationship Id="rId4" Type="http://schemas.openxmlformats.org/officeDocument/2006/relationships/image" Target="../media/image153.png"/><Relationship Id="rId9" Type="http://schemas.openxmlformats.org/officeDocument/2006/relationships/image" Target="../media/image158.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41.xml"/><Relationship Id="rId6" Type="http://schemas.openxmlformats.org/officeDocument/2006/relationships/image" Target="../media/image1.emf"/><Relationship Id="rId5" Type="http://schemas.openxmlformats.org/officeDocument/2006/relationships/image" Target="../media/image163.png"/><Relationship Id="rId4" Type="http://schemas.openxmlformats.org/officeDocument/2006/relationships/image" Target="../media/image162.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42.xml"/><Relationship Id="rId5" Type="http://schemas.openxmlformats.org/officeDocument/2006/relationships/image" Target="../media/image1.emf"/><Relationship Id="rId4" Type="http://schemas.openxmlformats.org/officeDocument/2006/relationships/image" Target="../media/image162.png"/></Relationships>
</file>

<file path=ppt/slides/_rels/slide48.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slideLayout" Target="../slideLayouts/slideLayout4.xml"/><Relationship Id="rId1" Type="http://schemas.openxmlformats.org/officeDocument/2006/relationships/tags" Target="../tags/tag43.xml"/><Relationship Id="rId5" Type="http://schemas.openxmlformats.org/officeDocument/2006/relationships/image" Target="../media/image166.svg"/><Relationship Id="rId4" Type="http://schemas.openxmlformats.org/officeDocument/2006/relationships/image" Target="../media/image165.png"/></Relationships>
</file>

<file path=ppt/slides/_rels/slide49.xml.rels><?xml version="1.0" encoding="UTF-8" standalone="yes"?>
<Relationships xmlns="http://schemas.openxmlformats.org/package/2006/relationships"><Relationship Id="rId13" Type="http://schemas.openxmlformats.org/officeDocument/2006/relationships/image" Target="../media/image173.png"/><Relationship Id="rId18" Type="http://schemas.openxmlformats.org/officeDocument/2006/relationships/image" Target="../media/image178.svg"/><Relationship Id="rId26" Type="http://schemas.openxmlformats.org/officeDocument/2006/relationships/image" Target="../media/image186.svg"/><Relationship Id="rId3" Type="http://schemas.openxmlformats.org/officeDocument/2006/relationships/image" Target="../media/image98.png"/><Relationship Id="rId21" Type="http://schemas.openxmlformats.org/officeDocument/2006/relationships/image" Target="../media/image181.png"/><Relationship Id="rId34" Type="http://schemas.openxmlformats.org/officeDocument/2006/relationships/image" Target="../media/image194.svg"/><Relationship Id="rId7" Type="http://schemas.openxmlformats.org/officeDocument/2006/relationships/image" Target="../media/image139.png"/><Relationship Id="rId12" Type="http://schemas.openxmlformats.org/officeDocument/2006/relationships/image" Target="../media/image172.svg"/><Relationship Id="rId17" Type="http://schemas.openxmlformats.org/officeDocument/2006/relationships/image" Target="../media/image177.png"/><Relationship Id="rId25" Type="http://schemas.openxmlformats.org/officeDocument/2006/relationships/image" Target="../media/image185.png"/><Relationship Id="rId33" Type="http://schemas.openxmlformats.org/officeDocument/2006/relationships/image" Target="../media/image193.png"/><Relationship Id="rId2" Type="http://schemas.openxmlformats.org/officeDocument/2006/relationships/slideLayout" Target="../slideLayouts/slideLayout3.xml"/><Relationship Id="rId16" Type="http://schemas.openxmlformats.org/officeDocument/2006/relationships/image" Target="../media/image176.svg"/><Relationship Id="rId20" Type="http://schemas.openxmlformats.org/officeDocument/2006/relationships/image" Target="../media/image180.svg"/><Relationship Id="rId29" Type="http://schemas.openxmlformats.org/officeDocument/2006/relationships/image" Target="../media/image189.png"/><Relationship Id="rId1" Type="http://schemas.openxmlformats.org/officeDocument/2006/relationships/tags" Target="../tags/tag44.xml"/><Relationship Id="rId6" Type="http://schemas.openxmlformats.org/officeDocument/2006/relationships/image" Target="../media/image168.svg"/><Relationship Id="rId11" Type="http://schemas.openxmlformats.org/officeDocument/2006/relationships/image" Target="../media/image171.png"/><Relationship Id="rId24" Type="http://schemas.openxmlformats.org/officeDocument/2006/relationships/image" Target="../media/image184.svg"/><Relationship Id="rId32" Type="http://schemas.openxmlformats.org/officeDocument/2006/relationships/image" Target="../media/image192.svg"/><Relationship Id="rId5" Type="http://schemas.openxmlformats.org/officeDocument/2006/relationships/image" Target="../media/image167.png"/><Relationship Id="rId15" Type="http://schemas.openxmlformats.org/officeDocument/2006/relationships/image" Target="../media/image175.png"/><Relationship Id="rId23" Type="http://schemas.openxmlformats.org/officeDocument/2006/relationships/image" Target="../media/image183.png"/><Relationship Id="rId28" Type="http://schemas.openxmlformats.org/officeDocument/2006/relationships/image" Target="../media/image188.svg"/><Relationship Id="rId36" Type="http://schemas.openxmlformats.org/officeDocument/2006/relationships/image" Target="../media/image196.svg"/><Relationship Id="rId10" Type="http://schemas.openxmlformats.org/officeDocument/2006/relationships/image" Target="../media/image170.svg"/><Relationship Id="rId19" Type="http://schemas.openxmlformats.org/officeDocument/2006/relationships/image" Target="../media/image179.png"/><Relationship Id="rId31" Type="http://schemas.openxmlformats.org/officeDocument/2006/relationships/image" Target="../media/image191.png"/><Relationship Id="rId4" Type="http://schemas.openxmlformats.org/officeDocument/2006/relationships/image" Target="../media/image99.svg"/><Relationship Id="rId9" Type="http://schemas.openxmlformats.org/officeDocument/2006/relationships/image" Target="../media/image169.png"/><Relationship Id="rId14" Type="http://schemas.openxmlformats.org/officeDocument/2006/relationships/image" Target="../media/image174.svg"/><Relationship Id="rId22" Type="http://schemas.openxmlformats.org/officeDocument/2006/relationships/image" Target="../media/image182.svg"/><Relationship Id="rId27" Type="http://schemas.openxmlformats.org/officeDocument/2006/relationships/image" Target="../media/image187.png"/><Relationship Id="rId30" Type="http://schemas.openxmlformats.org/officeDocument/2006/relationships/image" Target="../media/image190.svg"/><Relationship Id="rId35" Type="http://schemas.openxmlformats.org/officeDocument/2006/relationships/image" Target="../media/image195.png"/><Relationship Id="rId8" Type="http://schemas.openxmlformats.org/officeDocument/2006/relationships/image" Target="../media/image140.sv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8" Type="http://schemas.openxmlformats.org/officeDocument/2006/relationships/image" Target="../media/image200.png"/><Relationship Id="rId13" Type="http://schemas.openxmlformats.org/officeDocument/2006/relationships/image" Target="../media/image203.png"/><Relationship Id="rId3" Type="http://schemas.openxmlformats.org/officeDocument/2006/relationships/notesSlide" Target="../notesSlides/notesSlide36.xml"/><Relationship Id="rId7" Type="http://schemas.openxmlformats.org/officeDocument/2006/relationships/image" Target="../media/image199.png"/><Relationship Id="rId12" Type="http://schemas.openxmlformats.org/officeDocument/2006/relationships/image" Target="../media/image202.png"/><Relationship Id="rId2" Type="http://schemas.openxmlformats.org/officeDocument/2006/relationships/slideLayout" Target="../slideLayouts/slideLayout4.xml"/><Relationship Id="rId16" Type="http://schemas.openxmlformats.org/officeDocument/2006/relationships/image" Target="../media/image205.jpeg"/><Relationship Id="rId1" Type="http://schemas.openxmlformats.org/officeDocument/2006/relationships/tags" Target="../tags/tag45.xml"/><Relationship Id="rId6" Type="http://schemas.microsoft.com/office/2007/relationships/hdphoto" Target="../media/hdphoto5.wdp"/><Relationship Id="rId11" Type="http://schemas.microsoft.com/office/2007/relationships/hdphoto" Target="../media/hdphoto7.wdp"/><Relationship Id="rId5" Type="http://schemas.openxmlformats.org/officeDocument/2006/relationships/image" Target="../media/image198.png"/><Relationship Id="rId15" Type="http://schemas.microsoft.com/office/2007/relationships/hdphoto" Target="../media/hdphoto8.wdp"/><Relationship Id="rId10" Type="http://schemas.openxmlformats.org/officeDocument/2006/relationships/image" Target="../media/image201.png"/><Relationship Id="rId4" Type="http://schemas.openxmlformats.org/officeDocument/2006/relationships/image" Target="../media/image197.png"/><Relationship Id="rId9" Type="http://schemas.microsoft.com/office/2007/relationships/hdphoto" Target="../media/hdphoto6.wdp"/><Relationship Id="rId14" Type="http://schemas.openxmlformats.org/officeDocument/2006/relationships/image" Target="../media/image204.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tags" Target="../tags/tag46.xml"/><Relationship Id="rId5" Type="http://schemas.openxmlformats.org/officeDocument/2006/relationships/image" Target="../media/image44.png"/><Relationship Id="rId4" Type="http://schemas.openxmlformats.org/officeDocument/2006/relationships/image" Target="../media/image206.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xml"/><Relationship Id="rId1" Type="http://schemas.openxmlformats.org/officeDocument/2006/relationships/tags" Target="../tags/tag47.xml"/><Relationship Id="rId5" Type="http://schemas.openxmlformats.org/officeDocument/2006/relationships/image" Target="../media/image8.svg"/><Relationship Id="rId4" Type="http://schemas.openxmlformats.org/officeDocument/2006/relationships/image" Target="../media/image7.png"/></Relationships>
</file>

<file path=ppt/slides/_rels/slide53.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media/image213.png"/><Relationship Id="rId18" Type="http://schemas.openxmlformats.org/officeDocument/2006/relationships/image" Target="../media/image216.jpeg"/><Relationship Id="rId3" Type="http://schemas.openxmlformats.org/officeDocument/2006/relationships/notesSlide" Target="../notesSlides/notesSlide39.xml"/><Relationship Id="rId7" Type="http://schemas.openxmlformats.org/officeDocument/2006/relationships/image" Target="../media/image209.png"/><Relationship Id="rId12" Type="http://schemas.openxmlformats.org/officeDocument/2006/relationships/image" Target="../media/image212.png"/><Relationship Id="rId17" Type="http://schemas.microsoft.com/office/2007/relationships/hdphoto" Target="../media/hdphoto13.wdp"/><Relationship Id="rId2" Type="http://schemas.openxmlformats.org/officeDocument/2006/relationships/slideLayout" Target="../slideLayouts/slideLayout6.xml"/><Relationship Id="rId16" Type="http://schemas.openxmlformats.org/officeDocument/2006/relationships/image" Target="../media/image215.png"/><Relationship Id="rId1" Type="http://schemas.openxmlformats.org/officeDocument/2006/relationships/tags" Target="../tags/tag48.xml"/><Relationship Id="rId6" Type="http://schemas.openxmlformats.org/officeDocument/2006/relationships/image" Target="../media/image208.png"/><Relationship Id="rId11" Type="http://schemas.microsoft.com/office/2007/relationships/hdphoto" Target="../media/hdphoto11.wdp"/><Relationship Id="rId5" Type="http://schemas.microsoft.com/office/2007/relationships/hdphoto" Target="../media/hdphoto9.wdp"/><Relationship Id="rId15" Type="http://schemas.openxmlformats.org/officeDocument/2006/relationships/image" Target="../media/image214.png"/><Relationship Id="rId10" Type="http://schemas.openxmlformats.org/officeDocument/2006/relationships/image" Target="../media/image211.png"/><Relationship Id="rId4" Type="http://schemas.openxmlformats.org/officeDocument/2006/relationships/image" Target="../media/image207.png"/><Relationship Id="rId9" Type="http://schemas.openxmlformats.org/officeDocument/2006/relationships/image" Target="../media/image210.png"/><Relationship Id="rId14" Type="http://schemas.microsoft.com/office/2007/relationships/hdphoto" Target="../media/hdphoto12.wdp"/></Relationships>
</file>

<file path=ppt/slides/_rels/slide5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Layout" Target="../slideLayouts/slideLayout6.xml"/><Relationship Id="rId1" Type="http://schemas.openxmlformats.org/officeDocument/2006/relationships/tags" Target="../tags/tag49.xml"/><Relationship Id="rId4" Type="http://schemas.openxmlformats.org/officeDocument/2006/relationships/image" Target="../media/image217.jp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tags" Target="../tags/tag50.xml"/><Relationship Id="rId4" Type="http://schemas.openxmlformats.org/officeDocument/2006/relationships/image" Target="../media/image1.emf"/></Relationships>
</file>

<file path=ppt/slides/_rels/slide56.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notesSlide" Target="../notesSlides/notesSlide41.xml"/><Relationship Id="rId7" Type="http://schemas.openxmlformats.org/officeDocument/2006/relationships/image" Target="../media/image85.png"/><Relationship Id="rId2" Type="http://schemas.openxmlformats.org/officeDocument/2006/relationships/slideLayout" Target="../slideLayouts/slideLayout3.xml"/><Relationship Id="rId1" Type="http://schemas.openxmlformats.org/officeDocument/2006/relationships/tags" Target="../tags/tag51.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 Id="rId9" Type="http://schemas.openxmlformats.org/officeDocument/2006/relationships/image" Target="../media/image12.emf"/></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3.xml"/><Relationship Id="rId1" Type="http://schemas.openxmlformats.org/officeDocument/2006/relationships/tags" Target="../tags/tag52.xml"/><Relationship Id="rId4" Type="http://schemas.openxmlformats.org/officeDocument/2006/relationships/image" Target="../media/image218.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3.xml"/><Relationship Id="rId1" Type="http://schemas.openxmlformats.org/officeDocument/2006/relationships/tags" Target="../tags/tag53.xml"/><Relationship Id="rId4" Type="http://schemas.openxmlformats.org/officeDocument/2006/relationships/image" Target="../media/image219.emf"/></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3.xml"/><Relationship Id="rId1" Type="http://schemas.openxmlformats.org/officeDocument/2006/relationships/tags" Target="../tags/tag54.xml"/></Relationships>
</file>

<file path=ppt/slides/_rels/slide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3.xml"/><Relationship Id="rId1" Type="http://schemas.openxmlformats.org/officeDocument/2006/relationships/tags" Target="../tags/tag55.xml"/><Relationship Id="rId4" Type="http://schemas.openxmlformats.org/officeDocument/2006/relationships/image" Target="../media/image220.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46.xml"/><Relationship Id="rId7" Type="http://schemas.openxmlformats.org/officeDocument/2006/relationships/image" Target="../media/image224.emf"/><Relationship Id="rId2" Type="http://schemas.openxmlformats.org/officeDocument/2006/relationships/slideLayout" Target="../slideLayouts/slideLayout3.xml"/><Relationship Id="rId1" Type="http://schemas.openxmlformats.org/officeDocument/2006/relationships/tags" Target="../tags/tag56.xml"/><Relationship Id="rId6" Type="http://schemas.openxmlformats.org/officeDocument/2006/relationships/image" Target="../media/image223.emf"/><Relationship Id="rId5" Type="http://schemas.openxmlformats.org/officeDocument/2006/relationships/image" Target="../media/image222.png"/><Relationship Id="rId4" Type="http://schemas.openxmlformats.org/officeDocument/2006/relationships/image" Target="../media/image221.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3.xml"/><Relationship Id="rId1" Type="http://schemas.openxmlformats.org/officeDocument/2006/relationships/tags" Target="../tags/tag57.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3.xml"/><Relationship Id="rId1" Type="http://schemas.openxmlformats.org/officeDocument/2006/relationships/tags" Target="../tags/tag58.xml"/></Relationships>
</file>

<file path=ppt/slides/_rels/slide64.xml.rels><?xml version="1.0" encoding="UTF-8" standalone="yes"?>
<Relationships xmlns="http://schemas.openxmlformats.org/package/2006/relationships"><Relationship Id="rId8" Type="http://schemas.openxmlformats.org/officeDocument/2006/relationships/image" Target="../media/image231.svg"/><Relationship Id="rId13" Type="http://schemas.openxmlformats.org/officeDocument/2006/relationships/image" Target="../media/image236.png"/><Relationship Id="rId18" Type="http://schemas.openxmlformats.org/officeDocument/2006/relationships/image" Target="../media/image241.jpeg"/><Relationship Id="rId26" Type="http://schemas.openxmlformats.org/officeDocument/2006/relationships/image" Target="../media/image249.tiff"/><Relationship Id="rId3" Type="http://schemas.openxmlformats.org/officeDocument/2006/relationships/image" Target="../media/image226.png"/><Relationship Id="rId21" Type="http://schemas.openxmlformats.org/officeDocument/2006/relationships/image" Target="../media/image244.png"/><Relationship Id="rId7" Type="http://schemas.openxmlformats.org/officeDocument/2006/relationships/image" Target="../media/image230.png"/><Relationship Id="rId12" Type="http://schemas.openxmlformats.org/officeDocument/2006/relationships/image" Target="../media/image235.jpeg"/><Relationship Id="rId17" Type="http://schemas.openxmlformats.org/officeDocument/2006/relationships/image" Target="../media/image240.jpeg"/><Relationship Id="rId25" Type="http://schemas.openxmlformats.org/officeDocument/2006/relationships/image" Target="../media/image248.tiff"/><Relationship Id="rId2" Type="http://schemas.openxmlformats.org/officeDocument/2006/relationships/image" Target="../media/image225.jpeg"/><Relationship Id="rId16" Type="http://schemas.openxmlformats.org/officeDocument/2006/relationships/image" Target="../media/image239.jpeg"/><Relationship Id="rId20" Type="http://schemas.openxmlformats.org/officeDocument/2006/relationships/image" Target="../media/image243.png"/><Relationship Id="rId29" Type="http://schemas.openxmlformats.org/officeDocument/2006/relationships/image" Target="../media/image252.tiff"/><Relationship Id="rId1" Type="http://schemas.openxmlformats.org/officeDocument/2006/relationships/slideLayout" Target="../slideLayouts/slideLayout3.xml"/><Relationship Id="rId6" Type="http://schemas.openxmlformats.org/officeDocument/2006/relationships/image" Target="../media/image229.png"/><Relationship Id="rId11" Type="http://schemas.openxmlformats.org/officeDocument/2006/relationships/image" Target="../media/image234.jpeg"/><Relationship Id="rId24" Type="http://schemas.openxmlformats.org/officeDocument/2006/relationships/image" Target="../media/image247.tiff"/><Relationship Id="rId5" Type="http://schemas.openxmlformats.org/officeDocument/2006/relationships/image" Target="../media/image228.png"/><Relationship Id="rId15" Type="http://schemas.openxmlformats.org/officeDocument/2006/relationships/image" Target="../media/image238.jpeg"/><Relationship Id="rId23" Type="http://schemas.openxmlformats.org/officeDocument/2006/relationships/image" Target="../media/image246.png"/><Relationship Id="rId28" Type="http://schemas.openxmlformats.org/officeDocument/2006/relationships/image" Target="../media/image251.tiff"/><Relationship Id="rId10" Type="http://schemas.openxmlformats.org/officeDocument/2006/relationships/image" Target="../media/image233.png"/><Relationship Id="rId19" Type="http://schemas.openxmlformats.org/officeDocument/2006/relationships/image" Target="../media/image242.png"/><Relationship Id="rId4" Type="http://schemas.openxmlformats.org/officeDocument/2006/relationships/image" Target="../media/image227.png"/><Relationship Id="rId9" Type="http://schemas.openxmlformats.org/officeDocument/2006/relationships/image" Target="../media/image232.png"/><Relationship Id="rId14" Type="http://schemas.openxmlformats.org/officeDocument/2006/relationships/image" Target="../media/image237.jpeg"/><Relationship Id="rId22" Type="http://schemas.openxmlformats.org/officeDocument/2006/relationships/image" Target="../media/image245.png"/><Relationship Id="rId27" Type="http://schemas.openxmlformats.org/officeDocument/2006/relationships/image" Target="../media/image250.tiff"/><Relationship Id="rId30" Type="http://schemas.openxmlformats.org/officeDocument/2006/relationships/image" Target="../media/image253.tiff"/></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67E026BB-EE33-4660-90CC-602B3DE1CDF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03719" y="2253730"/>
            <a:ext cx="1782171" cy="2350540"/>
          </a:xfrm>
          <a:prstGeom prst="rect">
            <a:avLst/>
          </a:prstGeom>
        </p:spPr>
      </p:pic>
    </p:spTree>
    <p:custDataLst>
      <p:tags r:id="rId1"/>
    </p:custDataLst>
    <p:extLst>
      <p:ext uri="{BB962C8B-B14F-4D97-AF65-F5344CB8AC3E}">
        <p14:creationId xmlns:p14="http://schemas.microsoft.com/office/powerpoint/2010/main" val="8899868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40E747A-082E-4F06-918E-C1890FE0C0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2808" y="700868"/>
            <a:ext cx="11266384" cy="6250973"/>
          </a:xfrm>
          <a:prstGeom prst="rect">
            <a:avLst/>
          </a:prstGeom>
        </p:spPr>
      </p:pic>
      <p:sp>
        <p:nvSpPr>
          <p:cNvPr id="8" name="Title 2">
            <a:extLst>
              <a:ext uri="{FF2B5EF4-FFF2-40B4-BE49-F238E27FC236}">
                <a16:creationId xmlns:a16="http://schemas.microsoft.com/office/drawing/2014/main" id="{436536D0-FB60-4DB0-8FF9-7B6ECC530F98}"/>
              </a:ext>
            </a:extLst>
          </p:cNvPr>
          <p:cNvSpPr txBox="1">
            <a:spLocks/>
          </p:cNvSpPr>
          <p:nvPr/>
        </p:nvSpPr>
        <p:spPr>
          <a:xfrm>
            <a:off x="0" y="201601"/>
            <a:ext cx="12192000" cy="807644"/>
          </a:xfrm>
          <a:prstGeom prst="rect">
            <a:avLst/>
          </a:prstGeom>
          <a:noFill/>
          <a:ln>
            <a:noFill/>
          </a:ln>
        </p:spPr>
        <p:txBody>
          <a:bodyPr vert="horz" lIns="121920" tIns="60960" rIns="121920" bIns="60960" rtlCol="0" anchor="ctr">
            <a:normAutofit/>
          </a:bodyPr>
          <a:lstStyle>
            <a:lvl1pPr algn="ctr" defTabSz="685783" rtl="0" eaLnBrk="1" latinLnBrk="0" hangingPunct="1">
              <a:lnSpc>
                <a:spcPct val="80000"/>
              </a:lnSpc>
              <a:spcBef>
                <a:spcPct val="0"/>
              </a:spcBef>
              <a:buNone/>
              <a:defRPr sz="3200" kern="1200" spc="150" baseline="0">
                <a:solidFill>
                  <a:schemeClr val="accent1"/>
                </a:solidFill>
                <a:latin typeface="Franklin Gothic Medium" panose="020B0603020102020204" pitchFamily="34" charset="0"/>
                <a:ea typeface="+mj-ea"/>
                <a:cs typeface="+mj-cs"/>
              </a:defRPr>
            </a:lvl1pPr>
          </a:lstStyle>
          <a:p>
            <a:pPr defTabSz="914354"/>
            <a:r>
              <a:rPr lang="en-US" sz="4267" spc="200" dirty="0">
                <a:solidFill>
                  <a:srgbClr val="005A85"/>
                </a:solidFill>
              </a:rPr>
              <a:t>What’s the top pain point in IT?</a:t>
            </a:r>
            <a:endParaRPr lang="en-US" sz="4267" spc="200" dirty="0">
              <a:solidFill>
                <a:srgbClr val="6EA5C8"/>
              </a:solidFill>
            </a:endParaRPr>
          </a:p>
        </p:txBody>
      </p:sp>
      <p:sp>
        <p:nvSpPr>
          <p:cNvPr id="5" name="Rectangle 4">
            <a:extLst>
              <a:ext uri="{FF2B5EF4-FFF2-40B4-BE49-F238E27FC236}">
                <a16:creationId xmlns:a16="http://schemas.microsoft.com/office/drawing/2014/main" id="{C4BA00B4-989A-4DA9-AA5A-AFA830664CBE}"/>
              </a:ext>
            </a:extLst>
          </p:cNvPr>
          <p:cNvSpPr/>
          <p:nvPr/>
        </p:nvSpPr>
        <p:spPr>
          <a:xfrm>
            <a:off x="3434856" y="6440137"/>
            <a:ext cx="6882718" cy="276999"/>
          </a:xfrm>
          <a:prstGeom prst="rect">
            <a:avLst/>
          </a:prstGeom>
        </p:spPr>
        <p:txBody>
          <a:bodyPr wrap="none">
            <a:spAutoFit/>
          </a:bodyPr>
          <a:lstStyle/>
          <a:p>
            <a:pPr defTabSz="914194"/>
            <a:r>
              <a:rPr lang="en-US" sz="1200" dirty="0">
                <a:solidFill>
                  <a:prstClr val="black">
                    <a:lumMod val="75000"/>
                    <a:lumOff val="25000"/>
                  </a:prstClr>
                </a:solidFill>
                <a:latin typeface="Franklin Gothic Book"/>
              </a:rPr>
              <a:t>Source: 451 Research’s Voice of the Enterprise: Digital Pulse, Organizational Dynamics 2018 (n=1,145)</a:t>
            </a:r>
          </a:p>
        </p:txBody>
      </p:sp>
    </p:spTree>
    <p:extLst>
      <p:ext uri="{BB962C8B-B14F-4D97-AF65-F5344CB8AC3E}">
        <p14:creationId xmlns:p14="http://schemas.microsoft.com/office/powerpoint/2010/main" val="16378687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18C6C5B-DD85-EF41-80A0-0476D14BBD6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894332"/>
            <a:ext cx="11582400" cy="5212080"/>
          </a:xfrm>
          <a:prstGeom prst="rect">
            <a:avLst/>
          </a:prstGeom>
        </p:spPr>
      </p:pic>
      <p:sp>
        <p:nvSpPr>
          <p:cNvPr id="10" name="Rectangle 9"/>
          <p:cNvSpPr>
            <a:spLocks noChangeArrowheads="1"/>
          </p:cNvSpPr>
          <p:nvPr/>
        </p:nvSpPr>
        <p:spPr bwMode="auto">
          <a:xfrm>
            <a:off x="81703" y="687422"/>
            <a:ext cx="3480960" cy="4924287"/>
          </a:xfrm>
          <a:prstGeom prst="rect">
            <a:avLst/>
          </a:prstGeom>
          <a:noFill/>
          <a:ln w="9525">
            <a:noFill/>
            <a:miter lim="800000"/>
            <a:headEnd/>
            <a:tailEnd/>
          </a:ln>
          <a:effectLst>
            <a:outerShdw blurRad="40000" dist="23000" dir="5400000" rotWithShape="0">
              <a:srgbClr val="808080">
                <a:alpha val="34999"/>
              </a:srgbClr>
            </a:outerShdw>
          </a:effectLst>
        </p:spPr>
        <p:txBody>
          <a:bodyPr anchor="ctr"/>
          <a:lstStyle/>
          <a:p>
            <a:pPr marL="285744" indent="-285744" defTabSz="914194">
              <a:spcBef>
                <a:spcPts val="300"/>
              </a:spcBef>
              <a:spcAft>
                <a:spcPts val="300"/>
              </a:spcAft>
              <a:buFont typeface="Arial" panose="020B0604020202020204" pitchFamily="34" charset="0"/>
              <a:buChar char="•"/>
              <a:defRPr/>
            </a:pPr>
            <a:r>
              <a:rPr lang="en-US" sz="1300" dirty="0">
                <a:solidFill>
                  <a:prstClr val="white"/>
                </a:solidFill>
                <a:latin typeface="Segoe UI" charset="0"/>
                <a:ea typeface="Segoe UI" charset="0"/>
                <a:cs typeface="Segoe UI" charset="0"/>
              </a:rPr>
              <a:t>text</a:t>
            </a:r>
          </a:p>
        </p:txBody>
      </p:sp>
      <p:sp>
        <p:nvSpPr>
          <p:cNvPr id="11" name="Title 2">
            <a:extLst>
              <a:ext uri="{FF2B5EF4-FFF2-40B4-BE49-F238E27FC236}">
                <a16:creationId xmlns:a16="http://schemas.microsoft.com/office/drawing/2014/main" id="{B70CED9A-F4F5-DF46-A94A-939B5F637A0B}"/>
              </a:ext>
            </a:extLst>
          </p:cNvPr>
          <p:cNvSpPr txBox="1">
            <a:spLocks/>
          </p:cNvSpPr>
          <p:nvPr/>
        </p:nvSpPr>
        <p:spPr>
          <a:xfrm>
            <a:off x="0" y="201601"/>
            <a:ext cx="12192000" cy="807644"/>
          </a:xfrm>
          <a:prstGeom prst="rect">
            <a:avLst/>
          </a:prstGeom>
          <a:noFill/>
          <a:ln>
            <a:noFill/>
          </a:ln>
        </p:spPr>
        <p:txBody>
          <a:bodyPr vert="horz" lIns="121920" tIns="60960" rIns="121920" bIns="60960" rtlCol="0" anchor="ctr">
            <a:normAutofit/>
          </a:bodyPr>
          <a:lstStyle>
            <a:lvl1pPr algn="ctr" defTabSz="685783" rtl="0" eaLnBrk="1" latinLnBrk="0" hangingPunct="1">
              <a:lnSpc>
                <a:spcPct val="80000"/>
              </a:lnSpc>
              <a:spcBef>
                <a:spcPct val="0"/>
              </a:spcBef>
              <a:buNone/>
              <a:defRPr sz="3200" kern="1200" spc="150" baseline="0">
                <a:solidFill>
                  <a:schemeClr val="accent1"/>
                </a:solidFill>
                <a:latin typeface="Franklin Gothic Medium" panose="020B0603020102020204" pitchFamily="34" charset="0"/>
                <a:ea typeface="+mj-ea"/>
                <a:cs typeface="+mj-cs"/>
              </a:defRPr>
            </a:lvl1pPr>
          </a:lstStyle>
          <a:p>
            <a:pPr defTabSz="914354"/>
            <a:r>
              <a:rPr lang="en-US" sz="4267" spc="200" dirty="0">
                <a:solidFill>
                  <a:srgbClr val="005A85"/>
                </a:solidFill>
              </a:rPr>
              <a:t>DevOps: Impact on development</a:t>
            </a:r>
            <a:endParaRPr lang="en-US" sz="4267" spc="200" dirty="0">
              <a:solidFill>
                <a:srgbClr val="6EA5C8"/>
              </a:solidFill>
            </a:endParaRPr>
          </a:p>
        </p:txBody>
      </p:sp>
      <p:sp>
        <p:nvSpPr>
          <p:cNvPr id="9" name="Rectangle 8">
            <a:extLst>
              <a:ext uri="{FF2B5EF4-FFF2-40B4-BE49-F238E27FC236}">
                <a16:creationId xmlns:a16="http://schemas.microsoft.com/office/drawing/2014/main" id="{68252B41-9468-4390-94B0-C699991B827D}"/>
              </a:ext>
            </a:extLst>
          </p:cNvPr>
          <p:cNvSpPr/>
          <p:nvPr/>
        </p:nvSpPr>
        <p:spPr>
          <a:xfrm>
            <a:off x="3434857" y="5892855"/>
            <a:ext cx="8507051" cy="830997"/>
          </a:xfrm>
          <a:prstGeom prst="rect">
            <a:avLst/>
          </a:prstGeom>
        </p:spPr>
        <p:txBody>
          <a:bodyPr wrap="square">
            <a:spAutoFit/>
          </a:bodyPr>
          <a:lstStyle/>
          <a:p>
            <a:pPr defTabSz="914194"/>
            <a:r>
              <a:rPr lang="en-US" sz="1200" dirty="0">
                <a:solidFill>
                  <a:prstClr val="black">
                    <a:lumMod val="75000"/>
                    <a:lumOff val="25000"/>
                  </a:prstClr>
                </a:solidFill>
                <a:latin typeface="Franklin Gothic Book"/>
              </a:rPr>
              <a:t>Q. How is usage of application security tools allocated across the following teams in your organization?</a:t>
            </a:r>
          </a:p>
          <a:p>
            <a:pPr defTabSz="914194"/>
            <a:r>
              <a:rPr lang="en-US" sz="1200" dirty="0">
                <a:solidFill>
                  <a:prstClr val="black">
                    <a:lumMod val="75000"/>
                    <a:lumOff val="25000"/>
                  </a:prstClr>
                </a:solidFill>
                <a:latin typeface="Franklin Gothic Book"/>
              </a:rPr>
              <a:t>Q. Do you run your application security vendor’s tools during different phases of the software development lifecycle (SDLC) as part of a secure SDLC?</a:t>
            </a:r>
          </a:p>
          <a:p>
            <a:pPr defTabSz="914194"/>
            <a:r>
              <a:rPr lang="en-US" sz="1200" dirty="0">
                <a:solidFill>
                  <a:prstClr val="black">
                    <a:lumMod val="75000"/>
                    <a:lumOff val="25000"/>
                  </a:prstClr>
                </a:solidFill>
                <a:latin typeface="Franklin Gothic Book"/>
              </a:rPr>
              <a:t>Source: 451 Research’s Voice of the Enterprise: Information Security, Budgets &amp; Outlook, published Q1 2018</a:t>
            </a:r>
          </a:p>
        </p:txBody>
      </p:sp>
    </p:spTree>
    <p:extLst>
      <p:ext uri="{BB962C8B-B14F-4D97-AF65-F5344CB8AC3E}">
        <p14:creationId xmlns:p14="http://schemas.microsoft.com/office/powerpoint/2010/main" val="20012784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ChangeArrowheads="1"/>
          </p:cNvSpPr>
          <p:nvPr/>
        </p:nvSpPr>
        <p:spPr bwMode="auto">
          <a:xfrm>
            <a:off x="81703" y="687422"/>
            <a:ext cx="3480960" cy="4924287"/>
          </a:xfrm>
          <a:prstGeom prst="rect">
            <a:avLst/>
          </a:prstGeom>
          <a:noFill/>
          <a:ln w="9525">
            <a:noFill/>
            <a:miter lim="800000"/>
            <a:headEnd/>
            <a:tailEnd/>
          </a:ln>
          <a:effectLst>
            <a:outerShdw blurRad="40000" dist="23000" dir="5400000" rotWithShape="0">
              <a:srgbClr val="808080">
                <a:alpha val="34999"/>
              </a:srgbClr>
            </a:outerShdw>
          </a:effectLst>
        </p:spPr>
        <p:txBody>
          <a:bodyPr anchor="ctr"/>
          <a:lstStyle/>
          <a:p>
            <a:pPr marL="285744" indent="-285744" defTabSz="914194">
              <a:spcBef>
                <a:spcPts val="300"/>
              </a:spcBef>
              <a:spcAft>
                <a:spcPts val="300"/>
              </a:spcAft>
              <a:buFont typeface="Arial" panose="020B0604020202020204" pitchFamily="34" charset="0"/>
              <a:buChar char="•"/>
              <a:defRPr/>
            </a:pPr>
            <a:r>
              <a:rPr lang="en-US" sz="1300" dirty="0">
                <a:solidFill>
                  <a:prstClr val="white"/>
                </a:solidFill>
                <a:latin typeface="Segoe UI" charset="0"/>
                <a:ea typeface="Segoe UI" charset="0"/>
                <a:cs typeface="Segoe UI" charset="0"/>
              </a:rPr>
              <a:t>text</a:t>
            </a:r>
          </a:p>
        </p:txBody>
      </p:sp>
      <p:sp>
        <p:nvSpPr>
          <p:cNvPr id="11" name="Title 2">
            <a:extLst>
              <a:ext uri="{FF2B5EF4-FFF2-40B4-BE49-F238E27FC236}">
                <a16:creationId xmlns:a16="http://schemas.microsoft.com/office/drawing/2014/main" id="{B70CED9A-F4F5-DF46-A94A-939B5F637A0B}"/>
              </a:ext>
            </a:extLst>
          </p:cNvPr>
          <p:cNvSpPr txBox="1">
            <a:spLocks/>
          </p:cNvSpPr>
          <p:nvPr/>
        </p:nvSpPr>
        <p:spPr>
          <a:xfrm>
            <a:off x="0" y="201601"/>
            <a:ext cx="12192000" cy="807644"/>
          </a:xfrm>
          <a:prstGeom prst="rect">
            <a:avLst/>
          </a:prstGeom>
          <a:noFill/>
          <a:ln>
            <a:noFill/>
          </a:ln>
        </p:spPr>
        <p:txBody>
          <a:bodyPr vert="horz" lIns="121920" tIns="60960" rIns="121920" bIns="60960" rtlCol="0" anchor="ctr">
            <a:normAutofit/>
          </a:bodyPr>
          <a:lstStyle>
            <a:lvl1pPr algn="ctr" defTabSz="685783" rtl="0" eaLnBrk="1" latinLnBrk="0" hangingPunct="1">
              <a:lnSpc>
                <a:spcPct val="80000"/>
              </a:lnSpc>
              <a:spcBef>
                <a:spcPct val="0"/>
              </a:spcBef>
              <a:buNone/>
              <a:defRPr sz="3200" kern="1200" spc="150" baseline="0">
                <a:solidFill>
                  <a:schemeClr val="accent1"/>
                </a:solidFill>
                <a:latin typeface="Franklin Gothic Medium" panose="020B0603020102020204" pitchFamily="34" charset="0"/>
                <a:ea typeface="+mj-ea"/>
                <a:cs typeface="+mj-cs"/>
              </a:defRPr>
            </a:lvl1pPr>
          </a:lstStyle>
          <a:p>
            <a:pPr defTabSz="914354"/>
            <a:r>
              <a:rPr lang="en-US" sz="4267" spc="200" dirty="0">
                <a:solidFill>
                  <a:srgbClr val="005A85"/>
                </a:solidFill>
              </a:rPr>
              <a:t>IaaS features planned for implementation</a:t>
            </a:r>
            <a:endParaRPr lang="en-US" sz="4267" spc="200" dirty="0">
              <a:solidFill>
                <a:srgbClr val="6EA5C8"/>
              </a:solidFill>
            </a:endParaRPr>
          </a:p>
        </p:txBody>
      </p:sp>
      <p:sp>
        <p:nvSpPr>
          <p:cNvPr id="9" name="Rectangle 8">
            <a:extLst>
              <a:ext uri="{FF2B5EF4-FFF2-40B4-BE49-F238E27FC236}">
                <a16:creationId xmlns:a16="http://schemas.microsoft.com/office/drawing/2014/main" id="{68252B41-9468-4390-94B0-C699991B827D}"/>
              </a:ext>
            </a:extLst>
          </p:cNvPr>
          <p:cNvSpPr/>
          <p:nvPr/>
        </p:nvSpPr>
        <p:spPr>
          <a:xfrm>
            <a:off x="3434857" y="6092149"/>
            <a:ext cx="8507051" cy="646331"/>
          </a:xfrm>
          <a:prstGeom prst="rect">
            <a:avLst/>
          </a:prstGeom>
        </p:spPr>
        <p:txBody>
          <a:bodyPr wrap="square">
            <a:spAutoFit/>
          </a:bodyPr>
          <a:lstStyle/>
          <a:p>
            <a:pPr defTabSz="914194"/>
            <a:r>
              <a:rPr lang="en-US" sz="1200" dirty="0">
                <a:solidFill>
                  <a:prstClr val="black">
                    <a:lumMod val="75000"/>
                    <a:lumOff val="25000"/>
                  </a:prstClr>
                </a:solidFill>
                <a:latin typeface="Franklin Gothic Book"/>
              </a:rPr>
              <a:t>Q. Which of the following IaaS features is your organization planning to begin using in connection with IaaS/public cloud services during the next year? Please select all that apply. (n=268)</a:t>
            </a:r>
          </a:p>
          <a:p>
            <a:pPr defTabSz="914194"/>
            <a:r>
              <a:rPr lang="en-US" sz="1200" dirty="0">
                <a:solidFill>
                  <a:prstClr val="black">
                    <a:lumMod val="75000"/>
                    <a:lumOff val="25000"/>
                  </a:prstClr>
                </a:solidFill>
                <a:latin typeface="Franklin Gothic Book"/>
              </a:rPr>
              <a:t>Source: 451 Research’s Voice of the Enterprise: Cloud, Hosting &amp; Managed Services, Workloads and Key Projects 2018</a:t>
            </a:r>
          </a:p>
        </p:txBody>
      </p:sp>
      <p:graphicFrame>
        <p:nvGraphicFramePr>
          <p:cNvPr id="6" name="Chart Placeholder 6">
            <a:extLst>
              <a:ext uri="{FF2B5EF4-FFF2-40B4-BE49-F238E27FC236}">
                <a16:creationId xmlns:a16="http://schemas.microsoft.com/office/drawing/2014/main" id="{7C17B693-8F7D-4AC4-817F-901F97ED4AB2}"/>
              </a:ext>
            </a:extLst>
          </p:cNvPr>
          <p:cNvGraphicFramePr>
            <a:graphicFrameLocks/>
          </p:cNvGraphicFramePr>
          <p:nvPr/>
        </p:nvGraphicFramePr>
        <p:xfrm>
          <a:off x="448082" y="927641"/>
          <a:ext cx="16203897" cy="516450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990845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ChangeArrowheads="1"/>
          </p:cNvSpPr>
          <p:nvPr/>
        </p:nvSpPr>
        <p:spPr bwMode="auto">
          <a:xfrm>
            <a:off x="81703" y="687422"/>
            <a:ext cx="3480960" cy="4924287"/>
          </a:xfrm>
          <a:prstGeom prst="rect">
            <a:avLst/>
          </a:prstGeom>
          <a:noFill/>
          <a:ln w="9525">
            <a:noFill/>
            <a:miter lim="800000"/>
            <a:headEnd/>
            <a:tailEnd/>
          </a:ln>
          <a:effectLst>
            <a:outerShdw blurRad="40000" dist="23000" dir="5400000" rotWithShape="0">
              <a:srgbClr val="808080">
                <a:alpha val="34999"/>
              </a:srgbClr>
            </a:outerShdw>
          </a:effectLst>
        </p:spPr>
        <p:txBody>
          <a:bodyPr anchor="ctr"/>
          <a:lstStyle/>
          <a:p>
            <a:pPr marL="285744" indent="-285744" defTabSz="914194">
              <a:spcBef>
                <a:spcPts val="300"/>
              </a:spcBef>
              <a:spcAft>
                <a:spcPts val="300"/>
              </a:spcAft>
              <a:buFont typeface="Arial" panose="020B0604020202020204" pitchFamily="34" charset="0"/>
              <a:buChar char="•"/>
              <a:defRPr/>
            </a:pPr>
            <a:r>
              <a:rPr lang="en-US" sz="1300" dirty="0">
                <a:solidFill>
                  <a:prstClr val="white"/>
                </a:solidFill>
                <a:latin typeface="Segoe UI" charset="0"/>
                <a:ea typeface="Segoe UI" charset="0"/>
                <a:cs typeface="Segoe UI" charset="0"/>
              </a:rPr>
              <a:t>text</a:t>
            </a:r>
          </a:p>
        </p:txBody>
      </p:sp>
      <p:sp>
        <p:nvSpPr>
          <p:cNvPr id="11" name="Title 2">
            <a:extLst>
              <a:ext uri="{FF2B5EF4-FFF2-40B4-BE49-F238E27FC236}">
                <a16:creationId xmlns:a16="http://schemas.microsoft.com/office/drawing/2014/main" id="{B70CED9A-F4F5-DF46-A94A-939B5F637A0B}"/>
              </a:ext>
            </a:extLst>
          </p:cNvPr>
          <p:cNvSpPr txBox="1">
            <a:spLocks/>
          </p:cNvSpPr>
          <p:nvPr/>
        </p:nvSpPr>
        <p:spPr>
          <a:xfrm>
            <a:off x="0" y="201601"/>
            <a:ext cx="12192000" cy="807644"/>
          </a:xfrm>
          <a:prstGeom prst="rect">
            <a:avLst/>
          </a:prstGeom>
          <a:noFill/>
          <a:ln>
            <a:noFill/>
          </a:ln>
        </p:spPr>
        <p:txBody>
          <a:bodyPr vert="horz" lIns="121920" tIns="60960" rIns="121920" bIns="60960" rtlCol="0" anchor="ctr">
            <a:normAutofit/>
          </a:bodyPr>
          <a:lstStyle>
            <a:lvl1pPr algn="ctr" defTabSz="685783" rtl="0" eaLnBrk="1" latinLnBrk="0" hangingPunct="1">
              <a:lnSpc>
                <a:spcPct val="80000"/>
              </a:lnSpc>
              <a:spcBef>
                <a:spcPct val="0"/>
              </a:spcBef>
              <a:buNone/>
              <a:defRPr sz="3200" kern="1200" spc="150" baseline="0">
                <a:solidFill>
                  <a:schemeClr val="accent1"/>
                </a:solidFill>
                <a:latin typeface="Franklin Gothic Medium" panose="020B0603020102020204" pitchFamily="34" charset="0"/>
                <a:ea typeface="+mj-ea"/>
                <a:cs typeface="+mj-cs"/>
              </a:defRPr>
            </a:lvl1pPr>
          </a:lstStyle>
          <a:p>
            <a:pPr defTabSz="914354"/>
            <a:r>
              <a:rPr lang="en-US" sz="4267" spc="200" dirty="0">
                <a:solidFill>
                  <a:srgbClr val="005A85"/>
                </a:solidFill>
              </a:rPr>
              <a:t>Most important skills for cloud</a:t>
            </a:r>
            <a:endParaRPr lang="en-US" sz="4267" spc="200" dirty="0">
              <a:solidFill>
                <a:srgbClr val="6EA5C8"/>
              </a:solidFill>
            </a:endParaRPr>
          </a:p>
        </p:txBody>
      </p:sp>
      <p:sp>
        <p:nvSpPr>
          <p:cNvPr id="9" name="Rectangle 8">
            <a:extLst>
              <a:ext uri="{FF2B5EF4-FFF2-40B4-BE49-F238E27FC236}">
                <a16:creationId xmlns:a16="http://schemas.microsoft.com/office/drawing/2014/main" id="{68252B41-9468-4390-94B0-C699991B827D}"/>
              </a:ext>
            </a:extLst>
          </p:cNvPr>
          <p:cNvSpPr/>
          <p:nvPr/>
        </p:nvSpPr>
        <p:spPr>
          <a:xfrm>
            <a:off x="3434857" y="6092149"/>
            <a:ext cx="8507051" cy="646331"/>
          </a:xfrm>
          <a:prstGeom prst="rect">
            <a:avLst/>
          </a:prstGeom>
        </p:spPr>
        <p:txBody>
          <a:bodyPr wrap="square">
            <a:spAutoFit/>
          </a:bodyPr>
          <a:lstStyle/>
          <a:p>
            <a:pPr defTabSz="914194"/>
            <a:r>
              <a:rPr lang="en-US" sz="1200" dirty="0">
                <a:solidFill>
                  <a:prstClr val="black">
                    <a:lumMod val="75000"/>
                    <a:lumOff val="25000"/>
                  </a:prstClr>
                </a:solidFill>
                <a:latin typeface="Franklin Gothic Book"/>
              </a:rPr>
              <a:t>Q. Which of the following skills categories are most important for managing your organization’s cloud computing environment? Please select all that apply. (n=577)</a:t>
            </a:r>
          </a:p>
          <a:p>
            <a:pPr defTabSz="914194"/>
            <a:r>
              <a:rPr lang="en-US" sz="1200" dirty="0">
                <a:solidFill>
                  <a:prstClr val="black">
                    <a:lumMod val="75000"/>
                    <a:lumOff val="25000"/>
                  </a:prstClr>
                </a:solidFill>
                <a:latin typeface="Franklin Gothic Book"/>
              </a:rPr>
              <a:t>Source: 451 Research’s Voice of the Enterprise: Cloud, Hosting &amp; Managed Services, Organizational Dynamics 2018 </a:t>
            </a:r>
          </a:p>
        </p:txBody>
      </p:sp>
      <p:graphicFrame>
        <p:nvGraphicFramePr>
          <p:cNvPr id="7" name="Chart Placeholder 6">
            <a:extLst>
              <a:ext uri="{FF2B5EF4-FFF2-40B4-BE49-F238E27FC236}">
                <a16:creationId xmlns:a16="http://schemas.microsoft.com/office/drawing/2014/main" id="{EC0F485D-F205-415D-8296-EE778CEDCABA}"/>
              </a:ext>
            </a:extLst>
          </p:cNvPr>
          <p:cNvGraphicFramePr>
            <a:graphicFrameLocks/>
          </p:cNvGraphicFramePr>
          <p:nvPr/>
        </p:nvGraphicFramePr>
        <p:xfrm>
          <a:off x="1" y="943661"/>
          <a:ext cx="11941908" cy="522691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808663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ChangeArrowheads="1"/>
          </p:cNvSpPr>
          <p:nvPr/>
        </p:nvSpPr>
        <p:spPr bwMode="auto">
          <a:xfrm>
            <a:off x="81703" y="687422"/>
            <a:ext cx="3480960" cy="4924287"/>
          </a:xfrm>
          <a:prstGeom prst="rect">
            <a:avLst/>
          </a:prstGeom>
          <a:noFill/>
          <a:ln w="9525">
            <a:noFill/>
            <a:miter lim="800000"/>
            <a:headEnd/>
            <a:tailEnd/>
          </a:ln>
          <a:effectLst>
            <a:outerShdw blurRad="40000" dist="23000" dir="5400000" rotWithShape="0">
              <a:srgbClr val="808080">
                <a:alpha val="34999"/>
              </a:srgbClr>
            </a:outerShdw>
          </a:effectLst>
        </p:spPr>
        <p:txBody>
          <a:bodyPr anchor="ctr"/>
          <a:lstStyle/>
          <a:p>
            <a:pPr marL="285744" indent="-285744" defTabSz="914194">
              <a:spcBef>
                <a:spcPts val="300"/>
              </a:spcBef>
              <a:spcAft>
                <a:spcPts val="300"/>
              </a:spcAft>
              <a:buFont typeface="Arial" panose="020B0604020202020204" pitchFamily="34" charset="0"/>
              <a:buChar char="•"/>
              <a:defRPr/>
            </a:pPr>
            <a:r>
              <a:rPr lang="en-US" sz="1300" dirty="0">
                <a:solidFill>
                  <a:prstClr val="white"/>
                </a:solidFill>
                <a:latin typeface="Segoe UI" charset="0"/>
                <a:ea typeface="Segoe UI" charset="0"/>
                <a:cs typeface="Segoe UI" charset="0"/>
              </a:rPr>
              <a:t>text</a:t>
            </a:r>
          </a:p>
        </p:txBody>
      </p:sp>
      <p:sp>
        <p:nvSpPr>
          <p:cNvPr id="11" name="Title 2">
            <a:extLst>
              <a:ext uri="{FF2B5EF4-FFF2-40B4-BE49-F238E27FC236}">
                <a16:creationId xmlns:a16="http://schemas.microsoft.com/office/drawing/2014/main" id="{B70CED9A-F4F5-DF46-A94A-939B5F637A0B}"/>
              </a:ext>
            </a:extLst>
          </p:cNvPr>
          <p:cNvSpPr txBox="1">
            <a:spLocks/>
          </p:cNvSpPr>
          <p:nvPr/>
        </p:nvSpPr>
        <p:spPr>
          <a:xfrm>
            <a:off x="0" y="201601"/>
            <a:ext cx="12192000" cy="807644"/>
          </a:xfrm>
          <a:prstGeom prst="rect">
            <a:avLst/>
          </a:prstGeom>
          <a:noFill/>
          <a:ln>
            <a:noFill/>
          </a:ln>
        </p:spPr>
        <p:txBody>
          <a:bodyPr vert="horz" lIns="121920" tIns="60960" rIns="121920" bIns="60960" rtlCol="0" anchor="ctr">
            <a:normAutofit/>
          </a:bodyPr>
          <a:lstStyle>
            <a:lvl1pPr algn="ctr" defTabSz="685783" rtl="0" eaLnBrk="1" latinLnBrk="0" hangingPunct="1">
              <a:lnSpc>
                <a:spcPct val="80000"/>
              </a:lnSpc>
              <a:spcBef>
                <a:spcPct val="0"/>
              </a:spcBef>
              <a:buNone/>
              <a:defRPr sz="3200" kern="1200" spc="150" baseline="0">
                <a:solidFill>
                  <a:schemeClr val="accent1"/>
                </a:solidFill>
                <a:latin typeface="Franklin Gothic Medium" panose="020B0603020102020204" pitchFamily="34" charset="0"/>
                <a:ea typeface="+mj-ea"/>
                <a:cs typeface="+mj-cs"/>
              </a:defRPr>
            </a:lvl1pPr>
          </a:lstStyle>
          <a:p>
            <a:pPr defTabSz="914354"/>
            <a:r>
              <a:rPr lang="en-US" sz="4267" spc="200" dirty="0">
                <a:solidFill>
                  <a:srgbClr val="005A85"/>
                </a:solidFill>
              </a:rPr>
              <a:t>Impediments in deploying IoT initiatives</a:t>
            </a:r>
            <a:endParaRPr lang="en-US" sz="4267" spc="200" dirty="0">
              <a:solidFill>
                <a:srgbClr val="6EA5C8"/>
              </a:solidFill>
            </a:endParaRPr>
          </a:p>
        </p:txBody>
      </p:sp>
      <p:sp>
        <p:nvSpPr>
          <p:cNvPr id="9" name="Rectangle 8">
            <a:extLst>
              <a:ext uri="{FF2B5EF4-FFF2-40B4-BE49-F238E27FC236}">
                <a16:creationId xmlns:a16="http://schemas.microsoft.com/office/drawing/2014/main" id="{68252B41-9468-4390-94B0-C699991B827D}"/>
              </a:ext>
            </a:extLst>
          </p:cNvPr>
          <p:cNvSpPr/>
          <p:nvPr/>
        </p:nvSpPr>
        <p:spPr>
          <a:xfrm>
            <a:off x="3434857" y="6258877"/>
            <a:ext cx="8507051" cy="461665"/>
          </a:xfrm>
          <a:prstGeom prst="rect">
            <a:avLst/>
          </a:prstGeom>
        </p:spPr>
        <p:txBody>
          <a:bodyPr wrap="square">
            <a:spAutoFit/>
          </a:bodyPr>
          <a:lstStyle/>
          <a:p>
            <a:pPr defTabSz="914194"/>
            <a:r>
              <a:rPr lang="en-US" sz="1200" dirty="0">
                <a:solidFill>
                  <a:prstClr val="black">
                    <a:lumMod val="75000"/>
                    <a:lumOff val="25000"/>
                  </a:prstClr>
                </a:solidFill>
                <a:latin typeface="Franklin Gothic Book"/>
              </a:rPr>
              <a:t>Q. Which of the following are, or do you expect to be, impediments to deploying IoT initiatives? (n=515)</a:t>
            </a:r>
          </a:p>
          <a:p>
            <a:pPr defTabSz="914194"/>
            <a:r>
              <a:rPr lang="en-US" sz="1200" dirty="0">
                <a:solidFill>
                  <a:prstClr val="black">
                    <a:lumMod val="75000"/>
                    <a:lumOff val="25000"/>
                  </a:prstClr>
                </a:solidFill>
                <a:latin typeface="Franklin Gothic Book"/>
              </a:rPr>
              <a:t>Source: 451 Research’s Voice of the Enterprise: Internet of Things, Organizational Dynamics 2019</a:t>
            </a:r>
          </a:p>
        </p:txBody>
      </p:sp>
      <p:graphicFrame>
        <p:nvGraphicFramePr>
          <p:cNvPr id="7" name="Chart Placeholder 6" descr="Q24. Which of the following are, or do you expect to be, impediments to deploying IoT initiatives?&#10;Base: All respondents">
            <a:extLst>
              <a:ext uri="{FF2B5EF4-FFF2-40B4-BE49-F238E27FC236}">
                <a16:creationId xmlns:a16="http://schemas.microsoft.com/office/drawing/2014/main" id="{46F260D3-7B4C-4CE5-BC48-AC8D455B9A07}"/>
              </a:ext>
            </a:extLst>
          </p:cNvPr>
          <p:cNvGraphicFramePr>
            <a:graphicFrameLocks noGrp="1"/>
          </p:cNvGraphicFramePr>
          <p:nvPr>
            <p:ph type="chart" sz="quarter" idx="11"/>
          </p:nvPr>
        </p:nvGraphicFramePr>
        <p:xfrm>
          <a:off x="489765" y="1005747"/>
          <a:ext cx="14733303" cy="516483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846904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ChangeArrowheads="1"/>
          </p:cNvSpPr>
          <p:nvPr/>
        </p:nvSpPr>
        <p:spPr bwMode="auto">
          <a:xfrm>
            <a:off x="81703" y="687422"/>
            <a:ext cx="3480960" cy="4924287"/>
          </a:xfrm>
          <a:prstGeom prst="rect">
            <a:avLst/>
          </a:prstGeom>
          <a:noFill/>
          <a:ln w="9525">
            <a:noFill/>
            <a:miter lim="800000"/>
            <a:headEnd/>
            <a:tailEnd/>
          </a:ln>
          <a:effectLst>
            <a:outerShdw blurRad="40000" dist="23000" dir="5400000" rotWithShape="0">
              <a:srgbClr val="808080">
                <a:alpha val="34999"/>
              </a:srgbClr>
            </a:outerShdw>
          </a:effectLst>
        </p:spPr>
        <p:txBody>
          <a:bodyPr anchor="ctr"/>
          <a:lstStyle/>
          <a:p>
            <a:pPr marL="285744" indent="-285744" defTabSz="914194">
              <a:spcBef>
                <a:spcPts val="300"/>
              </a:spcBef>
              <a:spcAft>
                <a:spcPts val="300"/>
              </a:spcAft>
              <a:buFont typeface="Arial" panose="020B0604020202020204" pitchFamily="34" charset="0"/>
              <a:buChar char="•"/>
              <a:defRPr/>
            </a:pPr>
            <a:r>
              <a:rPr lang="en-US" sz="1300" dirty="0">
                <a:solidFill>
                  <a:prstClr val="white"/>
                </a:solidFill>
                <a:latin typeface="Segoe UI" charset="0"/>
                <a:ea typeface="Segoe UI" charset="0"/>
                <a:cs typeface="Segoe UI" charset="0"/>
              </a:rPr>
              <a:t>text</a:t>
            </a:r>
          </a:p>
        </p:txBody>
      </p:sp>
      <p:sp>
        <p:nvSpPr>
          <p:cNvPr id="11" name="Title 2">
            <a:extLst>
              <a:ext uri="{FF2B5EF4-FFF2-40B4-BE49-F238E27FC236}">
                <a16:creationId xmlns:a16="http://schemas.microsoft.com/office/drawing/2014/main" id="{B70CED9A-F4F5-DF46-A94A-939B5F637A0B}"/>
              </a:ext>
            </a:extLst>
          </p:cNvPr>
          <p:cNvSpPr txBox="1">
            <a:spLocks/>
          </p:cNvSpPr>
          <p:nvPr/>
        </p:nvSpPr>
        <p:spPr>
          <a:xfrm>
            <a:off x="0" y="201601"/>
            <a:ext cx="12192000" cy="807644"/>
          </a:xfrm>
          <a:prstGeom prst="rect">
            <a:avLst/>
          </a:prstGeom>
          <a:noFill/>
          <a:ln>
            <a:noFill/>
          </a:ln>
        </p:spPr>
        <p:txBody>
          <a:bodyPr vert="horz" lIns="121920" tIns="60960" rIns="121920" bIns="60960" rtlCol="0" anchor="ctr">
            <a:normAutofit/>
          </a:bodyPr>
          <a:lstStyle>
            <a:lvl1pPr algn="ctr" defTabSz="685783" rtl="0" eaLnBrk="1" latinLnBrk="0" hangingPunct="1">
              <a:lnSpc>
                <a:spcPct val="80000"/>
              </a:lnSpc>
              <a:spcBef>
                <a:spcPct val="0"/>
              </a:spcBef>
              <a:buNone/>
              <a:defRPr sz="3200" kern="1200" spc="150" baseline="0">
                <a:solidFill>
                  <a:schemeClr val="accent1"/>
                </a:solidFill>
                <a:latin typeface="Franklin Gothic Medium" panose="020B0603020102020204" pitchFamily="34" charset="0"/>
                <a:ea typeface="+mj-ea"/>
                <a:cs typeface="+mj-cs"/>
              </a:defRPr>
            </a:lvl1pPr>
          </a:lstStyle>
          <a:p>
            <a:pPr defTabSz="914354"/>
            <a:r>
              <a:rPr lang="en-US" sz="4267" spc="200" dirty="0">
                <a:solidFill>
                  <a:srgbClr val="005A85"/>
                </a:solidFill>
              </a:rPr>
              <a:t>IoT Security Spending Priorities</a:t>
            </a:r>
            <a:endParaRPr lang="en-US" sz="4267" spc="200" dirty="0">
              <a:solidFill>
                <a:srgbClr val="6EA5C8"/>
              </a:solidFill>
            </a:endParaRPr>
          </a:p>
        </p:txBody>
      </p:sp>
      <p:sp>
        <p:nvSpPr>
          <p:cNvPr id="9" name="Rectangle 8">
            <a:extLst>
              <a:ext uri="{FF2B5EF4-FFF2-40B4-BE49-F238E27FC236}">
                <a16:creationId xmlns:a16="http://schemas.microsoft.com/office/drawing/2014/main" id="{68252B41-9468-4390-94B0-C699991B827D}"/>
              </a:ext>
            </a:extLst>
          </p:cNvPr>
          <p:cNvSpPr/>
          <p:nvPr/>
        </p:nvSpPr>
        <p:spPr>
          <a:xfrm>
            <a:off x="3434857" y="6258877"/>
            <a:ext cx="8507051" cy="461665"/>
          </a:xfrm>
          <a:prstGeom prst="rect">
            <a:avLst/>
          </a:prstGeom>
        </p:spPr>
        <p:txBody>
          <a:bodyPr wrap="square">
            <a:spAutoFit/>
          </a:bodyPr>
          <a:lstStyle/>
          <a:p>
            <a:pPr defTabSz="914194"/>
            <a:r>
              <a:rPr lang="en-US" sz="1200" dirty="0">
                <a:solidFill>
                  <a:prstClr val="black">
                    <a:lumMod val="75000"/>
                    <a:lumOff val="25000"/>
                  </a:prstClr>
                </a:solidFill>
                <a:latin typeface="Franklin Gothic Book"/>
              </a:rPr>
              <a:t>Q: What security products or capabilities will your organization be purchasing in 2019 to support IoT initiatives?</a:t>
            </a:r>
          </a:p>
          <a:p>
            <a:pPr defTabSz="914194"/>
            <a:r>
              <a:rPr lang="en-US" sz="1200" dirty="0">
                <a:solidFill>
                  <a:prstClr val="black">
                    <a:lumMod val="75000"/>
                    <a:lumOff val="25000"/>
                  </a:prstClr>
                </a:solidFill>
                <a:latin typeface="Franklin Gothic Book"/>
              </a:rPr>
              <a:t>Source: 451 Research’s Voice of the Enterprise: Internet of Things Budgets and Outlooks 2019</a:t>
            </a:r>
          </a:p>
        </p:txBody>
      </p:sp>
      <p:pic>
        <p:nvPicPr>
          <p:cNvPr id="12" name="Picture 11">
            <a:extLst>
              <a:ext uri="{FF2B5EF4-FFF2-40B4-BE49-F238E27FC236}">
                <a16:creationId xmlns:a16="http://schemas.microsoft.com/office/drawing/2014/main" id="{6B513E51-6642-CF43-B740-C6E045CD96F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59483" y="889002"/>
            <a:ext cx="8548331" cy="5281577"/>
          </a:xfrm>
          <a:prstGeom prst="rect">
            <a:avLst/>
          </a:prstGeom>
        </p:spPr>
      </p:pic>
    </p:spTree>
    <p:extLst>
      <p:ext uri="{BB962C8B-B14F-4D97-AF65-F5344CB8AC3E}">
        <p14:creationId xmlns:p14="http://schemas.microsoft.com/office/powerpoint/2010/main" val="18576670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Shape 2934"/>
          <p:cNvSpPr/>
          <p:nvPr/>
        </p:nvSpPr>
        <p:spPr>
          <a:xfrm>
            <a:off x="1014825" y="4117453"/>
            <a:ext cx="313807" cy="431484"/>
          </a:xfrm>
          <a:custGeom>
            <a:avLst/>
            <a:gdLst/>
            <a:ahLst/>
            <a:cxnLst>
              <a:cxn ang="0">
                <a:pos x="wd2" y="hd2"/>
              </a:cxn>
              <a:cxn ang="5400000">
                <a:pos x="wd2" y="hd2"/>
              </a:cxn>
              <a:cxn ang="10800000">
                <a:pos x="wd2" y="hd2"/>
              </a:cxn>
              <a:cxn ang="16200000">
                <a:pos x="wd2" y="hd2"/>
              </a:cxn>
            </a:cxnLst>
            <a:rect l="0" t="0" r="r" b="b"/>
            <a:pathLst>
              <a:path w="21600" h="21600" extrusionOk="0">
                <a:moveTo>
                  <a:pt x="10800" y="10800"/>
                </a:moveTo>
                <a:cubicBezTo>
                  <a:pt x="8563" y="10800"/>
                  <a:pt x="6750" y="9481"/>
                  <a:pt x="6750" y="7855"/>
                </a:cubicBezTo>
                <a:cubicBezTo>
                  <a:pt x="6750" y="6228"/>
                  <a:pt x="8563" y="4909"/>
                  <a:pt x="10800" y="4909"/>
                </a:cubicBezTo>
                <a:cubicBezTo>
                  <a:pt x="13037" y="4909"/>
                  <a:pt x="14850" y="6228"/>
                  <a:pt x="14850" y="7855"/>
                </a:cubicBezTo>
                <a:cubicBezTo>
                  <a:pt x="14850" y="9481"/>
                  <a:pt x="13037" y="10800"/>
                  <a:pt x="10800" y="10800"/>
                </a:cubicBezTo>
                <a:moveTo>
                  <a:pt x="10800" y="3927"/>
                </a:moveTo>
                <a:cubicBezTo>
                  <a:pt x="7817" y="3927"/>
                  <a:pt x="5400" y="5686"/>
                  <a:pt x="5400" y="7855"/>
                </a:cubicBezTo>
                <a:cubicBezTo>
                  <a:pt x="5400" y="10023"/>
                  <a:pt x="7817" y="11782"/>
                  <a:pt x="10800" y="11782"/>
                </a:cubicBezTo>
                <a:cubicBezTo>
                  <a:pt x="13783" y="11782"/>
                  <a:pt x="16200" y="10023"/>
                  <a:pt x="16200" y="7855"/>
                </a:cubicBezTo>
                <a:cubicBezTo>
                  <a:pt x="16200" y="5686"/>
                  <a:pt x="13783" y="3927"/>
                  <a:pt x="10800" y="3927"/>
                </a:cubicBezTo>
                <a:moveTo>
                  <a:pt x="10800" y="20127"/>
                </a:moveTo>
                <a:cubicBezTo>
                  <a:pt x="10800" y="20127"/>
                  <a:pt x="1350" y="13745"/>
                  <a:pt x="1350" y="7855"/>
                </a:cubicBezTo>
                <a:cubicBezTo>
                  <a:pt x="1350" y="4059"/>
                  <a:pt x="5581" y="982"/>
                  <a:pt x="10800" y="982"/>
                </a:cubicBezTo>
                <a:cubicBezTo>
                  <a:pt x="16019" y="982"/>
                  <a:pt x="20250" y="4059"/>
                  <a:pt x="20250" y="7855"/>
                </a:cubicBezTo>
                <a:cubicBezTo>
                  <a:pt x="20250" y="13745"/>
                  <a:pt x="10800" y="20127"/>
                  <a:pt x="10800" y="20127"/>
                </a:cubicBezTo>
                <a:moveTo>
                  <a:pt x="10800" y="0"/>
                </a:moveTo>
                <a:cubicBezTo>
                  <a:pt x="4836" y="0"/>
                  <a:pt x="0" y="3517"/>
                  <a:pt x="0" y="7855"/>
                </a:cubicBezTo>
                <a:cubicBezTo>
                  <a:pt x="0" y="14236"/>
                  <a:pt x="10800" y="21600"/>
                  <a:pt x="10800" y="21600"/>
                </a:cubicBezTo>
                <a:cubicBezTo>
                  <a:pt x="10800" y="21600"/>
                  <a:pt x="21600" y="14236"/>
                  <a:pt x="21600" y="7855"/>
                </a:cubicBezTo>
                <a:cubicBezTo>
                  <a:pt x="21600" y="3517"/>
                  <a:pt x="16764" y="0"/>
                  <a:pt x="10800" y="0"/>
                </a:cubicBezTo>
              </a:path>
            </a:pathLst>
          </a:custGeom>
          <a:solidFill>
            <a:schemeClr val="accent2"/>
          </a:solidFill>
          <a:ln w="12700">
            <a:miter lim="400000"/>
          </a:ln>
        </p:spPr>
        <p:txBody>
          <a:bodyPr lIns="19045" tIns="19045" rIns="19045" bIns="19045" anchor="ctr"/>
          <a:lstStyle/>
          <a:p>
            <a:pPr defTabSz="22852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cs typeface="Gill Sans"/>
              <a:sym typeface="Gill Sans"/>
            </a:endParaRPr>
          </a:p>
        </p:txBody>
      </p:sp>
      <p:sp>
        <p:nvSpPr>
          <p:cNvPr id="55" name="Shape 2944"/>
          <p:cNvSpPr/>
          <p:nvPr/>
        </p:nvSpPr>
        <p:spPr>
          <a:xfrm>
            <a:off x="970139" y="2788751"/>
            <a:ext cx="389903" cy="389901"/>
          </a:xfrm>
          <a:custGeom>
            <a:avLst/>
            <a:gdLst/>
            <a:ahLst/>
            <a:cxnLst>
              <a:cxn ang="0">
                <a:pos x="wd2" y="hd2"/>
              </a:cxn>
              <a:cxn ang="5400000">
                <a:pos x="wd2" y="hd2"/>
              </a:cxn>
              <a:cxn ang="10800000">
                <a:pos x="wd2" y="hd2"/>
              </a:cxn>
              <a:cxn ang="16200000">
                <a:pos x="wd2" y="hd2"/>
              </a:cxn>
            </a:cxnLst>
            <a:rect l="0" t="0" r="r" b="b"/>
            <a:pathLst>
              <a:path w="21600" h="21600" extrusionOk="0">
                <a:moveTo>
                  <a:pt x="17850" y="17620"/>
                </a:moveTo>
                <a:cubicBezTo>
                  <a:pt x="17270" y="17122"/>
                  <a:pt x="16604" y="16682"/>
                  <a:pt x="15855" y="16324"/>
                </a:cubicBezTo>
                <a:cubicBezTo>
                  <a:pt x="15868" y="16284"/>
                  <a:pt x="15882" y="16244"/>
                  <a:pt x="15896" y="16203"/>
                </a:cubicBezTo>
                <a:cubicBezTo>
                  <a:pt x="16131" y="15456"/>
                  <a:pt x="16320" y="14656"/>
                  <a:pt x="16454" y="13811"/>
                </a:cubicBezTo>
                <a:cubicBezTo>
                  <a:pt x="16471" y="13704"/>
                  <a:pt x="16484" y="13596"/>
                  <a:pt x="16499" y="13488"/>
                </a:cubicBezTo>
                <a:cubicBezTo>
                  <a:pt x="16544" y="13166"/>
                  <a:pt x="16581" y="12839"/>
                  <a:pt x="16610" y="12507"/>
                </a:cubicBezTo>
                <a:cubicBezTo>
                  <a:pt x="16621" y="12383"/>
                  <a:pt x="16632" y="12260"/>
                  <a:pt x="16641" y="12135"/>
                </a:cubicBezTo>
                <a:cubicBezTo>
                  <a:pt x="16660" y="11858"/>
                  <a:pt x="16664" y="11574"/>
                  <a:pt x="16673" y="11291"/>
                </a:cubicBezTo>
                <a:lnTo>
                  <a:pt x="20598" y="11291"/>
                </a:lnTo>
                <a:cubicBezTo>
                  <a:pt x="20476" y="13747"/>
                  <a:pt x="19450" y="15962"/>
                  <a:pt x="17850" y="17620"/>
                </a:cubicBezTo>
                <a:moveTo>
                  <a:pt x="13714" y="20178"/>
                </a:moveTo>
                <a:cubicBezTo>
                  <a:pt x="13925" y="19957"/>
                  <a:pt x="14127" y="19710"/>
                  <a:pt x="14321" y="19444"/>
                </a:cubicBezTo>
                <a:cubicBezTo>
                  <a:pt x="14339" y="19419"/>
                  <a:pt x="14357" y="19394"/>
                  <a:pt x="14375" y="19369"/>
                </a:cubicBezTo>
                <a:cubicBezTo>
                  <a:pt x="14764" y="18822"/>
                  <a:pt x="15116" y="18192"/>
                  <a:pt x="15420" y="17488"/>
                </a:cubicBezTo>
                <a:cubicBezTo>
                  <a:pt x="15436" y="17450"/>
                  <a:pt x="15451" y="17410"/>
                  <a:pt x="15467" y="17372"/>
                </a:cubicBezTo>
                <a:cubicBezTo>
                  <a:pt x="15485" y="17329"/>
                  <a:pt x="15499" y="17282"/>
                  <a:pt x="15517" y="17239"/>
                </a:cubicBezTo>
                <a:cubicBezTo>
                  <a:pt x="16123" y="17535"/>
                  <a:pt x="16665" y="17890"/>
                  <a:pt x="17142" y="18285"/>
                </a:cubicBezTo>
                <a:cubicBezTo>
                  <a:pt x="16149" y="19129"/>
                  <a:pt x="14989" y="19782"/>
                  <a:pt x="13714" y="20178"/>
                </a:cubicBezTo>
                <a:moveTo>
                  <a:pt x="11291" y="20569"/>
                </a:moveTo>
                <a:lnTo>
                  <a:pt x="11291" y="16221"/>
                </a:lnTo>
                <a:cubicBezTo>
                  <a:pt x="12498" y="16271"/>
                  <a:pt x="13638" y="16493"/>
                  <a:pt x="14652" y="16869"/>
                </a:cubicBezTo>
                <a:cubicBezTo>
                  <a:pt x="13850" y="18909"/>
                  <a:pt x="12654" y="20298"/>
                  <a:pt x="11291" y="20569"/>
                </a:cubicBezTo>
                <a:moveTo>
                  <a:pt x="11291" y="11291"/>
                </a:moveTo>
                <a:lnTo>
                  <a:pt x="15697" y="11291"/>
                </a:lnTo>
                <a:cubicBezTo>
                  <a:pt x="15655" y="12995"/>
                  <a:pt x="15392" y="14581"/>
                  <a:pt x="14971" y="15948"/>
                </a:cubicBezTo>
                <a:cubicBezTo>
                  <a:pt x="13855" y="15534"/>
                  <a:pt x="12608" y="15291"/>
                  <a:pt x="11291" y="15240"/>
                </a:cubicBezTo>
                <a:cubicBezTo>
                  <a:pt x="11291" y="15240"/>
                  <a:pt x="11291" y="11291"/>
                  <a:pt x="11291" y="11291"/>
                </a:cubicBezTo>
                <a:close/>
                <a:moveTo>
                  <a:pt x="11291" y="6360"/>
                </a:moveTo>
                <a:cubicBezTo>
                  <a:pt x="12608" y="6309"/>
                  <a:pt x="13855" y="6066"/>
                  <a:pt x="14971" y="5652"/>
                </a:cubicBezTo>
                <a:cubicBezTo>
                  <a:pt x="15392" y="7019"/>
                  <a:pt x="15655" y="8605"/>
                  <a:pt x="15697" y="10309"/>
                </a:cubicBezTo>
                <a:lnTo>
                  <a:pt x="11291" y="10309"/>
                </a:lnTo>
                <a:cubicBezTo>
                  <a:pt x="11291" y="10309"/>
                  <a:pt x="11291" y="6360"/>
                  <a:pt x="11291" y="6360"/>
                </a:cubicBezTo>
                <a:close/>
                <a:moveTo>
                  <a:pt x="11291" y="1031"/>
                </a:moveTo>
                <a:cubicBezTo>
                  <a:pt x="12654" y="1302"/>
                  <a:pt x="13850" y="2691"/>
                  <a:pt x="14652" y="4731"/>
                </a:cubicBezTo>
                <a:cubicBezTo>
                  <a:pt x="13638" y="5107"/>
                  <a:pt x="12498" y="5329"/>
                  <a:pt x="11291" y="5379"/>
                </a:cubicBezTo>
                <a:cubicBezTo>
                  <a:pt x="11291" y="5379"/>
                  <a:pt x="11291" y="1031"/>
                  <a:pt x="11291" y="1031"/>
                </a:cubicBezTo>
                <a:close/>
                <a:moveTo>
                  <a:pt x="17142" y="3315"/>
                </a:moveTo>
                <a:cubicBezTo>
                  <a:pt x="16665" y="3711"/>
                  <a:pt x="16123" y="4065"/>
                  <a:pt x="15517" y="4361"/>
                </a:cubicBezTo>
                <a:cubicBezTo>
                  <a:pt x="15499" y="4318"/>
                  <a:pt x="15485" y="4271"/>
                  <a:pt x="15467" y="4229"/>
                </a:cubicBezTo>
                <a:cubicBezTo>
                  <a:pt x="15451" y="4190"/>
                  <a:pt x="15436" y="4151"/>
                  <a:pt x="15420" y="4112"/>
                </a:cubicBezTo>
                <a:cubicBezTo>
                  <a:pt x="15116" y="3408"/>
                  <a:pt x="14764" y="2778"/>
                  <a:pt x="14375" y="2231"/>
                </a:cubicBezTo>
                <a:cubicBezTo>
                  <a:pt x="14357" y="2206"/>
                  <a:pt x="14339" y="2181"/>
                  <a:pt x="14321" y="2156"/>
                </a:cubicBezTo>
                <a:cubicBezTo>
                  <a:pt x="14127" y="1890"/>
                  <a:pt x="13925" y="1643"/>
                  <a:pt x="13714" y="1422"/>
                </a:cubicBezTo>
                <a:cubicBezTo>
                  <a:pt x="14989" y="1818"/>
                  <a:pt x="16149" y="2471"/>
                  <a:pt x="17142" y="3315"/>
                </a:cubicBezTo>
                <a:moveTo>
                  <a:pt x="20598" y="10309"/>
                </a:moveTo>
                <a:lnTo>
                  <a:pt x="16673" y="10309"/>
                </a:lnTo>
                <a:cubicBezTo>
                  <a:pt x="16664" y="10027"/>
                  <a:pt x="16660" y="9742"/>
                  <a:pt x="16641" y="9465"/>
                </a:cubicBezTo>
                <a:cubicBezTo>
                  <a:pt x="16632" y="9340"/>
                  <a:pt x="16621" y="9217"/>
                  <a:pt x="16610" y="9093"/>
                </a:cubicBezTo>
                <a:cubicBezTo>
                  <a:pt x="16581" y="8761"/>
                  <a:pt x="16544" y="8434"/>
                  <a:pt x="16499" y="8112"/>
                </a:cubicBezTo>
                <a:cubicBezTo>
                  <a:pt x="16484" y="8005"/>
                  <a:pt x="16471" y="7896"/>
                  <a:pt x="16454" y="7789"/>
                </a:cubicBezTo>
                <a:cubicBezTo>
                  <a:pt x="16320" y="6944"/>
                  <a:pt x="16131" y="6144"/>
                  <a:pt x="15896" y="5397"/>
                </a:cubicBezTo>
                <a:cubicBezTo>
                  <a:pt x="15882" y="5357"/>
                  <a:pt x="15868" y="5317"/>
                  <a:pt x="15855" y="5276"/>
                </a:cubicBezTo>
                <a:cubicBezTo>
                  <a:pt x="16604" y="4918"/>
                  <a:pt x="17270" y="4478"/>
                  <a:pt x="17850" y="3981"/>
                </a:cubicBezTo>
                <a:cubicBezTo>
                  <a:pt x="19450" y="5638"/>
                  <a:pt x="20476" y="7853"/>
                  <a:pt x="20598" y="10309"/>
                </a:cubicBezTo>
                <a:moveTo>
                  <a:pt x="10309" y="5379"/>
                </a:moveTo>
                <a:cubicBezTo>
                  <a:pt x="9101" y="5329"/>
                  <a:pt x="7961" y="5107"/>
                  <a:pt x="6947" y="4731"/>
                </a:cubicBezTo>
                <a:cubicBezTo>
                  <a:pt x="7749" y="2691"/>
                  <a:pt x="8945" y="1302"/>
                  <a:pt x="10309" y="1031"/>
                </a:cubicBezTo>
                <a:cubicBezTo>
                  <a:pt x="10309" y="1031"/>
                  <a:pt x="10309" y="5379"/>
                  <a:pt x="10309" y="5379"/>
                </a:cubicBezTo>
                <a:close/>
                <a:moveTo>
                  <a:pt x="10309" y="10309"/>
                </a:moveTo>
                <a:lnTo>
                  <a:pt x="5903" y="10309"/>
                </a:lnTo>
                <a:cubicBezTo>
                  <a:pt x="5945" y="8605"/>
                  <a:pt x="6207" y="7019"/>
                  <a:pt x="6629" y="5652"/>
                </a:cubicBezTo>
                <a:cubicBezTo>
                  <a:pt x="7745" y="6066"/>
                  <a:pt x="8991" y="6309"/>
                  <a:pt x="10309" y="6360"/>
                </a:cubicBezTo>
                <a:cubicBezTo>
                  <a:pt x="10309" y="6360"/>
                  <a:pt x="10309" y="10309"/>
                  <a:pt x="10309" y="10309"/>
                </a:cubicBezTo>
                <a:close/>
                <a:moveTo>
                  <a:pt x="10309" y="15240"/>
                </a:moveTo>
                <a:cubicBezTo>
                  <a:pt x="8991" y="15291"/>
                  <a:pt x="7745" y="15534"/>
                  <a:pt x="6629" y="15948"/>
                </a:cubicBezTo>
                <a:cubicBezTo>
                  <a:pt x="6207" y="14581"/>
                  <a:pt x="5945" y="12995"/>
                  <a:pt x="5903" y="11291"/>
                </a:cubicBezTo>
                <a:lnTo>
                  <a:pt x="10309" y="11291"/>
                </a:lnTo>
                <a:cubicBezTo>
                  <a:pt x="10309" y="11291"/>
                  <a:pt x="10309" y="15240"/>
                  <a:pt x="10309" y="15240"/>
                </a:cubicBezTo>
                <a:close/>
                <a:moveTo>
                  <a:pt x="10309" y="20569"/>
                </a:moveTo>
                <a:cubicBezTo>
                  <a:pt x="8945" y="20298"/>
                  <a:pt x="7749" y="18909"/>
                  <a:pt x="6947" y="16869"/>
                </a:cubicBezTo>
                <a:cubicBezTo>
                  <a:pt x="7961" y="16493"/>
                  <a:pt x="9101" y="16271"/>
                  <a:pt x="10309" y="16221"/>
                </a:cubicBezTo>
                <a:cubicBezTo>
                  <a:pt x="10309" y="16221"/>
                  <a:pt x="10309" y="20569"/>
                  <a:pt x="10309" y="20569"/>
                </a:cubicBezTo>
                <a:close/>
                <a:moveTo>
                  <a:pt x="4458" y="18285"/>
                </a:moveTo>
                <a:cubicBezTo>
                  <a:pt x="4934" y="17890"/>
                  <a:pt x="5476" y="17535"/>
                  <a:pt x="6083" y="17239"/>
                </a:cubicBezTo>
                <a:cubicBezTo>
                  <a:pt x="6100" y="17282"/>
                  <a:pt x="6115" y="17329"/>
                  <a:pt x="6132" y="17372"/>
                </a:cubicBezTo>
                <a:cubicBezTo>
                  <a:pt x="6149" y="17410"/>
                  <a:pt x="6163" y="17450"/>
                  <a:pt x="6180" y="17488"/>
                </a:cubicBezTo>
                <a:cubicBezTo>
                  <a:pt x="6484" y="18192"/>
                  <a:pt x="6835" y="18822"/>
                  <a:pt x="7224" y="19369"/>
                </a:cubicBezTo>
                <a:cubicBezTo>
                  <a:pt x="7242" y="19394"/>
                  <a:pt x="7261" y="19419"/>
                  <a:pt x="7279" y="19444"/>
                </a:cubicBezTo>
                <a:cubicBezTo>
                  <a:pt x="7472" y="19710"/>
                  <a:pt x="7674" y="19957"/>
                  <a:pt x="7886" y="20178"/>
                </a:cubicBezTo>
                <a:cubicBezTo>
                  <a:pt x="6610" y="19782"/>
                  <a:pt x="5451" y="19129"/>
                  <a:pt x="4458" y="18285"/>
                </a:cubicBezTo>
                <a:moveTo>
                  <a:pt x="1002" y="11291"/>
                </a:moveTo>
                <a:lnTo>
                  <a:pt x="4927" y="11291"/>
                </a:lnTo>
                <a:cubicBezTo>
                  <a:pt x="4935" y="11574"/>
                  <a:pt x="4940" y="11858"/>
                  <a:pt x="4958" y="12135"/>
                </a:cubicBezTo>
                <a:cubicBezTo>
                  <a:pt x="4967" y="12260"/>
                  <a:pt x="4979" y="12383"/>
                  <a:pt x="4989" y="12507"/>
                </a:cubicBezTo>
                <a:cubicBezTo>
                  <a:pt x="5018" y="12839"/>
                  <a:pt x="5055" y="13166"/>
                  <a:pt x="5100" y="13488"/>
                </a:cubicBezTo>
                <a:cubicBezTo>
                  <a:pt x="5116" y="13596"/>
                  <a:pt x="5129" y="13704"/>
                  <a:pt x="5146" y="13811"/>
                </a:cubicBezTo>
                <a:cubicBezTo>
                  <a:pt x="5280" y="14656"/>
                  <a:pt x="5468" y="15456"/>
                  <a:pt x="5704" y="16203"/>
                </a:cubicBezTo>
                <a:cubicBezTo>
                  <a:pt x="5718" y="16244"/>
                  <a:pt x="5731" y="16284"/>
                  <a:pt x="5744" y="16324"/>
                </a:cubicBezTo>
                <a:cubicBezTo>
                  <a:pt x="4996" y="16682"/>
                  <a:pt x="4330" y="17122"/>
                  <a:pt x="3749" y="17620"/>
                </a:cubicBezTo>
                <a:cubicBezTo>
                  <a:pt x="2150" y="15962"/>
                  <a:pt x="1123" y="13747"/>
                  <a:pt x="1002" y="11291"/>
                </a:cubicBezTo>
                <a:moveTo>
                  <a:pt x="3749" y="3981"/>
                </a:moveTo>
                <a:cubicBezTo>
                  <a:pt x="4330" y="4478"/>
                  <a:pt x="4996" y="4918"/>
                  <a:pt x="5744" y="5276"/>
                </a:cubicBezTo>
                <a:cubicBezTo>
                  <a:pt x="5731" y="5317"/>
                  <a:pt x="5718" y="5357"/>
                  <a:pt x="5704" y="5397"/>
                </a:cubicBezTo>
                <a:cubicBezTo>
                  <a:pt x="5469" y="6144"/>
                  <a:pt x="5280" y="6944"/>
                  <a:pt x="5146" y="7789"/>
                </a:cubicBezTo>
                <a:cubicBezTo>
                  <a:pt x="5129" y="7896"/>
                  <a:pt x="5116" y="8005"/>
                  <a:pt x="5100" y="8112"/>
                </a:cubicBezTo>
                <a:cubicBezTo>
                  <a:pt x="5055" y="8434"/>
                  <a:pt x="5018" y="8761"/>
                  <a:pt x="4989" y="9093"/>
                </a:cubicBezTo>
                <a:cubicBezTo>
                  <a:pt x="4979" y="9217"/>
                  <a:pt x="4967" y="9340"/>
                  <a:pt x="4958" y="9465"/>
                </a:cubicBezTo>
                <a:cubicBezTo>
                  <a:pt x="4940" y="9742"/>
                  <a:pt x="4935" y="10027"/>
                  <a:pt x="4927" y="10309"/>
                </a:cubicBezTo>
                <a:lnTo>
                  <a:pt x="1002" y="10309"/>
                </a:lnTo>
                <a:cubicBezTo>
                  <a:pt x="1123" y="7853"/>
                  <a:pt x="2150" y="5638"/>
                  <a:pt x="3749" y="3981"/>
                </a:cubicBezTo>
                <a:moveTo>
                  <a:pt x="7886" y="1422"/>
                </a:moveTo>
                <a:cubicBezTo>
                  <a:pt x="7674" y="1643"/>
                  <a:pt x="7472" y="1890"/>
                  <a:pt x="7279" y="2156"/>
                </a:cubicBezTo>
                <a:cubicBezTo>
                  <a:pt x="7261" y="2181"/>
                  <a:pt x="7242" y="2206"/>
                  <a:pt x="7224" y="2231"/>
                </a:cubicBezTo>
                <a:cubicBezTo>
                  <a:pt x="6835" y="2778"/>
                  <a:pt x="6484" y="3408"/>
                  <a:pt x="6180" y="4112"/>
                </a:cubicBezTo>
                <a:cubicBezTo>
                  <a:pt x="6163" y="4151"/>
                  <a:pt x="6149" y="4190"/>
                  <a:pt x="6132" y="4229"/>
                </a:cubicBezTo>
                <a:cubicBezTo>
                  <a:pt x="6115" y="4271"/>
                  <a:pt x="6100" y="4318"/>
                  <a:pt x="6083" y="4361"/>
                </a:cubicBezTo>
                <a:cubicBezTo>
                  <a:pt x="5476" y="4065"/>
                  <a:pt x="4934" y="3711"/>
                  <a:pt x="4458" y="3315"/>
                </a:cubicBezTo>
                <a:cubicBezTo>
                  <a:pt x="5451" y="2471"/>
                  <a:pt x="6610" y="1818"/>
                  <a:pt x="7886" y="1422"/>
                </a:cubicBezTo>
                <a:moveTo>
                  <a:pt x="10800" y="0"/>
                </a:moveTo>
                <a:cubicBezTo>
                  <a:pt x="4835" y="0"/>
                  <a:pt x="0" y="4835"/>
                  <a:pt x="0" y="10800"/>
                </a:cubicBezTo>
                <a:cubicBezTo>
                  <a:pt x="0" y="16765"/>
                  <a:pt x="4835" y="21600"/>
                  <a:pt x="10800" y="21600"/>
                </a:cubicBezTo>
                <a:cubicBezTo>
                  <a:pt x="16764" y="21600"/>
                  <a:pt x="21600" y="16765"/>
                  <a:pt x="21600" y="10800"/>
                </a:cubicBezTo>
                <a:cubicBezTo>
                  <a:pt x="21600" y="4835"/>
                  <a:pt x="16764" y="0"/>
                  <a:pt x="10800" y="0"/>
                </a:cubicBezTo>
              </a:path>
            </a:pathLst>
          </a:custGeom>
          <a:solidFill>
            <a:schemeClr val="accent2"/>
          </a:solidFill>
          <a:ln w="12700">
            <a:miter lim="400000"/>
          </a:ln>
        </p:spPr>
        <p:txBody>
          <a:bodyPr lIns="19045" tIns="19045" rIns="19045" bIns="19045" anchor="ctr"/>
          <a:lstStyle/>
          <a:p>
            <a:pPr defTabSz="22852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cs typeface="Gill Sans"/>
              <a:sym typeface="Gill Sans"/>
            </a:endParaRPr>
          </a:p>
        </p:txBody>
      </p:sp>
      <p:sp>
        <p:nvSpPr>
          <p:cNvPr id="60" name="Shape 2643"/>
          <p:cNvSpPr/>
          <p:nvPr/>
        </p:nvSpPr>
        <p:spPr>
          <a:xfrm>
            <a:off x="1043376" y="2078294"/>
            <a:ext cx="238355" cy="436983"/>
          </a:xfrm>
          <a:custGeom>
            <a:avLst/>
            <a:gdLst/>
            <a:ahLst/>
            <a:cxnLst>
              <a:cxn ang="0">
                <a:pos x="wd2" y="hd2"/>
              </a:cxn>
              <a:cxn ang="5400000">
                <a:pos x="wd2" y="hd2"/>
              </a:cxn>
              <a:cxn ang="10800000">
                <a:pos x="wd2" y="hd2"/>
              </a:cxn>
              <a:cxn ang="16200000">
                <a:pos x="wd2" y="hd2"/>
              </a:cxn>
            </a:cxnLst>
            <a:rect l="0" t="0" r="r" b="b"/>
            <a:pathLst>
              <a:path w="21600" h="21600" extrusionOk="0">
                <a:moveTo>
                  <a:pt x="11700" y="1473"/>
                </a:moveTo>
                <a:lnTo>
                  <a:pt x="9900" y="1473"/>
                </a:lnTo>
                <a:cubicBezTo>
                  <a:pt x="9403" y="1473"/>
                  <a:pt x="9000" y="1692"/>
                  <a:pt x="9000" y="1964"/>
                </a:cubicBezTo>
                <a:cubicBezTo>
                  <a:pt x="9000" y="2235"/>
                  <a:pt x="9403" y="2455"/>
                  <a:pt x="9900" y="2455"/>
                </a:cubicBezTo>
                <a:lnTo>
                  <a:pt x="11700" y="2455"/>
                </a:lnTo>
                <a:cubicBezTo>
                  <a:pt x="12197" y="2455"/>
                  <a:pt x="12600" y="2235"/>
                  <a:pt x="12600" y="1964"/>
                </a:cubicBezTo>
                <a:cubicBezTo>
                  <a:pt x="12600" y="1692"/>
                  <a:pt x="12197" y="1473"/>
                  <a:pt x="11700" y="1473"/>
                </a:cubicBezTo>
                <a:moveTo>
                  <a:pt x="19800" y="2945"/>
                </a:moveTo>
                <a:lnTo>
                  <a:pt x="1800" y="2945"/>
                </a:lnTo>
                <a:lnTo>
                  <a:pt x="1800" y="1964"/>
                </a:lnTo>
                <a:cubicBezTo>
                  <a:pt x="1800" y="1422"/>
                  <a:pt x="2605" y="982"/>
                  <a:pt x="3600" y="982"/>
                </a:cubicBezTo>
                <a:lnTo>
                  <a:pt x="18000" y="982"/>
                </a:lnTo>
                <a:cubicBezTo>
                  <a:pt x="18993" y="982"/>
                  <a:pt x="19800" y="1422"/>
                  <a:pt x="19800" y="1964"/>
                </a:cubicBezTo>
                <a:cubicBezTo>
                  <a:pt x="19800" y="1964"/>
                  <a:pt x="19800" y="2945"/>
                  <a:pt x="19800" y="2945"/>
                </a:cubicBezTo>
                <a:close/>
                <a:moveTo>
                  <a:pt x="19800" y="17673"/>
                </a:moveTo>
                <a:lnTo>
                  <a:pt x="1800" y="17673"/>
                </a:lnTo>
                <a:lnTo>
                  <a:pt x="1800" y="3927"/>
                </a:lnTo>
                <a:lnTo>
                  <a:pt x="19800" y="3927"/>
                </a:lnTo>
                <a:cubicBezTo>
                  <a:pt x="19800" y="3927"/>
                  <a:pt x="19800" y="17673"/>
                  <a:pt x="19800" y="17673"/>
                </a:cubicBezTo>
                <a:close/>
                <a:moveTo>
                  <a:pt x="19800" y="19636"/>
                </a:moveTo>
                <a:cubicBezTo>
                  <a:pt x="19800" y="20179"/>
                  <a:pt x="18993" y="20618"/>
                  <a:pt x="18000" y="20618"/>
                </a:cubicBezTo>
                <a:lnTo>
                  <a:pt x="3600" y="20618"/>
                </a:lnTo>
                <a:cubicBezTo>
                  <a:pt x="2605" y="20618"/>
                  <a:pt x="1800" y="20179"/>
                  <a:pt x="1800" y="19636"/>
                </a:cubicBezTo>
                <a:lnTo>
                  <a:pt x="1800" y="18655"/>
                </a:lnTo>
                <a:lnTo>
                  <a:pt x="19800" y="18655"/>
                </a:lnTo>
                <a:cubicBezTo>
                  <a:pt x="19800" y="18655"/>
                  <a:pt x="19800" y="19636"/>
                  <a:pt x="19800" y="19636"/>
                </a:cubicBezTo>
                <a:close/>
                <a:moveTo>
                  <a:pt x="18000" y="0"/>
                </a:moveTo>
                <a:lnTo>
                  <a:pt x="3600" y="0"/>
                </a:lnTo>
                <a:cubicBezTo>
                  <a:pt x="1612" y="0"/>
                  <a:pt x="0" y="879"/>
                  <a:pt x="0" y="1964"/>
                </a:cubicBezTo>
                <a:lnTo>
                  <a:pt x="0" y="19636"/>
                </a:lnTo>
                <a:cubicBezTo>
                  <a:pt x="0" y="20721"/>
                  <a:pt x="1612" y="21600"/>
                  <a:pt x="3600" y="21600"/>
                </a:cubicBezTo>
                <a:lnTo>
                  <a:pt x="18000" y="21600"/>
                </a:lnTo>
                <a:cubicBezTo>
                  <a:pt x="19988" y="21600"/>
                  <a:pt x="21600" y="20721"/>
                  <a:pt x="21600" y="19636"/>
                </a:cubicBezTo>
                <a:lnTo>
                  <a:pt x="21600" y="1964"/>
                </a:lnTo>
                <a:cubicBezTo>
                  <a:pt x="21600" y="879"/>
                  <a:pt x="19988" y="0"/>
                  <a:pt x="18000" y="0"/>
                </a:cubicBezTo>
                <a:moveTo>
                  <a:pt x="10800" y="20127"/>
                </a:moveTo>
                <a:cubicBezTo>
                  <a:pt x="11297" y="20127"/>
                  <a:pt x="11700" y="19908"/>
                  <a:pt x="11700" y="19636"/>
                </a:cubicBezTo>
                <a:cubicBezTo>
                  <a:pt x="11700" y="19366"/>
                  <a:pt x="11297" y="19145"/>
                  <a:pt x="10800" y="19145"/>
                </a:cubicBezTo>
                <a:cubicBezTo>
                  <a:pt x="10303" y="19145"/>
                  <a:pt x="9900" y="19366"/>
                  <a:pt x="9900" y="19636"/>
                </a:cubicBezTo>
                <a:cubicBezTo>
                  <a:pt x="9900" y="19908"/>
                  <a:pt x="10303" y="20127"/>
                  <a:pt x="10800" y="20127"/>
                </a:cubicBezTo>
              </a:path>
            </a:pathLst>
          </a:custGeom>
          <a:solidFill>
            <a:schemeClr val="accent2"/>
          </a:solidFill>
          <a:ln w="12700">
            <a:miter lim="400000"/>
          </a:ln>
        </p:spPr>
        <p:txBody>
          <a:bodyPr lIns="19045" tIns="19045" rIns="19045" bIns="19045" anchor="ctr"/>
          <a:lstStyle/>
          <a:p>
            <a:pPr defTabSz="22852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cs typeface="Gill Sans"/>
              <a:sym typeface="Gill Sans"/>
            </a:endParaRPr>
          </a:p>
        </p:txBody>
      </p:sp>
      <p:sp>
        <p:nvSpPr>
          <p:cNvPr id="65" name="Shape 2859"/>
          <p:cNvSpPr/>
          <p:nvPr/>
        </p:nvSpPr>
        <p:spPr>
          <a:xfrm>
            <a:off x="970139" y="3448952"/>
            <a:ext cx="398200" cy="39820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5929" y="7018"/>
                </a:moveTo>
                <a:cubicBezTo>
                  <a:pt x="15539" y="7246"/>
                  <a:pt x="15108" y="7411"/>
                  <a:pt x="14650" y="7500"/>
                </a:cubicBezTo>
                <a:cubicBezTo>
                  <a:pt x="14282" y="7114"/>
                  <a:pt x="13759" y="6874"/>
                  <a:pt x="13179" y="6874"/>
                </a:cubicBezTo>
                <a:cubicBezTo>
                  <a:pt x="12067" y="6874"/>
                  <a:pt x="11165" y="7762"/>
                  <a:pt x="11165" y="8856"/>
                </a:cubicBezTo>
                <a:cubicBezTo>
                  <a:pt x="11165" y="9011"/>
                  <a:pt x="11183" y="9162"/>
                  <a:pt x="11217" y="9308"/>
                </a:cubicBezTo>
                <a:cubicBezTo>
                  <a:pt x="9543" y="9225"/>
                  <a:pt x="8059" y="8436"/>
                  <a:pt x="7065" y="7236"/>
                </a:cubicBezTo>
                <a:cubicBezTo>
                  <a:pt x="6892" y="7530"/>
                  <a:pt x="6793" y="7869"/>
                  <a:pt x="6793" y="8233"/>
                </a:cubicBezTo>
                <a:cubicBezTo>
                  <a:pt x="6793" y="8921"/>
                  <a:pt x="7148" y="9528"/>
                  <a:pt x="7689" y="9883"/>
                </a:cubicBezTo>
                <a:cubicBezTo>
                  <a:pt x="7359" y="9873"/>
                  <a:pt x="7048" y="9784"/>
                  <a:pt x="6776" y="9635"/>
                </a:cubicBezTo>
                <a:cubicBezTo>
                  <a:pt x="6776" y="9644"/>
                  <a:pt x="6776" y="9651"/>
                  <a:pt x="6776" y="9660"/>
                </a:cubicBezTo>
                <a:cubicBezTo>
                  <a:pt x="6776" y="10621"/>
                  <a:pt x="7471" y="11422"/>
                  <a:pt x="8392" y="11604"/>
                </a:cubicBezTo>
                <a:cubicBezTo>
                  <a:pt x="8223" y="11650"/>
                  <a:pt x="8045" y="11673"/>
                  <a:pt x="7861" y="11673"/>
                </a:cubicBezTo>
                <a:cubicBezTo>
                  <a:pt x="7732" y="11673"/>
                  <a:pt x="7605" y="11661"/>
                  <a:pt x="7483" y="11638"/>
                </a:cubicBezTo>
                <a:cubicBezTo>
                  <a:pt x="7739" y="12426"/>
                  <a:pt x="8483" y="12999"/>
                  <a:pt x="9364" y="13015"/>
                </a:cubicBezTo>
                <a:cubicBezTo>
                  <a:pt x="8674" y="13547"/>
                  <a:pt x="7806" y="13863"/>
                  <a:pt x="6862" y="13863"/>
                </a:cubicBezTo>
                <a:cubicBezTo>
                  <a:pt x="6699" y="13863"/>
                  <a:pt x="6540" y="13855"/>
                  <a:pt x="6382" y="13837"/>
                </a:cubicBezTo>
                <a:cubicBezTo>
                  <a:pt x="7274" y="14398"/>
                  <a:pt x="8332" y="14727"/>
                  <a:pt x="9470" y="14727"/>
                </a:cubicBezTo>
                <a:cubicBezTo>
                  <a:pt x="13175" y="14727"/>
                  <a:pt x="15201" y="11706"/>
                  <a:pt x="15201" y="9086"/>
                </a:cubicBezTo>
                <a:cubicBezTo>
                  <a:pt x="15201" y="9000"/>
                  <a:pt x="15199" y="8915"/>
                  <a:pt x="15195" y="8830"/>
                </a:cubicBezTo>
                <a:cubicBezTo>
                  <a:pt x="15588" y="8550"/>
                  <a:pt x="15930" y="8201"/>
                  <a:pt x="16200" y="7804"/>
                </a:cubicBezTo>
                <a:cubicBezTo>
                  <a:pt x="15839" y="7961"/>
                  <a:pt x="15451" y="8067"/>
                  <a:pt x="15043" y="8115"/>
                </a:cubicBezTo>
                <a:cubicBezTo>
                  <a:pt x="15459" y="7870"/>
                  <a:pt x="15778" y="7482"/>
                  <a:pt x="15929" y="7018"/>
                </a:cubicBezTo>
              </a:path>
            </a:pathLst>
          </a:custGeom>
          <a:solidFill>
            <a:schemeClr val="accent2"/>
          </a:solidFill>
          <a:ln w="12700">
            <a:miter lim="400000"/>
          </a:ln>
        </p:spPr>
        <p:txBody>
          <a:bodyPr lIns="19045" tIns="19045" rIns="19045" bIns="19045" anchor="ctr"/>
          <a:lstStyle/>
          <a:p>
            <a:pPr defTabSz="22852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solidFill>
                <a:srgbClr val="FFFFFF"/>
              </a:solidFill>
              <a:effectLst>
                <a:outerShdw blurRad="38100" dist="12700" dir="5400000" rotWithShape="0">
                  <a:srgbClr val="000000">
                    <a:alpha val="50000"/>
                  </a:srgbClr>
                </a:outerShdw>
              </a:effectLst>
              <a:latin typeface="Gill Sans"/>
              <a:cs typeface="Gill Sans"/>
              <a:sym typeface="Gill Sans"/>
            </a:endParaRPr>
          </a:p>
        </p:txBody>
      </p:sp>
      <p:sp>
        <p:nvSpPr>
          <p:cNvPr id="70" name="TextBox 69"/>
          <p:cNvSpPr txBox="1"/>
          <p:nvPr/>
        </p:nvSpPr>
        <p:spPr>
          <a:xfrm>
            <a:off x="1422561" y="2804107"/>
            <a:ext cx="3032208" cy="502766"/>
          </a:xfrm>
          <a:prstGeom prst="rect">
            <a:avLst/>
          </a:prstGeom>
          <a:noFill/>
        </p:spPr>
        <p:txBody>
          <a:bodyPr wrap="square" rtlCol="0" anchor="ctr" anchorCtr="0">
            <a:spAutoFit/>
          </a:bodyPr>
          <a:lstStyle/>
          <a:p>
            <a:pPr defTabSz="914194"/>
            <a:r>
              <a:rPr lang="en-US" sz="2667" spc="200" baseline="30000" dirty="0">
                <a:solidFill>
                  <a:prstClr val="black"/>
                </a:solidFill>
                <a:latin typeface="Franklin Gothic Medium"/>
              </a:rPr>
              <a:t>451research.com</a:t>
            </a:r>
            <a:endParaRPr lang="en-US" sz="1100" dirty="0">
              <a:solidFill>
                <a:prstClr val="black"/>
              </a:solidFill>
              <a:latin typeface="Franklin Gothic Medium"/>
              <a:ea typeface="Montserrat" charset="0"/>
              <a:cs typeface="Montserrat" charset="0"/>
            </a:endParaRPr>
          </a:p>
        </p:txBody>
      </p:sp>
      <p:sp>
        <p:nvSpPr>
          <p:cNvPr id="73" name="TextBox 72"/>
          <p:cNvSpPr txBox="1"/>
          <p:nvPr/>
        </p:nvSpPr>
        <p:spPr>
          <a:xfrm>
            <a:off x="1422561" y="2274106"/>
            <a:ext cx="6931416" cy="338554"/>
          </a:xfrm>
          <a:prstGeom prst="rect">
            <a:avLst/>
          </a:prstGeom>
          <a:noFill/>
        </p:spPr>
        <p:txBody>
          <a:bodyPr wrap="square" rtlCol="0" anchor="ctr" anchorCtr="0">
            <a:spAutoFit/>
          </a:bodyPr>
          <a:lstStyle/>
          <a:p>
            <a:pPr defTabSz="914194">
              <a:lnSpc>
                <a:spcPct val="90000"/>
              </a:lnSpc>
            </a:pPr>
            <a:r>
              <a:rPr lang="en-US" sz="2667" spc="200" baseline="30000" dirty="0">
                <a:solidFill>
                  <a:prstClr val="black"/>
                </a:solidFill>
                <a:latin typeface="Franklin Gothic Medium"/>
              </a:rPr>
              <a:t>US</a:t>
            </a:r>
            <a:r>
              <a:rPr lang="en-US" sz="2667" spc="200" baseline="30000" dirty="0">
                <a:solidFill>
                  <a:prstClr val="black"/>
                </a:solidFill>
                <a:latin typeface="Franklin Gothic Book"/>
              </a:rPr>
              <a:t> +1 212.505.3030   </a:t>
            </a:r>
            <a:r>
              <a:rPr lang="en-US" sz="2667" spc="200" baseline="30000" dirty="0">
                <a:solidFill>
                  <a:prstClr val="black"/>
                </a:solidFill>
                <a:latin typeface="Franklin Gothic Medium"/>
              </a:rPr>
              <a:t>EUROPE</a:t>
            </a:r>
            <a:r>
              <a:rPr lang="en-US" sz="2667" spc="200" baseline="30000" dirty="0">
                <a:solidFill>
                  <a:prstClr val="black"/>
                </a:solidFill>
                <a:latin typeface="Franklin Gothic Book"/>
              </a:rPr>
              <a:t> +44 (0</a:t>
            </a:r>
            <a:r>
              <a:rPr lang="en-US" sz="2667" spc="200" baseline="30000">
                <a:solidFill>
                  <a:prstClr val="black"/>
                </a:solidFill>
                <a:latin typeface="Franklin Gothic Book"/>
              </a:rPr>
              <a:t>) 203.929.5700</a:t>
            </a:r>
            <a:endParaRPr lang="en-US" sz="2667" spc="200" baseline="30000" dirty="0">
              <a:solidFill>
                <a:prstClr val="black"/>
              </a:solidFill>
              <a:latin typeface="Franklin Gothic Book"/>
            </a:endParaRPr>
          </a:p>
        </p:txBody>
      </p:sp>
      <p:sp>
        <p:nvSpPr>
          <p:cNvPr id="80" name="Title 5"/>
          <p:cNvSpPr txBox="1">
            <a:spLocks/>
          </p:cNvSpPr>
          <p:nvPr/>
        </p:nvSpPr>
        <p:spPr>
          <a:xfrm>
            <a:off x="853239" y="970087"/>
            <a:ext cx="4669352" cy="680615"/>
          </a:xfrm>
          <a:prstGeom prst="rect">
            <a:avLst/>
          </a:prstGeom>
        </p:spPr>
        <p:txBody>
          <a:bodyPr/>
          <a:lstStyle>
            <a:lvl1pPr algn="ctr" defTabSz="685783" rtl="0" eaLnBrk="1" latinLnBrk="0" hangingPunct="1">
              <a:lnSpc>
                <a:spcPct val="90000"/>
              </a:lnSpc>
              <a:spcBef>
                <a:spcPct val="0"/>
              </a:spcBef>
              <a:buNone/>
              <a:defRPr sz="3200" kern="1200" spc="150" baseline="0">
                <a:solidFill>
                  <a:schemeClr val="tx1">
                    <a:lumMod val="75000"/>
                    <a:lumOff val="25000"/>
                  </a:schemeClr>
                </a:solidFill>
                <a:latin typeface="Franklin Gothic Medium" panose="020B0603020102020204" pitchFamily="34" charset="0"/>
                <a:ea typeface="+mj-ea"/>
                <a:cs typeface="+mj-cs"/>
              </a:defRPr>
            </a:lvl1pPr>
          </a:lstStyle>
          <a:p>
            <a:pPr algn="l" defTabSz="914354">
              <a:lnSpc>
                <a:spcPct val="80000"/>
              </a:lnSpc>
            </a:pPr>
            <a:r>
              <a:rPr lang="en-US" sz="5333" spc="200" dirty="0">
                <a:solidFill>
                  <a:srgbClr val="005A85"/>
                </a:solidFill>
                <a:latin typeface="Franklin Gothic Medium"/>
              </a:rPr>
              <a:t>Thank you</a:t>
            </a:r>
          </a:p>
        </p:txBody>
      </p:sp>
      <p:sp>
        <p:nvSpPr>
          <p:cNvPr id="84" name="TextBox 83"/>
          <p:cNvSpPr txBox="1"/>
          <p:nvPr/>
        </p:nvSpPr>
        <p:spPr>
          <a:xfrm>
            <a:off x="1407905" y="3476523"/>
            <a:ext cx="3679911" cy="502766"/>
          </a:xfrm>
          <a:prstGeom prst="rect">
            <a:avLst/>
          </a:prstGeom>
          <a:noFill/>
        </p:spPr>
        <p:txBody>
          <a:bodyPr wrap="square" rtlCol="0" anchor="ctr" anchorCtr="0">
            <a:spAutoFit/>
          </a:bodyPr>
          <a:lstStyle/>
          <a:p>
            <a:pPr defTabSz="914194"/>
            <a:r>
              <a:rPr lang="en-US" sz="2667" spc="200" baseline="30000" dirty="0">
                <a:solidFill>
                  <a:prstClr val="black"/>
                </a:solidFill>
                <a:latin typeface="Franklin Gothic Medium"/>
              </a:rPr>
              <a:t>@451Research</a:t>
            </a:r>
            <a:endParaRPr lang="en-US" sz="1100" dirty="0">
              <a:solidFill>
                <a:prstClr val="black"/>
              </a:solidFill>
              <a:latin typeface="Franklin Gothic Medium"/>
              <a:ea typeface="Montserrat" charset="0"/>
              <a:cs typeface="Montserrat" charset="0"/>
            </a:endParaRPr>
          </a:p>
        </p:txBody>
      </p:sp>
      <p:sp>
        <p:nvSpPr>
          <p:cNvPr id="89" name="TextBox 88"/>
          <p:cNvSpPr txBox="1"/>
          <p:nvPr/>
        </p:nvSpPr>
        <p:spPr>
          <a:xfrm>
            <a:off x="1422561" y="4148908"/>
            <a:ext cx="6931416" cy="1733936"/>
          </a:xfrm>
          <a:prstGeom prst="rect">
            <a:avLst/>
          </a:prstGeom>
          <a:noFill/>
        </p:spPr>
        <p:txBody>
          <a:bodyPr wrap="square" rtlCol="0" anchor="ctr" anchorCtr="0">
            <a:spAutoFit/>
          </a:bodyPr>
          <a:lstStyle/>
          <a:p>
            <a:pPr defTabSz="914194"/>
            <a:r>
              <a:rPr lang="en-US" sz="2667" spc="200" baseline="30000" dirty="0">
                <a:solidFill>
                  <a:prstClr val="black"/>
                </a:solidFill>
                <a:latin typeface="Franklin Gothic Medium"/>
              </a:rPr>
              <a:t>New York</a:t>
            </a:r>
          </a:p>
          <a:p>
            <a:pPr defTabSz="914194"/>
            <a:r>
              <a:rPr lang="en-US" sz="2667" spc="200" baseline="30000" dirty="0">
                <a:solidFill>
                  <a:prstClr val="black"/>
                </a:solidFill>
                <a:latin typeface="Franklin Gothic Medium"/>
              </a:rPr>
              <a:t>London</a:t>
            </a:r>
          </a:p>
          <a:p>
            <a:pPr defTabSz="914194"/>
            <a:r>
              <a:rPr lang="en-US" sz="2667" spc="200" baseline="30000" dirty="0">
                <a:solidFill>
                  <a:prstClr val="black"/>
                </a:solidFill>
                <a:latin typeface="Franklin Gothic Medium"/>
              </a:rPr>
              <a:t>Boston</a:t>
            </a:r>
          </a:p>
          <a:p>
            <a:pPr defTabSz="914194"/>
            <a:r>
              <a:rPr lang="en-US" sz="2667" spc="200" baseline="30000" dirty="0">
                <a:solidFill>
                  <a:prstClr val="black"/>
                </a:solidFill>
                <a:latin typeface="Franklin Gothic Medium"/>
              </a:rPr>
              <a:t>Washington, D.C.</a:t>
            </a:r>
          </a:p>
          <a:p>
            <a:pPr defTabSz="914194"/>
            <a:r>
              <a:rPr lang="en-US" sz="2667" spc="200" baseline="30000" dirty="0">
                <a:solidFill>
                  <a:prstClr val="black"/>
                </a:solidFill>
                <a:latin typeface="Franklin Gothic Medium"/>
              </a:rPr>
              <a:t>San Francisco</a:t>
            </a:r>
          </a:p>
          <a:p>
            <a:pPr defTabSz="914194"/>
            <a:endParaRPr lang="en-US" sz="2667" spc="200" baseline="30000" dirty="0">
              <a:solidFill>
                <a:prstClr val="black"/>
              </a:solidFill>
              <a:latin typeface="Franklin Gothic Medium"/>
            </a:endParaRPr>
          </a:p>
        </p:txBody>
      </p:sp>
      <p:pic>
        <p:nvPicPr>
          <p:cNvPr id="9" name="Picture Placeholder 8"/>
          <p:cNvPicPr>
            <a:picLocks noGrp="1" noChangeAspect="1"/>
          </p:cNvPicPr>
          <p:nvPr>
            <p:ph type="pic" sz="quarter" idx="28"/>
          </p:nvPr>
        </p:nvPicPr>
        <p:blipFill rotWithShape="1">
          <a:blip r:embed="rId3" cstate="email">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7051267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3E2FD2E-2C44-4B2A-A43D-CE09C87F9A10}"/>
              </a:ext>
            </a:extLst>
          </p:cNvPr>
          <p:cNvGrpSpPr/>
          <p:nvPr/>
        </p:nvGrpSpPr>
        <p:grpSpPr>
          <a:xfrm>
            <a:off x="505415" y="3246373"/>
            <a:ext cx="1767885" cy="365254"/>
            <a:chOff x="4888729" y="5722257"/>
            <a:chExt cx="2414543" cy="498857"/>
          </a:xfrm>
        </p:grpSpPr>
        <p:pic>
          <p:nvPicPr>
            <p:cNvPr id="9" name="Picture 8">
              <a:extLst>
                <a:ext uri="{FF2B5EF4-FFF2-40B4-BE49-F238E27FC236}">
                  <a16:creationId xmlns:a16="http://schemas.microsoft.com/office/drawing/2014/main" id="{590EB5FD-B38B-4354-B1F6-7F3E5044F615}"/>
                </a:ext>
              </a:extLst>
            </p:cNvPr>
            <p:cNvPicPr>
              <a:picLocks noChangeAspect="1"/>
            </p:cNvPicPr>
            <p:nvPr userDrawn="1"/>
          </p:nvPicPr>
          <p:blipFill>
            <a:blip r:embed="rId4" cstate="email">
              <a:lum/>
              <a:extLst>
                <a:ext uri="{28A0092B-C50C-407E-A947-70E740481C1C}">
                  <a14:useLocalDpi xmlns:a14="http://schemas.microsoft.com/office/drawing/2010/main"/>
                </a:ext>
              </a:extLst>
            </a:blip>
            <a:stretch>
              <a:fillRect/>
            </a:stretch>
          </p:blipFill>
          <p:spPr>
            <a:xfrm>
              <a:off x="4888729" y="5722257"/>
              <a:ext cx="2414543" cy="498857"/>
            </a:xfrm>
            <a:prstGeom prst="rect">
              <a:avLst/>
            </a:prstGeom>
          </p:spPr>
        </p:pic>
        <p:pic>
          <p:nvPicPr>
            <p:cNvPr id="10" name="Picture 9">
              <a:extLst>
                <a:ext uri="{FF2B5EF4-FFF2-40B4-BE49-F238E27FC236}">
                  <a16:creationId xmlns:a16="http://schemas.microsoft.com/office/drawing/2014/main" id="{A5D3F9AB-5D43-4290-BA4C-139E5FCC380B}"/>
                </a:ext>
              </a:extLst>
            </p:cNvPr>
            <p:cNvPicPr>
              <a:picLocks noChangeAspect="1"/>
            </p:cNvPicPr>
            <p:nvPr/>
          </p:nvPicPr>
          <p:blipFill rotWithShape="1">
            <a:blip r:embed="rId4" cstate="email">
              <a:lum bright="100000"/>
              <a:extLst>
                <a:ext uri="{28A0092B-C50C-407E-A947-70E740481C1C}">
                  <a14:useLocalDpi xmlns:a14="http://schemas.microsoft.com/office/drawing/2010/main"/>
                </a:ext>
              </a:extLst>
            </a:blip>
            <a:srcRect l="16075"/>
            <a:stretch/>
          </p:blipFill>
          <p:spPr>
            <a:xfrm>
              <a:off x="5276850" y="5722257"/>
              <a:ext cx="2026422" cy="498857"/>
            </a:xfrm>
            <a:prstGeom prst="rect">
              <a:avLst/>
            </a:prstGeom>
          </p:spPr>
        </p:pic>
      </p:grpSp>
      <p:sp>
        <p:nvSpPr>
          <p:cNvPr id="15" name="Oval 14">
            <a:extLst>
              <a:ext uri="{FF2B5EF4-FFF2-40B4-BE49-F238E27FC236}">
                <a16:creationId xmlns:a16="http://schemas.microsoft.com/office/drawing/2014/main" id="{AA30096B-B560-41F1-9E64-74122A4D0E36}"/>
              </a:ext>
            </a:extLst>
          </p:cNvPr>
          <p:cNvSpPr/>
          <p:nvPr/>
        </p:nvSpPr>
        <p:spPr>
          <a:xfrm>
            <a:off x="7159625" y="2547938"/>
            <a:ext cx="45719" cy="45719"/>
          </a:xfrm>
          <a:prstGeom prst="ellipse">
            <a:avLst/>
          </a:prstGeom>
          <a:ln>
            <a:noFill/>
          </a:ln>
          <a:effectLst>
            <a:glow rad="431800">
              <a:schemeClr val="accent1">
                <a:alpha val="34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E6BD4CF8-2305-458D-A26E-DDF78C730902}"/>
              </a:ext>
            </a:extLst>
          </p:cNvPr>
          <p:cNvSpPr/>
          <p:nvPr/>
        </p:nvSpPr>
        <p:spPr>
          <a:xfrm>
            <a:off x="8512175" y="3506788"/>
            <a:ext cx="45719" cy="45719"/>
          </a:xfrm>
          <a:prstGeom prst="ellipse">
            <a:avLst/>
          </a:prstGeom>
          <a:ln>
            <a:noFill/>
          </a:ln>
          <a:effectLst>
            <a:glow rad="431800">
              <a:schemeClr val="accent1">
                <a:alpha val="34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35ECF543-615D-4338-9122-EFACD339D2A1}"/>
              </a:ext>
            </a:extLst>
          </p:cNvPr>
          <p:cNvSpPr/>
          <p:nvPr/>
        </p:nvSpPr>
        <p:spPr>
          <a:xfrm>
            <a:off x="8143875" y="4408488"/>
            <a:ext cx="45719" cy="45719"/>
          </a:xfrm>
          <a:prstGeom prst="ellipse">
            <a:avLst/>
          </a:prstGeom>
          <a:ln>
            <a:noFill/>
          </a:ln>
          <a:effectLst>
            <a:glow rad="431800">
              <a:schemeClr val="accent1">
                <a:alpha val="34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67CCD2FB-D7A5-4807-B38A-17D734FBA25E}"/>
              </a:ext>
            </a:extLst>
          </p:cNvPr>
          <p:cNvSpPr/>
          <p:nvPr/>
        </p:nvSpPr>
        <p:spPr>
          <a:xfrm>
            <a:off x="9321800" y="2906713"/>
            <a:ext cx="45719" cy="45719"/>
          </a:xfrm>
          <a:prstGeom prst="ellipse">
            <a:avLst/>
          </a:prstGeom>
          <a:ln>
            <a:noFill/>
          </a:ln>
          <a:effectLst>
            <a:glow rad="431800">
              <a:schemeClr val="accent1">
                <a:alpha val="34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7967D334-7F8E-49DE-A4F1-56ACCD4C28BB}"/>
              </a:ext>
            </a:extLst>
          </p:cNvPr>
          <p:cNvSpPr/>
          <p:nvPr/>
        </p:nvSpPr>
        <p:spPr>
          <a:xfrm>
            <a:off x="10480675" y="2824163"/>
            <a:ext cx="45719" cy="45719"/>
          </a:xfrm>
          <a:prstGeom prst="ellipse">
            <a:avLst/>
          </a:prstGeom>
          <a:ln>
            <a:noFill/>
          </a:ln>
          <a:effectLst>
            <a:glow rad="431800">
              <a:schemeClr val="accent1">
                <a:alpha val="34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9BD75FFD-1FBD-4CA0-AFA9-07BFA42D6EDE}"/>
              </a:ext>
            </a:extLst>
          </p:cNvPr>
          <p:cNvSpPr/>
          <p:nvPr/>
        </p:nvSpPr>
        <p:spPr>
          <a:xfrm>
            <a:off x="11023600" y="3135313"/>
            <a:ext cx="45719" cy="45719"/>
          </a:xfrm>
          <a:prstGeom prst="ellipse">
            <a:avLst/>
          </a:prstGeom>
          <a:ln>
            <a:noFill/>
          </a:ln>
          <a:effectLst>
            <a:glow rad="431800">
              <a:schemeClr val="accent1">
                <a:alpha val="34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34C946AB-5BD6-4479-B485-2BDBA2457038}"/>
              </a:ext>
            </a:extLst>
          </p:cNvPr>
          <p:cNvSpPr/>
          <p:nvPr/>
        </p:nvSpPr>
        <p:spPr>
          <a:xfrm>
            <a:off x="6948487" y="4345782"/>
            <a:ext cx="45719" cy="45719"/>
          </a:xfrm>
          <a:prstGeom prst="ellipse">
            <a:avLst/>
          </a:prstGeom>
          <a:ln>
            <a:noFill/>
          </a:ln>
          <a:effectLst>
            <a:glow rad="431800">
              <a:schemeClr val="accent1">
                <a:alpha val="34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52F89795-0189-4C7A-AB13-53E0A3931130}"/>
              </a:ext>
            </a:extLst>
          </p:cNvPr>
          <p:cNvSpPr/>
          <p:nvPr/>
        </p:nvSpPr>
        <p:spPr>
          <a:xfrm>
            <a:off x="7193756" y="4552951"/>
            <a:ext cx="45719" cy="45719"/>
          </a:xfrm>
          <a:prstGeom prst="ellipse">
            <a:avLst/>
          </a:prstGeom>
          <a:ln>
            <a:noFill/>
          </a:ln>
          <a:effectLst>
            <a:glow rad="431800">
              <a:schemeClr val="accent1">
                <a:alpha val="34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2E3CD3FA-94A9-4D72-A992-319BA5EE0D77}"/>
              </a:ext>
            </a:extLst>
          </p:cNvPr>
          <p:cNvSpPr/>
          <p:nvPr/>
        </p:nvSpPr>
        <p:spPr>
          <a:xfrm>
            <a:off x="5834856" y="4794251"/>
            <a:ext cx="45719" cy="45719"/>
          </a:xfrm>
          <a:prstGeom prst="ellipse">
            <a:avLst/>
          </a:prstGeom>
          <a:ln>
            <a:noFill/>
          </a:ln>
          <a:effectLst>
            <a:glow rad="431800">
              <a:schemeClr val="accent1">
                <a:alpha val="34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8A82C5CA-EB90-40DB-86B8-E976D57EC14A}"/>
              </a:ext>
            </a:extLst>
          </p:cNvPr>
          <p:cNvSpPr/>
          <p:nvPr/>
        </p:nvSpPr>
        <p:spPr>
          <a:xfrm>
            <a:off x="5444331" y="4857751"/>
            <a:ext cx="45719" cy="45719"/>
          </a:xfrm>
          <a:prstGeom prst="ellipse">
            <a:avLst/>
          </a:prstGeom>
          <a:ln>
            <a:noFill/>
          </a:ln>
          <a:effectLst>
            <a:glow rad="431800">
              <a:schemeClr val="accent1">
                <a:alpha val="34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13037A48-ACFF-44E6-9BE1-F0685AADAC29}"/>
              </a:ext>
            </a:extLst>
          </p:cNvPr>
          <p:cNvSpPr/>
          <p:nvPr/>
        </p:nvSpPr>
        <p:spPr>
          <a:xfrm>
            <a:off x="5295106" y="5349876"/>
            <a:ext cx="45719" cy="45719"/>
          </a:xfrm>
          <a:prstGeom prst="ellipse">
            <a:avLst/>
          </a:prstGeom>
          <a:ln>
            <a:noFill/>
          </a:ln>
          <a:effectLst>
            <a:glow rad="431800">
              <a:schemeClr val="accent1">
                <a:alpha val="34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071CBE54-BBD4-46AE-85A6-609D82FF2E3E}"/>
              </a:ext>
            </a:extLst>
          </p:cNvPr>
          <p:cNvSpPr/>
          <p:nvPr/>
        </p:nvSpPr>
        <p:spPr>
          <a:xfrm>
            <a:off x="4561681" y="5464176"/>
            <a:ext cx="45719" cy="45719"/>
          </a:xfrm>
          <a:prstGeom prst="ellipse">
            <a:avLst/>
          </a:prstGeom>
          <a:ln>
            <a:noFill/>
          </a:ln>
          <a:effectLst>
            <a:glow rad="431800">
              <a:schemeClr val="accent1">
                <a:alpha val="34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D54D3C13-7629-4DA9-BFD6-73F8097133D0}"/>
              </a:ext>
            </a:extLst>
          </p:cNvPr>
          <p:cNvSpPr/>
          <p:nvPr/>
        </p:nvSpPr>
        <p:spPr>
          <a:xfrm>
            <a:off x="9115425" y="2970213"/>
            <a:ext cx="45719" cy="45719"/>
          </a:xfrm>
          <a:prstGeom prst="ellipse">
            <a:avLst/>
          </a:prstGeom>
          <a:ln>
            <a:noFill/>
          </a:ln>
          <a:effectLst>
            <a:glow rad="431800">
              <a:schemeClr val="accent1">
                <a:alpha val="34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9242DC88-1512-47B7-98DC-B3A283BC74A8}"/>
              </a:ext>
            </a:extLst>
          </p:cNvPr>
          <p:cNvSpPr/>
          <p:nvPr/>
        </p:nvSpPr>
        <p:spPr>
          <a:xfrm>
            <a:off x="11630344" y="3894138"/>
            <a:ext cx="45719" cy="45719"/>
          </a:xfrm>
          <a:prstGeom prst="ellipse">
            <a:avLst/>
          </a:prstGeom>
          <a:ln>
            <a:noFill/>
          </a:ln>
          <a:effectLst>
            <a:glow rad="431800">
              <a:schemeClr val="accent1">
                <a:alpha val="34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2217B014-538F-4C49-AD20-59903B10B49E}"/>
              </a:ext>
            </a:extLst>
          </p:cNvPr>
          <p:cNvSpPr/>
          <p:nvPr/>
        </p:nvSpPr>
        <p:spPr>
          <a:xfrm>
            <a:off x="11557319" y="4551363"/>
            <a:ext cx="45719" cy="45719"/>
          </a:xfrm>
          <a:prstGeom prst="ellipse">
            <a:avLst/>
          </a:prstGeom>
          <a:ln>
            <a:noFill/>
          </a:ln>
          <a:effectLst>
            <a:glow rad="431800">
              <a:schemeClr val="accent1">
                <a:alpha val="34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2350CFED-D2DB-4E24-803F-C163A0D2FE7D}"/>
              </a:ext>
            </a:extLst>
          </p:cNvPr>
          <p:cNvSpPr/>
          <p:nvPr/>
        </p:nvSpPr>
        <p:spPr>
          <a:xfrm>
            <a:off x="11512869" y="4922838"/>
            <a:ext cx="45719" cy="45719"/>
          </a:xfrm>
          <a:prstGeom prst="ellipse">
            <a:avLst/>
          </a:prstGeom>
          <a:ln>
            <a:noFill/>
          </a:ln>
          <a:effectLst>
            <a:glow rad="431800">
              <a:schemeClr val="accent1">
                <a:alpha val="34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2" name="Straight Connector 31">
            <a:extLst>
              <a:ext uri="{FF2B5EF4-FFF2-40B4-BE49-F238E27FC236}">
                <a16:creationId xmlns:a16="http://schemas.microsoft.com/office/drawing/2014/main" id="{E9ADED41-D405-48D3-AB9E-C6B163ED4E5D}"/>
              </a:ext>
            </a:extLst>
          </p:cNvPr>
          <p:cNvCxnSpPr>
            <a:cxnSpLocks/>
          </p:cNvCxnSpPr>
          <p:nvPr/>
        </p:nvCxnSpPr>
        <p:spPr>
          <a:xfrm flipH="1">
            <a:off x="515938" y="2870200"/>
            <a:ext cx="5745162" cy="0"/>
          </a:xfrm>
          <a:prstGeom prst="line">
            <a:avLst/>
          </a:prstGeom>
          <a:ln>
            <a:gradFill flip="none" rotWithShape="1">
              <a:gsLst>
                <a:gs pos="0">
                  <a:schemeClr val="bg1">
                    <a:alpha val="0"/>
                  </a:schemeClr>
                </a:gs>
                <a:gs pos="100000">
                  <a:schemeClr val="bg1"/>
                </a:gs>
              </a:gsLst>
              <a:lin ang="0" scaled="0"/>
              <a:tileRect/>
            </a:gradFill>
          </a:ln>
        </p:spPr>
        <p:style>
          <a:lnRef idx="1">
            <a:schemeClr val="accent1"/>
          </a:lnRef>
          <a:fillRef idx="0">
            <a:schemeClr val="accent1"/>
          </a:fillRef>
          <a:effectRef idx="0">
            <a:schemeClr val="accent1"/>
          </a:effectRef>
          <a:fontRef idx="minor">
            <a:schemeClr val="tx1"/>
          </a:fontRef>
        </p:style>
      </p:cxnSp>
      <p:sp>
        <p:nvSpPr>
          <p:cNvPr id="34" name="Title 1">
            <a:extLst>
              <a:ext uri="{FF2B5EF4-FFF2-40B4-BE49-F238E27FC236}">
                <a16:creationId xmlns:a16="http://schemas.microsoft.com/office/drawing/2014/main" id="{7B438666-EFD9-4E59-A934-DEDE56BBAD23}"/>
              </a:ext>
            </a:extLst>
          </p:cNvPr>
          <p:cNvSpPr txBox="1">
            <a:spLocks/>
          </p:cNvSpPr>
          <p:nvPr/>
        </p:nvSpPr>
        <p:spPr>
          <a:xfrm>
            <a:off x="425631" y="1016000"/>
            <a:ext cx="9144000" cy="17226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1"/>
                </a:solidFill>
                <a:latin typeface="Roboto" panose="02000000000000000000" pitchFamily="2" charset="0"/>
                <a:ea typeface="Roboto" panose="02000000000000000000" pitchFamily="2" charset="0"/>
                <a:cs typeface="+mj-cs"/>
              </a:defRPr>
            </a:lvl1pPr>
          </a:lstStyle>
          <a:p>
            <a:pPr>
              <a:lnSpc>
                <a:spcPct val="100000"/>
              </a:lnSpc>
              <a:spcBef>
                <a:spcPts val="0"/>
              </a:spcBef>
            </a:pPr>
            <a:r>
              <a:rPr lang="en-US" sz="4400" dirty="0">
                <a:solidFill>
                  <a:srgbClr val="FFFFFF"/>
                </a:solidFill>
                <a:cs typeface="+mn-cs"/>
              </a:rPr>
              <a:t>The </a:t>
            </a:r>
            <a:r>
              <a:rPr lang="en-US" sz="4400" dirty="0">
                <a:solidFill>
                  <a:srgbClr val="00B373"/>
                </a:solidFill>
                <a:cs typeface="+mn-cs"/>
              </a:rPr>
              <a:t>Future of PKI </a:t>
            </a:r>
            <a:r>
              <a:rPr lang="en-US" sz="4400" dirty="0">
                <a:solidFill>
                  <a:srgbClr val="FFFFFF"/>
                </a:solidFill>
                <a:cs typeface="+mn-cs"/>
              </a:rPr>
              <a:t>in</a:t>
            </a:r>
            <a:br>
              <a:rPr lang="en-US" sz="4400" dirty="0">
                <a:solidFill>
                  <a:srgbClr val="FFFFFF"/>
                </a:solidFill>
                <a:cs typeface="+mn-cs"/>
              </a:rPr>
            </a:br>
            <a:r>
              <a:rPr lang="en-US" sz="4400" dirty="0">
                <a:solidFill>
                  <a:srgbClr val="FFFFFF"/>
                </a:solidFill>
                <a:cs typeface="+mn-cs"/>
              </a:rPr>
              <a:t>the Modern Enterprise</a:t>
            </a:r>
            <a:endParaRPr lang="en-GB" sz="4400" dirty="0"/>
          </a:p>
        </p:txBody>
      </p:sp>
      <p:sp>
        <p:nvSpPr>
          <p:cNvPr id="33" name="Oval 32">
            <a:extLst>
              <a:ext uri="{FF2B5EF4-FFF2-40B4-BE49-F238E27FC236}">
                <a16:creationId xmlns:a16="http://schemas.microsoft.com/office/drawing/2014/main" id="{05EE0A04-92B1-4DE7-8368-B2ACE6781B06}"/>
              </a:ext>
            </a:extLst>
          </p:cNvPr>
          <p:cNvSpPr/>
          <p:nvPr/>
        </p:nvSpPr>
        <p:spPr>
          <a:xfrm>
            <a:off x="6660356" y="3248026"/>
            <a:ext cx="45719" cy="45719"/>
          </a:xfrm>
          <a:prstGeom prst="ellipse">
            <a:avLst/>
          </a:prstGeom>
          <a:ln>
            <a:noFill/>
          </a:ln>
          <a:effectLst>
            <a:glow rad="431800">
              <a:schemeClr val="accent1">
                <a:alpha val="34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13D7BFAC-973E-430F-8133-702810D660AB}"/>
              </a:ext>
            </a:extLst>
          </p:cNvPr>
          <p:cNvSpPr/>
          <p:nvPr/>
        </p:nvSpPr>
        <p:spPr>
          <a:xfrm>
            <a:off x="7508081" y="3152776"/>
            <a:ext cx="45719" cy="45719"/>
          </a:xfrm>
          <a:prstGeom prst="ellipse">
            <a:avLst/>
          </a:prstGeom>
          <a:ln>
            <a:noFill/>
          </a:ln>
          <a:effectLst>
            <a:glow rad="431800">
              <a:schemeClr val="accent1">
                <a:alpha val="34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4557465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4753966-D675-4AF6-A3C7-E8D60690671C}"/>
              </a:ext>
            </a:extLst>
          </p:cNvPr>
          <p:cNvSpPr/>
          <p:nvPr/>
        </p:nvSpPr>
        <p:spPr>
          <a:xfrm>
            <a:off x="-1" y="6229627"/>
            <a:ext cx="12192001" cy="62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24">
            <a:extLst>
              <a:ext uri="{FF2B5EF4-FFF2-40B4-BE49-F238E27FC236}">
                <a16:creationId xmlns:a16="http://schemas.microsoft.com/office/drawing/2014/main" id="{A50222BA-CE29-4B7F-8A01-8C3CA8C38F9E}"/>
              </a:ext>
            </a:extLst>
          </p:cNvPr>
          <p:cNvPicPr>
            <a:picLocks noChangeAspect="1"/>
          </p:cNvPicPr>
          <p:nvPr/>
        </p:nvPicPr>
        <p:blipFill>
          <a:blip r:embed="rId3" cstate="email">
            <a:lum/>
            <a:extLst>
              <a:ext uri="{28A0092B-C50C-407E-A947-70E740481C1C}">
                <a14:useLocalDpi xmlns:a14="http://schemas.microsoft.com/office/drawing/2010/main"/>
              </a:ext>
            </a:extLst>
          </a:blip>
          <a:stretch>
            <a:fillRect/>
          </a:stretch>
        </p:blipFill>
        <p:spPr>
          <a:xfrm>
            <a:off x="517902" y="6441704"/>
            <a:ext cx="1021267" cy="210999"/>
          </a:xfrm>
          <a:prstGeom prst="rect">
            <a:avLst/>
          </a:prstGeom>
        </p:spPr>
      </p:pic>
      <p:sp>
        <p:nvSpPr>
          <p:cNvPr id="18" name="Content Placeholder 5">
            <a:extLst>
              <a:ext uri="{FF2B5EF4-FFF2-40B4-BE49-F238E27FC236}">
                <a16:creationId xmlns:a16="http://schemas.microsoft.com/office/drawing/2014/main" id="{FAA71C90-FE02-4EF4-93F6-BD1083CA00E2}"/>
              </a:ext>
            </a:extLst>
          </p:cNvPr>
          <p:cNvSpPr txBox="1">
            <a:spLocks/>
          </p:cNvSpPr>
          <p:nvPr/>
        </p:nvSpPr>
        <p:spPr>
          <a:xfrm>
            <a:off x="286354" y="405147"/>
            <a:ext cx="4380549" cy="111375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spcBef>
                <a:spcPct val="0"/>
              </a:spcBef>
              <a:spcAft>
                <a:spcPts val="600"/>
              </a:spcAft>
              <a:buNone/>
            </a:pPr>
            <a:r>
              <a:rPr lang="en-US" sz="3200" dirty="0">
                <a:solidFill>
                  <a:schemeClr val="accent1"/>
                </a:solidFill>
                <a:latin typeface="Roboto Light" panose="02000000000000000000" pitchFamily="2" charset="0"/>
                <a:ea typeface="Roboto Light" panose="02000000000000000000" pitchFamily="2" charset="0"/>
                <a:cs typeface="+mj-cs"/>
              </a:rPr>
              <a:t>Jason </a:t>
            </a:r>
            <a:r>
              <a:rPr lang="en-US" sz="3200" dirty="0" err="1">
                <a:solidFill>
                  <a:schemeClr val="accent1"/>
                </a:solidFill>
                <a:latin typeface="Roboto Light" panose="02000000000000000000" pitchFamily="2" charset="0"/>
                <a:ea typeface="Roboto Light" panose="02000000000000000000" pitchFamily="2" charset="0"/>
                <a:cs typeface="+mj-cs"/>
              </a:rPr>
              <a:t>Soroko</a:t>
            </a:r>
            <a:endParaRPr lang="en-US" sz="3200" dirty="0">
              <a:solidFill>
                <a:schemeClr val="accent1"/>
              </a:solidFill>
              <a:latin typeface="Roboto Light" panose="02000000000000000000" pitchFamily="2" charset="0"/>
              <a:ea typeface="Roboto Light" panose="02000000000000000000" pitchFamily="2" charset="0"/>
              <a:cs typeface="+mj-cs"/>
            </a:endParaRPr>
          </a:p>
          <a:p>
            <a:pPr algn="ctr">
              <a:spcBef>
                <a:spcPct val="0"/>
              </a:spcBef>
              <a:spcAft>
                <a:spcPts val="600"/>
              </a:spcAft>
              <a:buNone/>
            </a:pPr>
            <a:r>
              <a:rPr lang="en-US" b="1" spc="30" dirty="0">
                <a:solidFill>
                  <a:schemeClr val="bg1"/>
                </a:solidFill>
                <a:latin typeface="Roboto" panose="02000000000000000000" pitchFamily="2" charset="0"/>
                <a:ea typeface="Roboto" panose="02000000000000000000" pitchFamily="2" charset="0"/>
                <a:cs typeface="+mj-cs"/>
              </a:rPr>
              <a:t>CTO of IoT</a:t>
            </a:r>
          </a:p>
        </p:txBody>
      </p:sp>
      <p:sp>
        <p:nvSpPr>
          <p:cNvPr id="24" name="Text Placeholder 1">
            <a:extLst>
              <a:ext uri="{FF2B5EF4-FFF2-40B4-BE49-F238E27FC236}">
                <a16:creationId xmlns:a16="http://schemas.microsoft.com/office/drawing/2014/main" id="{D8878014-17F5-476A-B716-202AB4D927BD}"/>
              </a:ext>
            </a:extLst>
          </p:cNvPr>
          <p:cNvSpPr txBox="1">
            <a:spLocks/>
          </p:cNvSpPr>
          <p:nvPr/>
        </p:nvSpPr>
        <p:spPr>
          <a:xfrm>
            <a:off x="4809596" y="1969902"/>
            <a:ext cx="2281063" cy="757130"/>
          </a:xfrm>
          <a:prstGeom prst="rect">
            <a:avLst/>
          </a:prstGeom>
        </p:spPr>
        <p:txBody>
          <a:bodyPr vert="horz" wrap="square" lIns="91440" tIns="45720" rIns="91440" bIns="4572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800"/>
              </a:spcAft>
              <a:buNone/>
            </a:pPr>
            <a:r>
              <a:rPr lang="en-US" sz="2400" dirty="0">
                <a:solidFill>
                  <a:schemeClr val="bg1"/>
                </a:solidFill>
                <a:latin typeface="Roboto Light" panose="02000000000000000000" pitchFamily="2" charset="0"/>
                <a:ea typeface="Roboto Light" panose="02000000000000000000" pitchFamily="2" charset="0"/>
              </a:rPr>
              <a:t>20-year veteran of </a:t>
            </a:r>
            <a:r>
              <a:rPr lang="en-US" sz="2400" dirty="0">
                <a:solidFill>
                  <a:schemeClr val="accent1"/>
                </a:solidFill>
                <a:latin typeface="Roboto Medium" panose="02000000000000000000" pitchFamily="2" charset="0"/>
                <a:ea typeface="Roboto Medium" panose="02000000000000000000" pitchFamily="2" charset="0"/>
              </a:rPr>
              <a:t>PKI industry</a:t>
            </a:r>
          </a:p>
        </p:txBody>
      </p:sp>
      <p:sp>
        <p:nvSpPr>
          <p:cNvPr id="26" name="Rectangle 25">
            <a:extLst>
              <a:ext uri="{FF2B5EF4-FFF2-40B4-BE49-F238E27FC236}">
                <a16:creationId xmlns:a16="http://schemas.microsoft.com/office/drawing/2014/main" id="{4E51A391-F4DE-4878-BFBE-41C55CDCCB6A}"/>
              </a:ext>
            </a:extLst>
          </p:cNvPr>
          <p:cNvSpPr/>
          <p:nvPr/>
        </p:nvSpPr>
        <p:spPr>
          <a:xfrm>
            <a:off x="4809596" y="4565957"/>
            <a:ext cx="7441292" cy="830997"/>
          </a:xfrm>
          <a:prstGeom prst="rect">
            <a:avLst/>
          </a:prstGeom>
        </p:spPr>
        <p:txBody>
          <a:bodyPr wrap="square">
            <a:spAutoFit/>
          </a:bodyPr>
          <a:lstStyle/>
          <a:p>
            <a:pPr lvl="0">
              <a:spcAft>
                <a:spcPts val="1800"/>
              </a:spcAft>
            </a:pPr>
            <a:r>
              <a:rPr lang="en-US" sz="2400" dirty="0">
                <a:solidFill>
                  <a:srgbClr val="FFFFFF"/>
                </a:solidFill>
                <a:latin typeface="Roboto Light" panose="02000000000000000000" pitchFamily="2" charset="0"/>
                <a:ea typeface="Roboto Light" panose="02000000000000000000" pitchFamily="2" charset="0"/>
              </a:rPr>
              <a:t>Continually in contact with customers, partners,  </a:t>
            </a:r>
            <a:br>
              <a:rPr lang="en-US" sz="2400" dirty="0">
                <a:solidFill>
                  <a:srgbClr val="FFFFFF"/>
                </a:solidFill>
                <a:latin typeface="Roboto Light" panose="02000000000000000000" pitchFamily="2" charset="0"/>
                <a:ea typeface="Roboto Light" panose="02000000000000000000" pitchFamily="2" charset="0"/>
              </a:rPr>
            </a:br>
            <a:r>
              <a:rPr lang="en-US" sz="2400" dirty="0">
                <a:solidFill>
                  <a:srgbClr val="FFFFFF"/>
                </a:solidFill>
                <a:latin typeface="Roboto Light" panose="02000000000000000000" pitchFamily="2" charset="0"/>
                <a:ea typeface="Roboto Light" panose="02000000000000000000" pitchFamily="2" charset="0"/>
              </a:rPr>
              <a:t>and analysts about </a:t>
            </a:r>
            <a:r>
              <a:rPr lang="en-US" sz="2400" dirty="0">
                <a:solidFill>
                  <a:schemeClr val="accent1"/>
                </a:solidFill>
                <a:latin typeface="Roboto Medium" panose="02000000000000000000" pitchFamily="2" charset="0"/>
                <a:ea typeface="Roboto Medium" panose="02000000000000000000" pitchFamily="2" charset="0"/>
              </a:rPr>
              <a:t>IoT security needs</a:t>
            </a:r>
          </a:p>
        </p:txBody>
      </p:sp>
      <p:sp>
        <p:nvSpPr>
          <p:cNvPr id="28" name="Rectangle 27">
            <a:extLst>
              <a:ext uri="{FF2B5EF4-FFF2-40B4-BE49-F238E27FC236}">
                <a16:creationId xmlns:a16="http://schemas.microsoft.com/office/drawing/2014/main" id="{922E2118-4E45-4FB9-A1AB-C97D7235811C}"/>
              </a:ext>
            </a:extLst>
          </p:cNvPr>
          <p:cNvSpPr/>
          <p:nvPr/>
        </p:nvSpPr>
        <p:spPr>
          <a:xfrm>
            <a:off x="8302790" y="1969902"/>
            <a:ext cx="3116058" cy="757130"/>
          </a:xfrm>
          <a:prstGeom prst="rect">
            <a:avLst/>
          </a:prstGeom>
        </p:spPr>
        <p:txBody>
          <a:bodyPr wrap="square" anchor="t">
            <a:spAutoFit/>
          </a:bodyPr>
          <a:lstStyle/>
          <a:p>
            <a:pPr lvl="0">
              <a:lnSpc>
                <a:spcPct val="90000"/>
              </a:lnSpc>
              <a:spcBef>
                <a:spcPts val="1000"/>
              </a:spcBef>
              <a:spcAft>
                <a:spcPts val="1800"/>
              </a:spcAft>
            </a:pPr>
            <a:r>
              <a:rPr lang="en-US" sz="2400" dirty="0">
                <a:solidFill>
                  <a:schemeClr val="accent1"/>
                </a:solidFill>
                <a:latin typeface="Roboto Medium" panose="02000000000000000000" pitchFamily="2" charset="0"/>
                <a:ea typeface="Roboto Medium" panose="02000000000000000000" pitchFamily="2" charset="0"/>
              </a:rPr>
              <a:t>IT &amp; OT </a:t>
            </a:r>
            <a:r>
              <a:rPr lang="en-US" sz="2400" dirty="0">
                <a:solidFill>
                  <a:schemeClr val="bg1"/>
                </a:solidFill>
                <a:latin typeface="Roboto Medium" panose="02000000000000000000" pitchFamily="2" charset="0"/>
                <a:ea typeface="Roboto Medium" panose="02000000000000000000" pitchFamily="2" charset="0"/>
              </a:rPr>
              <a:t>offense research since 2010</a:t>
            </a:r>
          </a:p>
        </p:txBody>
      </p:sp>
      <p:sp>
        <p:nvSpPr>
          <p:cNvPr id="34" name="Rectangle 33">
            <a:extLst>
              <a:ext uri="{FF2B5EF4-FFF2-40B4-BE49-F238E27FC236}">
                <a16:creationId xmlns:a16="http://schemas.microsoft.com/office/drawing/2014/main" id="{72F42AF1-2E28-45A9-9C0F-E4A72AD3AC74}"/>
              </a:ext>
            </a:extLst>
          </p:cNvPr>
          <p:cNvSpPr/>
          <p:nvPr/>
        </p:nvSpPr>
        <p:spPr>
          <a:xfrm>
            <a:off x="4809596" y="3252345"/>
            <a:ext cx="3029997" cy="830997"/>
          </a:xfrm>
          <a:prstGeom prst="rect">
            <a:avLst/>
          </a:prstGeom>
        </p:spPr>
        <p:txBody>
          <a:bodyPr wrap="none">
            <a:spAutoFit/>
          </a:bodyPr>
          <a:lstStyle/>
          <a:p>
            <a:pPr lvl="0">
              <a:spcAft>
                <a:spcPts val="1800"/>
              </a:spcAft>
            </a:pPr>
            <a:r>
              <a:rPr lang="en-US" sz="2400" dirty="0">
                <a:solidFill>
                  <a:schemeClr val="accent1"/>
                </a:solidFill>
                <a:latin typeface="Roboto Medium" panose="02000000000000000000" pitchFamily="2" charset="0"/>
                <a:ea typeface="Roboto Medium" panose="02000000000000000000" pitchFamily="2" charset="0"/>
              </a:rPr>
              <a:t>Automotive security </a:t>
            </a:r>
            <a:br>
              <a:rPr lang="en-US" sz="2400" dirty="0">
                <a:solidFill>
                  <a:srgbClr val="FFFFFF"/>
                </a:solidFill>
                <a:latin typeface="Roboto Medium" panose="02000000000000000000" pitchFamily="2" charset="0"/>
                <a:ea typeface="Roboto Medium" panose="02000000000000000000" pitchFamily="2" charset="0"/>
              </a:rPr>
            </a:br>
            <a:r>
              <a:rPr lang="en-US" sz="2400" dirty="0">
                <a:solidFill>
                  <a:srgbClr val="FFFFFF"/>
                </a:solidFill>
                <a:latin typeface="Roboto Light" panose="02000000000000000000" pitchFamily="2" charset="0"/>
                <a:ea typeface="Roboto Light" panose="02000000000000000000" pitchFamily="2" charset="0"/>
              </a:rPr>
              <a:t>patent holder</a:t>
            </a:r>
          </a:p>
        </p:txBody>
      </p:sp>
      <p:sp>
        <p:nvSpPr>
          <p:cNvPr id="43" name="Rectangle 42">
            <a:extLst>
              <a:ext uri="{FF2B5EF4-FFF2-40B4-BE49-F238E27FC236}">
                <a16:creationId xmlns:a16="http://schemas.microsoft.com/office/drawing/2014/main" id="{3BFDE5C4-B4FB-49E9-9A2C-88493A1B39D2}"/>
              </a:ext>
            </a:extLst>
          </p:cNvPr>
          <p:cNvSpPr/>
          <p:nvPr/>
        </p:nvSpPr>
        <p:spPr>
          <a:xfrm>
            <a:off x="8302790" y="3252345"/>
            <a:ext cx="2775213" cy="830997"/>
          </a:xfrm>
          <a:prstGeom prst="rect">
            <a:avLst/>
          </a:prstGeom>
        </p:spPr>
        <p:txBody>
          <a:bodyPr wrap="square">
            <a:spAutoFit/>
          </a:bodyPr>
          <a:lstStyle/>
          <a:p>
            <a:pPr lvl="0">
              <a:spcAft>
                <a:spcPts val="1800"/>
              </a:spcAft>
            </a:pPr>
            <a:r>
              <a:rPr lang="en-US" sz="2400" dirty="0">
                <a:solidFill>
                  <a:srgbClr val="FFFFFF"/>
                </a:solidFill>
                <a:latin typeface="Roboto Light" panose="02000000000000000000" pitchFamily="2" charset="0"/>
                <a:ea typeface="Roboto Light" panose="02000000000000000000" pitchFamily="2" charset="0"/>
              </a:rPr>
              <a:t>Led acquisition team for </a:t>
            </a:r>
            <a:r>
              <a:rPr lang="en-US" sz="2400" dirty="0">
                <a:solidFill>
                  <a:schemeClr val="accent1"/>
                </a:solidFill>
                <a:latin typeface="Roboto Medium" panose="02000000000000000000" pitchFamily="2" charset="0"/>
                <a:ea typeface="Roboto Medium" panose="02000000000000000000" pitchFamily="2" charset="0"/>
              </a:rPr>
              <a:t>Icon Labs</a:t>
            </a:r>
          </a:p>
        </p:txBody>
      </p:sp>
      <p:cxnSp>
        <p:nvCxnSpPr>
          <p:cNvPr id="44" name="Straight Connector 43">
            <a:extLst>
              <a:ext uri="{FF2B5EF4-FFF2-40B4-BE49-F238E27FC236}">
                <a16:creationId xmlns:a16="http://schemas.microsoft.com/office/drawing/2014/main" id="{86071A4E-4A05-4611-ADFC-A5A2D5A9F16F}"/>
              </a:ext>
            </a:extLst>
          </p:cNvPr>
          <p:cNvCxnSpPr>
            <a:cxnSpLocks/>
          </p:cNvCxnSpPr>
          <p:nvPr/>
        </p:nvCxnSpPr>
        <p:spPr>
          <a:xfrm>
            <a:off x="4051299" y="3020143"/>
            <a:ext cx="7624763" cy="0"/>
          </a:xfrm>
          <a:prstGeom prst="line">
            <a:avLst/>
          </a:prstGeom>
          <a:ln>
            <a:gradFill flip="none" rotWithShape="1">
              <a:gsLst>
                <a:gs pos="50000">
                  <a:schemeClr val="bg1"/>
                </a:gs>
                <a:gs pos="100000">
                  <a:schemeClr val="bg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9F395CDB-4375-48DC-A78A-69217CDFDAAC}"/>
              </a:ext>
            </a:extLst>
          </p:cNvPr>
          <p:cNvCxnSpPr>
            <a:cxnSpLocks/>
          </p:cNvCxnSpPr>
          <p:nvPr/>
        </p:nvCxnSpPr>
        <p:spPr>
          <a:xfrm>
            <a:off x="4051299" y="4315543"/>
            <a:ext cx="7624763" cy="0"/>
          </a:xfrm>
          <a:prstGeom prst="line">
            <a:avLst/>
          </a:prstGeom>
          <a:ln>
            <a:gradFill flip="none" rotWithShape="1">
              <a:gsLst>
                <a:gs pos="50000">
                  <a:schemeClr val="bg1"/>
                </a:gs>
                <a:gs pos="100000">
                  <a:schemeClr val="bg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46" name="Picture 45" descr="A person wearing glasses and smiling at the camera&#10;&#10;Description automatically generated">
            <a:extLst>
              <a:ext uri="{FF2B5EF4-FFF2-40B4-BE49-F238E27FC236}">
                <a16:creationId xmlns:a16="http://schemas.microsoft.com/office/drawing/2014/main" id="{9A414F71-2213-46C5-9681-E334F3F7A994}"/>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548821" y="1761068"/>
            <a:ext cx="3813556" cy="3813552"/>
          </a:xfrm>
          <a:custGeom>
            <a:avLst/>
            <a:gdLst>
              <a:gd name="connsiteX0" fmla="*/ 1356693 w 2713386"/>
              <a:gd name="connsiteY0" fmla="*/ 0 h 2713384"/>
              <a:gd name="connsiteX1" fmla="*/ 2713386 w 2713386"/>
              <a:gd name="connsiteY1" fmla="*/ 1356692 h 2713384"/>
              <a:gd name="connsiteX2" fmla="*/ 1356693 w 2713386"/>
              <a:gd name="connsiteY2" fmla="*/ 2713384 h 2713384"/>
              <a:gd name="connsiteX3" fmla="*/ 0 w 2713386"/>
              <a:gd name="connsiteY3" fmla="*/ 1356692 h 2713384"/>
              <a:gd name="connsiteX4" fmla="*/ 1356693 w 2713386"/>
              <a:gd name="connsiteY4" fmla="*/ 0 h 2713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3386" h="2713384">
                <a:moveTo>
                  <a:pt x="1356693" y="0"/>
                </a:moveTo>
                <a:cubicBezTo>
                  <a:pt x="2105974" y="0"/>
                  <a:pt x="2713386" y="607412"/>
                  <a:pt x="2713386" y="1356692"/>
                </a:cubicBezTo>
                <a:cubicBezTo>
                  <a:pt x="2713386" y="2105972"/>
                  <a:pt x="2105974" y="2713384"/>
                  <a:pt x="1356693" y="2713384"/>
                </a:cubicBezTo>
                <a:cubicBezTo>
                  <a:pt x="607412" y="2713384"/>
                  <a:pt x="0" y="2105972"/>
                  <a:pt x="0" y="1356692"/>
                </a:cubicBezTo>
                <a:cubicBezTo>
                  <a:pt x="0" y="607412"/>
                  <a:pt x="607412" y="0"/>
                  <a:pt x="1356693" y="0"/>
                </a:cubicBezTo>
                <a:close/>
              </a:path>
            </a:pathLst>
          </a:custGeom>
          <a:ln>
            <a:solidFill>
              <a:schemeClr val="bg1"/>
            </a:solidFill>
          </a:ln>
          <a:effectLst>
            <a:glow rad="139700">
              <a:schemeClr val="accent3">
                <a:satMod val="175000"/>
                <a:alpha val="29000"/>
              </a:schemeClr>
            </a:glow>
            <a:outerShdw blurRad="50800" dist="38100" dir="2700000" algn="tl" rotWithShape="0">
              <a:prstClr val="black">
                <a:alpha val="40000"/>
              </a:prstClr>
            </a:outerShdw>
          </a:effectLst>
        </p:spPr>
      </p:pic>
      <p:cxnSp>
        <p:nvCxnSpPr>
          <p:cNvPr id="47" name="Straight Connector 46">
            <a:extLst>
              <a:ext uri="{FF2B5EF4-FFF2-40B4-BE49-F238E27FC236}">
                <a16:creationId xmlns:a16="http://schemas.microsoft.com/office/drawing/2014/main" id="{B60A1823-FBB9-4F14-95CF-56733E238FF4}"/>
              </a:ext>
            </a:extLst>
          </p:cNvPr>
          <p:cNvCxnSpPr>
            <a:cxnSpLocks/>
          </p:cNvCxnSpPr>
          <p:nvPr/>
        </p:nvCxnSpPr>
        <p:spPr>
          <a:xfrm>
            <a:off x="7683500" y="1989667"/>
            <a:ext cx="0" cy="685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B59E932C-460D-459F-BC9F-CB10BE33E380}"/>
              </a:ext>
            </a:extLst>
          </p:cNvPr>
          <p:cNvCxnSpPr>
            <a:cxnSpLocks/>
          </p:cNvCxnSpPr>
          <p:nvPr/>
        </p:nvCxnSpPr>
        <p:spPr>
          <a:xfrm>
            <a:off x="8013700" y="3335867"/>
            <a:ext cx="0" cy="685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953935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C3E71D29-A74F-4AEB-A047-1699205B3373}"/>
              </a:ext>
            </a:extLst>
          </p:cNvPr>
          <p:cNvGrpSpPr/>
          <p:nvPr/>
        </p:nvGrpSpPr>
        <p:grpSpPr>
          <a:xfrm>
            <a:off x="10707875" y="6229350"/>
            <a:ext cx="968188" cy="200032"/>
            <a:chOff x="4888729" y="5722257"/>
            <a:chExt cx="2414543" cy="498857"/>
          </a:xfrm>
        </p:grpSpPr>
        <p:pic>
          <p:nvPicPr>
            <p:cNvPr id="18" name="Picture 17">
              <a:extLst>
                <a:ext uri="{FF2B5EF4-FFF2-40B4-BE49-F238E27FC236}">
                  <a16:creationId xmlns:a16="http://schemas.microsoft.com/office/drawing/2014/main" id="{FF2DE2CD-3EA0-4B0D-9342-F0BC8CB9C3FC}"/>
                </a:ext>
              </a:extLst>
            </p:cNvPr>
            <p:cNvPicPr>
              <a:picLocks noChangeAspect="1"/>
            </p:cNvPicPr>
            <p:nvPr userDrawn="1"/>
          </p:nvPicPr>
          <p:blipFill>
            <a:blip r:embed="rId4" cstate="email">
              <a:lum/>
              <a:extLst>
                <a:ext uri="{28A0092B-C50C-407E-A947-70E740481C1C}">
                  <a14:useLocalDpi xmlns:a14="http://schemas.microsoft.com/office/drawing/2010/main"/>
                </a:ext>
              </a:extLst>
            </a:blip>
            <a:stretch>
              <a:fillRect/>
            </a:stretch>
          </p:blipFill>
          <p:spPr>
            <a:xfrm>
              <a:off x="4888729" y="5722257"/>
              <a:ext cx="2414543" cy="498857"/>
            </a:xfrm>
            <a:prstGeom prst="rect">
              <a:avLst/>
            </a:prstGeom>
          </p:spPr>
        </p:pic>
        <p:pic>
          <p:nvPicPr>
            <p:cNvPr id="19" name="Picture 18">
              <a:extLst>
                <a:ext uri="{FF2B5EF4-FFF2-40B4-BE49-F238E27FC236}">
                  <a16:creationId xmlns:a16="http://schemas.microsoft.com/office/drawing/2014/main" id="{CE030C8B-8AB8-4298-B521-5F3A04CEC1B3}"/>
                </a:ext>
              </a:extLst>
            </p:cNvPr>
            <p:cNvPicPr>
              <a:picLocks noChangeAspect="1"/>
            </p:cNvPicPr>
            <p:nvPr/>
          </p:nvPicPr>
          <p:blipFill rotWithShape="1">
            <a:blip r:embed="rId4" cstate="email">
              <a:lum bright="100000"/>
              <a:extLst>
                <a:ext uri="{28A0092B-C50C-407E-A947-70E740481C1C}">
                  <a14:useLocalDpi xmlns:a14="http://schemas.microsoft.com/office/drawing/2010/main"/>
                </a:ext>
              </a:extLst>
            </a:blip>
            <a:srcRect l="16075"/>
            <a:stretch/>
          </p:blipFill>
          <p:spPr>
            <a:xfrm>
              <a:off x="5276850" y="5722257"/>
              <a:ext cx="2026422" cy="498857"/>
            </a:xfrm>
            <a:prstGeom prst="rect">
              <a:avLst/>
            </a:prstGeom>
          </p:spPr>
        </p:pic>
      </p:grpSp>
      <p:sp>
        <p:nvSpPr>
          <p:cNvPr id="33" name="Rectangle 32">
            <a:extLst>
              <a:ext uri="{FF2B5EF4-FFF2-40B4-BE49-F238E27FC236}">
                <a16:creationId xmlns:a16="http://schemas.microsoft.com/office/drawing/2014/main" id="{0B34A65F-17C0-456F-A8C1-7EDB9C7004FD}"/>
              </a:ext>
            </a:extLst>
          </p:cNvPr>
          <p:cNvSpPr/>
          <p:nvPr/>
        </p:nvSpPr>
        <p:spPr>
          <a:xfrm>
            <a:off x="-2" y="6229627"/>
            <a:ext cx="12192001" cy="62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4" name="Picture 33">
            <a:extLst>
              <a:ext uri="{FF2B5EF4-FFF2-40B4-BE49-F238E27FC236}">
                <a16:creationId xmlns:a16="http://schemas.microsoft.com/office/drawing/2014/main" id="{7DE5FDE1-7DA8-462F-8FFE-966A7987ACBF}"/>
              </a:ext>
            </a:extLst>
          </p:cNvPr>
          <p:cNvPicPr>
            <a:picLocks noChangeAspect="1"/>
          </p:cNvPicPr>
          <p:nvPr/>
        </p:nvPicPr>
        <p:blipFill>
          <a:blip r:embed="rId4" cstate="email">
            <a:lum/>
            <a:extLst>
              <a:ext uri="{28A0092B-C50C-407E-A947-70E740481C1C}">
                <a14:useLocalDpi xmlns:a14="http://schemas.microsoft.com/office/drawing/2010/main"/>
              </a:ext>
            </a:extLst>
          </a:blip>
          <a:stretch>
            <a:fillRect/>
          </a:stretch>
        </p:blipFill>
        <p:spPr>
          <a:xfrm>
            <a:off x="517902" y="6441704"/>
            <a:ext cx="1021267" cy="210999"/>
          </a:xfrm>
          <a:prstGeom prst="rect">
            <a:avLst/>
          </a:prstGeom>
        </p:spPr>
      </p:pic>
      <p:sp>
        <p:nvSpPr>
          <p:cNvPr id="82" name="Title 13">
            <a:extLst>
              <a:ext uri="{FF2B5EF4-FFF2-40B4-BE49-F238E27FC236}">
                <a16:creationId xmlns:a16="http://schemas.microsoft.com/office/drawing/2014/main" id="{8BAC59AB-BF51-42B8-AEBA-B35FF4657CCD}"/>
              </a:ext>
            </a:extLst>
          </p:cNvPr>
          <p:cNvSpPr txBox="1">
            <a:spLocks/>
          </p:cNvSpPr>
          <p:nvPr/>
        </p:nvSpPr>
        <p:spPr>
          <a:xfrm>
            <a:off x="419099" y="1343025"/>
            <a:ext cx="4749801" cy="43497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b="0" kern="1200">
                <a:solidFill>
                  <a:schemeClr val="bg1"/>
                </a:solidFill>
                <a:latin typeface="Roboto" panose="02000000000000000000" pitchFamily="2" charset="0"/>
                <a:ea typeface="Roboto" panose="02000000000000000000" pitchFamily="2" charset="0"/>
                <a:cs typeface="+mj-cs"/>
              </a:defRPr>
            </a:lvl1pPr>
          </a:lstStyle>
          <a:p>
            <a:pPr algn="l"/>
            <a:r>
              <a:rPr lang="en-GB" sz="2400" b="1" dirty="0"/>
              <a:t>World’s largest commercial CA</a:t>
            </a:r>
          </a:p>
        </p:txBody>
      </p:sp>
      <p:sp>
        <p:nvSpPr>
          <p:cNvPr id="11" name="Title 10">
            <a:extLst>
              <a:ext uri="{FF2B5EF4-FFF2-40B4-BE49-F238E27FC236}">
                <a16:creationId xmlns:a16="http://schemas.microsoft.com/office/drawing/2014/main" id="{822FDFA1-44D7-48EE-A5DD-B109D3BF9456}"/>
              </a:ext>
            </a:extLst>
          </p:cNvPr>
          <p:cNvSpPr>
            <a:spLocks noGrp="1"/>
          </p:cNvSpPr>
          <p:nvPr>
            <p:ph type="title"/>
          </p:nvPr>
        </p:nvSpPr>
        <p:spPr/>
        <p:txBody>
          <a:bodyPr/>
          <a:lstStyle/>
          <a:p>
            <a:r>
              <a:rPr lang="en-US" dirty="0"/>
              <a:t>About </a:t>
            </a:r>
            <a:r>
              <a:rPr lang="en-US" dirty="0" err="1"/>
              <a:t>Sectigo</a:t>
            </a:r>
            <a:endParaRPr lang="en-GB" dirty="0"/>
          </a:p>
        </p:txBody>
      </p:sp>
      <p:sp>
        <p:nvSpPr>
          <p:cNvPr id="42" name="Text Placeholder 1">
            <a:extLst>
              <a:ext uri="{FF2B5EF4-FFF2-40B4-BE49-F238E27FC236}">
                <a16:creationId xmlns:a16="http://schemas.microsoft.com/office/drawing/2014/main" id="{C2441D9A-E86D-4BB7-A572-FAA9CD29E180}"/>
              </a:ext>
            </a:extLst>
          </p:cNvPr>
          <p:cNvSpPr txBox="1">
            <a:spLocks/>
          </p:cNvSpPr>
          <p:nvPr/>
        </p:nvSpPr>
        <p:spPr>
          <a:xfrm>
            <a:off x="445836" y="4062001"/>
            <a:ext cx="2275200" cy="158768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1800"/>
              </a:spcAft>
              <a:buNone/>
            </a:pPr>
            <a:r>
              <a:rPr lang="en-US" sz="2200" dirty="0">
                <a:solidFill>
                  <a:schemeClr val="bg1"/>
                </a:solidFill>
                <a:latin typeface="Roboto Light" panose="02000000000000000000" pitchFamily="2" charset="0"/>
                <a:ea typeface="Roboto Light" panose="02000000000000000000" pitchFamily="2" charset="0"/>
              </a:rPr>
              <a:t>More than</a:t>
            </a:r>
            <a:br>
              <a:rPr lang="en-US" sz="2200" dirty="0">
                <a:solidFill>
                  <a:schemeClr val="bg1"/>
                </a:solidFill>
                <a:latin typeface="Roboto Light" panose="02000000000000000000" pitchFamily="2" charset="0"/>
                <a:ea typeface="Roboto Light" panose="02000000000000000000" pitchFamily="2" charset="0"/>
              </a:rPr>
            </a:br>
            <a:r>
              <a:rPr lang="en-US" sz="2200" dirty="0">
                <a:solidFill>
                  <a:schemeClr val="bg1"/>
                </a:solidFill>
                <a:latin typeface="Roboto Light" panose="02000000000000000000" pitchFamily="2" charset="0"/>
                <a:ea typeface="Roboto Light" panose="02000000000000000000" pitchFamily="2" charset="0"/>
              </a:rPr>
              <a:t>100 million certificates issued</a:t>
            </a:r>
          </a:p>
        </p:txBody>
      </p:sp>
      <p:sp>
        <p:nvSpPr>
          <p:cNvPr id="43" name="Text Placeholder 1">
            <a:extLst>
              <a:ext uri="{FF2B5EF4-FFF2-40B4-BE49-F238E27FC236}">
                <a16:creationId xmlns:a16="http://schemas.microsoft.com/office/drawing/2014/main" id="{E62C276F-B346-476D-A302-CC8551D19E42}"/>
              </a:ext>
            </a:extLst>
          </p:cNvPr>
          <p:cNvSpPr txBox="1">
            <a:spLocks/>
          </p:cNvSpPr>
          <p:nvPr/>
        </p:nvSpPr>
        <p:spPr>
          <a:xfrm>
            <a:off x="2701900" y="4062001"/>
            <a:ext cx="2275200" cy="158768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1800"/>
              </a:spcAft>
              <a:buNone/>
            </a:pPr>
            <a:r>
              <a:rPr lang="en-US" sz="2200" dirty="0">
                <a:solidFill>
                  <a:schemeClr val="bg1"/>
                </a:solidFill>
                <a:latin typeface="Roboto Light" panose="02000000000000000000" pitchFamily="2" charset="0"/>
                <a:ea typeface="Roboto Light" panose="02000000000000000000" pitchFamily="2" charset="0"/>
              </a:rPr>
              <a:t>700,000 </a:t>
            </a:r>
            <a:br>
              <a:rPr lang="en-US" sz="2200" dirty="0">
                <a:solidFill>
                  <a:schemeClr val="bg1"/>
                </a:solidFill>
                <a:latin typeface="Roboto Light" panose="02000000000000000000" pitchFamily="2" charset="0"/>
                <a:ea typeface="Roboto Light" panose="02000000000000000000" pitchFamily="2" charset="0"/>
              </a:rPr>
            </a:br>
            <a:r>
              <a:rPr lang="en-US" sz="2200" dirty="0">
                <a:solidFill>
                  <a:schemeClr val="bg1"/>
                </a:solidFill>
                <a:latin typeface="Roboto Light" panose="02000000000000000000" pitchFamily="2" charset="0"/>
                <a:ea typeface="Roboto Light" panose="02000000000000000000" pitchFamily="2" charset="0"/>
              </a:rPr>
              <a:t>active customers globally</a:t>
            </a:r>
          </a:p>
        </p:txBody>
      </p:sp>
      <p:sp>
        <p:nvSpPr>
          <p:cNvPr id="44" name="Text Placeholder 1">
            <a:extLst>
              <a:ext uri="{FF2B5EF4-FFF2-40B4-BE49-F238E27FC236}">
                <a16:creationId xmlns:a16="http://schemas.microsoft.com/office/drawing/2014/main" id="{AC59D025-71F2-419C-86A8-BB373A94F24D}"/>
              </a:ext>
            </a:extLst>
          </p:cNvPr>
          <p:cNvSpPr txBox="1">
            <a:spLocks/>
          </p:cNvSpPr>
          <p:nvPr/>
        </p:nvSpPr>
        <p:spPr>
          <a:xfrm>
            <a:off x="4957964" y="4062001"/>
            <a:ext cx="2275200" cy="158768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1800"/>
              </a:spcAft>
              <a:buNone/>
            </a:pPr>
            <a:r>
              <a:rPr lang="en-US" sz="2200" dirty="0">
                <a:solidFill>
                  <a:schemeClr val="bg1"/>
                </a:solidFill>
                <a:latin typeface="Roboto Light" panose="02000000000000000000" pitchFamily="2" charset="0"/>
                <a:ea typeface="Roboto Light" panose="02000000000000000000" pitchFamily="2" charset="0"/>
              </a:rPr>
              <a:t>99%</a:t>
            </a:r>
            <a:br>
              <a:rPr lang="en-US" sz="2200" dirty="0">
                <a:solidFill>
                  <a:schemeClr val="bg1"/>
                </a:solidFill>
                <a:latin typeface="Roboto Light" panose="02000000000000000000" pitchFamily="2" charset="0"/>
                <a:ea typeface="Roboto Light" panose="02000000000000000000" pitchFamily="2" charset="0"/>
              </a:rPr>
            </a:br>
            <a:r>
              <a:rPr lang="en-US" sz="2200" dirty="0">
                <a:solidFill>
                  <a:schemeClr val="bg1"/>
                </a:solidFill>
                <a:latin typeface="Roboto Light" panose="02000000000000000000" pitchFamily="2" charset="0"/>
                <a:ea typeface="Roboto Light" panose="02000000000000000000" pitchFamily="2" charset="0"/>
              </a:rPr>
              <a:t>enterprise customer </a:t>
            </a:r>
            <a:br>
              <a:rPr lang="en-US" sz="2200" dirty="0">
                <a:solidFill>
                  <a:schemeClr val="bg1"/>
                </a:solidFill>
                <a:latin typeface="Roboto Light" panose="02000000000000000000" pitchFamily="2" charset="0"/>
                <a:ea typeface="Roboto Light" panose="02000000000000000000" pitchFamily="2" charset="0"/>
              </a:rPr>
            </a:br>
            <a:r>
              <a:rPr lang="en-US" sz="2200" dirty="0">
                <a:solidFill>
                  <a:schemeClr val="bg1"/>
                </a:solidFill>
                <a:latin typeface="Roboto Light" panose="02000000000000000000" pitchFamily="2" charset="0"/>
                <a:ea typeface="Roboto Light" panose="02000000000000000000" pitchFamily="2" charset="0"/>
              </a:rPr>
              <a:t>retention rate</a:t>
            </a:r>
          </a:p>
        </p:txBody>
      </p:sp>
      <p:sp>
        <p:nvSpPr>
          <p:cNvPr id="45" name="Text Placeholder 1">
            <a:extLst>
              <a:ext uri="{FF2B5EF4-FFF2-40B4-BE49-F238E27FC236}">
                <a16:creationId xmlns:a16="http://schemas.microsoft.com/office/drawing/2014/main" id="{4D1AFFB5-CF21-4EA6-B5CC-A4FF8499EE28}"/>
              </a:ext>
            </a:extLst>
          </p:cNvPr>
          <p:cNvSpPr txBox="1">
            <a:spLocks/>
          </p:cNvSpPr>
          <p:nvPr/>
        </p:nvSpPr>
        <p:spPr>
          <a:xfrm>
            <a:off x="7214028" y="4062001"/>
            <a:ext cx="2275200" cy="158768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1800"/>
              </a:spcAft>
              <a:buNone/>
            </a:pPr>
            <a:r>
              <a:rPr lang="en-US" sz="2200" dirty="0">
                <a:solidFill>
                  <a:schemeClr val="bg1"/>
                </a:solidFill>
                <a:latin typeface="Roboto Light" panose="02000000000000000000" pitchFamily="2" charset="0"/>
                <a:ea typeface="Roboto Light" panose="02000000000000000000" pitchFamily="2" charset="0"/>
              </a:rPr>
              <a:t>Founded </a:t>
            </a:r>
            <a:br>
              <a:rPr lang="en-US" sz="2200" dirty="0">
                <a:solidFill>
                  <a:schemeClr val="bg1"/>
                </a:solidFill>
                <a:latin typeface="Roboto Light" panose="02000000000000000000" pitchFamily="2" charset="0"/>
                <a:ea typeface="Roboto Light" panose="02000000000000000000" pitchFamily="2" charset="0"/>
              </a:rPr>
            </a:br>
            <a:r>
              <a:rPr lang="en-US" sz="2200" dirty="0">
                <a:solidFill>
                  <a:schemeClr val="bg1"/>
                </a:solidFill>
                <a:latin typeface="Roboto Light" panose="02000000000000000000" pitchFamily="2" charset="0"/>
                <a:ea typeface="Roboto Light" panose="02000000000000000000" pitchFamily="2" charset="0"/>
              </a:rPr>
              <a:t>1998</a:t>
            </a:r>
          </a:p>
        </p:txBody>
      </p:sp>
      <p:sp>
        <p:nvSpPr>
          <p:cNvPr id="46" name="Text Placeholder 1">
            <a:extLst>
              <a:ext uri="{FF2B5EF4-FFF2-40B4-BE49-F238E27FC236}">
                <a16:creationId xmlns:a16="http://schemas.microsoft.com/office/drawing/2014/main" id="{B63DEA36-6D6E-4F1B-8F82-86243DC3FA30}"/>
              </a:ext>
            </a:extLst>
          </p:cNvPr>
          <p:cNvSpPr txBox="1">
            <a:spLocks/>
          </p:cNvSpPr>
          <p:nvPr/>
        </p:nvSpPr>
        <p:spPr>
          <a:xfrm>
            <a:off x="9470092" y="4062001"/>
            <a:ext cx="2276072" cy="158768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1800"/>
              </a:spcAft>
              <a:buNone/>
            </a:pPr>
            <a:r>
              <a:rPr lang="en-US" sz="2200" dirty="0">
                <a:solidFill>
                  <a:schemeClr val="bg1"/>
                </a:solidFill>
                <a:latin typeface="Roboto Light" panose="02000000000000000000" pitchFamily="2" charset="0"/>
                <a:ea typeface="Roboto Light" panose="02000000000000000000" pitchFamily="2" charset="0"/>
              </a:rPr>
              <a:t>Contributor to many industry standards groups</a:t>
            </a:r>
          </a:p>
        </p:txBody>
      </p:sp>
      <p:grpSp>
        <p:nvGrpSpPr>
          <p:cNvPr id="47" name="Group 46">
            <a:extLst>
              <a:ext uri="{FF2B5EF4-FFF2-40B4-BE49-F238E27FC236}">
                <a16:creationId xmlns:a16="http://schemas.microsoft.com/office/drawing/2014/main" id="{675DCB58-FE37-4B29-AB05-D44E3B8BF719}"/>
              </a:ext>
            </a:extLst>
          </p:cNvPr>
          <p:cNvGrpSpPr/>
          <p:nvPr/>
        </p:nvGrpSpPr>
        <p:grpSpPr>
          <a:xfrm>
            <a:off x="1155264" y="2659104"/>
            <a:ext cx="856344" cy="856344"/>
            <a:chOff x="1155264" y="2252704"/>
            <a:chExt cx="856344" cy="856344"/>
          </a:xfrm>
        </p:grpSpPr>
        <p:sp>
          <p:nvSpPr>
            <p:cNvPr id="48" name="Oval 47">
              <a:extLst>
                <a:ext uri="{FF2B5EF4-FFF2-40B4-BE49-F238E27FC236}">
                  <a16:creationId xmlns:a16="http://schemas.microsoft.com/office/drawing/2014/main" id="{96850732-6058-45E6-82C7-AA73BE90A815}"/>
                </a:ext>
              </a:extLst>
            </p:cNvPr>
            <p:cNvSpPr/>
            <p:nvPr/>
          </p:nvSpPr>
          <p:spPr>
            <a:xfrm>
              <a:off x="1155264" y="2252704"/>
              <a:ext cx="856344" cy="856344"/>
            </a:xfrm>
            <a:prstGeom prst="ellipse">
              <a:avLst/>
            </a:prstGeom>
            <a:solidFill>
              <a:schemeClr val="bg1"/>
            </a:solidFill>
            <a:ln w="38100">
              <a:noFill/>
            </a:ln>
            <a:effectLst>
              <a:glow rad="622300">
                <a:schemeClr val="accent1">
                  <a:alpha val="48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solidFill>
                  <a:schemeClr val="bg1"/>
                </a:solidFill>
                <a:latin typeface="Raleway" charset="0"/>
              </a:endParaRPr>
            </a:p>
          </p:txBody>
        </p:sp>
        <p:grpSp>
          <p:nvGrpSpPr>
            <p:cNvPr id="49" name="Graphic 33">
              <a:extLst>
                <a:ext uri="{FF2B5EF4-FFF2-40B4-BE49-F238E27FC236}">
                  <a16:creationId xmlns:a16="http://schemas.microsoft.com/office/drawing/2014/main" id="{6FF8A57E-8AED-4673-9BCA-7F8D302DF33A}"/>
                </a:ext>
              </a:extLst>
            </p:cNvPr>
            <p:cNvGrpSpPr/>
            <p:nvPr/>
          </p:nvGrpSpPr>
          <p:grpSpPr>
            <a:xfrm>
              <a:off x="1345799" y="2511135"/>
              <a:ext cx="475275" cy="339483"/>
              <a:chOff x="4469130" y="2590800"/>
              <a:chExt cx="693420" cy="495300"/>
            </a:xfrm>
            <a:solidFill>
              <a:schemeClr val="tx1"/>
            </a:solidFill>
          </p:grpSpPr>
          <p:sp>
            <p:nvSpPr>
              <p:cNvPr id="50" name="Freeform: Shape 49">
                <a:extLst>
                  <a:ext uri="{FF2B5EF4-FFF2-40B4-BE49-F238E27FC236}">
                    <a16:creationId xmlns:a16="http://schemas.microsoft.com/office/drawing/2014/main" id="{9CC850E7-FE3E-4502-B279-1693EB2BEBA6}"/>
                  </a:ext>
                </a:extLst>
              </p:cNvPr>
              <p:cNvSpPr/>
              <p:nvPr/>
            </p:nvSpPr>
            <p:spPr>
              <a:xfrm>
                <a:off x="4469130" y="2590800"/>
                <a:ext cx="693420" cy="495300"/>
              </a:xfrm>
              <a:custGeom>
                <a:avLst/>
                <a:gdLst>
                  <a:gd name="connsiteX0" fmla="*/ 668655 w 693420"/>
                  <a:gd name="connsiteY0" fmla="*/ 495300 h 495300"/>
                  <a:gd name="connsiteX1" fmla="*/ 24765 w 693420"/>
                  <a:gd name="connsiteY1" fmla="*/ 495300 h 495300"/>
                  <a:gd name="connsiteX2" fmla="*/ 0 w 693420"/>
                  <a:gd name="connsiteY2" fmla="*/ 470535 h 495300"/>
                  <a:gd name="connsiteX3" fmla="*/ 0 w 693420"/>
                  <a:gd name="connsiteY3" fmla="*/ 297180 h 495300"/>
                  <a:gd name="connsiteX4" fmla="*/ 24765 w 693420"/>
                  <a:gd name="connsiteY4" fmla="*/ 272415 h 495300"/>
                  <a:gd name="connsiteX5" fmla="*/ 49530 w 693420"/>
                  <a:gd name="connsiteY5" fmla="*/ 297180 h 495300"/>
                  <a:gd name="connsiteX6" fmla="*/ 49530 w 693420"/>
                  <a:gd name="connsiteY6" fmla="*/ 445770 h 495300"/>
                  <a:gd name="connsiteX7" fmla="*/ 643890 w 693420"/>
                  <a:gd name="connsiteY7" fmla="*/ 445770 h 495300"/>
                  <a:gd name="connsiteX8" fmla="*/ 643890 w 693420"/>
                  <a:gd name="connsiteY8" fmla="*/ 49530 h 495300"/>
                  <a:gd name="connsiteX9" fmla="*/ 297180 w 693420"/>
                  <a:gd name="connsiteY9" fmla="*/ 49530 h 495300"/>
                  <a:gd name="connsiteX10" fmla="*/ 272415 w 693420"/>
                  <a:gd name="connsiteY10" fmla="*/ 24765 h 495300"/>
                  <a:gd name="connsiteX11" fmla="*/ 297180 w 693420"/>
                  <a:gd name="connsiteY11" fmla="*/ 0 h 495300"/>
                  <a:gd name="connsiteX12" fmla="*/ 668655 w 693420"/>
                  <a:gd name="connsiteY12" fmla="*/ 0 h 495300"/>
                  <a:gd name="connsiteX13" fmla="*/ 693420 w 693420"/>
                  <a:gd name="connsiteY13" fmla="*/ 24765 h 495300"/>
                  <a:gd name="connsiteX14" fmla="*/ 693420 w 693420"/>
                  <a:gd name="connsiteY14" fmla="*/ 470535 h 495300"/>
                  <a:gd name="connsiteX15" fmla="*/ 668655 w 693420"/>
                  <a:gd name="connsiteY15" fmla="*/ 495300 h 495300"/>
                  <a:gd name="connsiteX16" fmla="*/ 520065 w 693420"/>
                  <a:gd name="connsiteY16" fmla="*/ 371475 h 495300"/>
                  <a:gd name="connsiteX17" fmla="*/ 173355 w 693420"/>
                  <a:gd name="connsiteY17" fmla="*/ 371475 h 495300"/>
                  <a:gd name="connsiteX18" fmla="*/ 148590 w 693420"/>
                  <a:gd name="connsiteY18" fmla="*/ 346710 h 495300"/>
                  <a:gd name="connsiteX19" fmla="*/ 173355 w 693420"/>
                  <a:gd name="connsiteY19" fmla="*/ 321945 h 495300"/>
                  <a:gd name="connsiteX20" fmla="*/ 520065 w 693420"/>
                  <a:gd name="connsiteY20" fmla="*/ 321945 h 495300"/>
                  <a:gd name="connsiteX21" fmla="*/ 544830 w 693420"/>
                  <a:gd name="connsiteY21" fmla="*/ 346710 h 495300"/>
                  <a:gd name="connsiteX22" fmla="*/ 520065 w 693420"/>
                  <a:gd name="connsiteY22" fmla="*/ 371475 h 495300"/>
                  <a:gd name="connsiteX23" fmla="*/ 520065 w 693420"/>
                  <a:gd name="connsiteY23" fmla="*/ 272415 h 495300"/>
                  <a:gd name="connsiteX24" fmla="*/ 297180 w 693420"/>
                  <a:gd name="connsiteY24" fmla="*/ 272415 h 495300"/>
                  <a:gd name="connsiteX25" fmla="*/ 272415 w 693420"/>
                  <a:gd name="connsiteY25" fmla="*/ 247650 h 495300"/>
                  <a:gd name="connsiteX26" fmla="*/ 297180 w 693420"/>
                  <a:gd name="connsiteY26" fmla="*/ 222885 h 495300"/>
                  <a:gd name="connsiteX27" fmla="*/ 520065 w 693420"/>
                  <a:gd name="connsiteY27" fmla="*/ 222885 h 495300"/>
                  <a:gd name="connsiteX28" fmla="*/ 544830 w 693420"/>
                  <a:gd name="connsiteY28" fmla="*/ 247650 h 495300"/>
                  <a:gd name="connsiteX29" fmla="*/ 520065 w 693420"/>
                  <a:gd name="connsiteY29" fmla="*/ 272415 h 495300"/>
                  <a:gd name="connsiteX30" fmla="*/ 520065 w 693420"/>
                  <a:gd name="connsiteY30" fmla="*/ 173355 h 495300"/>
                  <a:gd name="connsiteX31" fmla="*/ 371475 w 693420"/>
                  <a:gd name="connsiteY31" fmla="*/ 173355 h 495300"/>
                  <a:gd name="connsiteX32" fmla="*/ 346710 w 693420"/>
                  <a:gd name="connsiteY32" fmla="*/ 148590 h 495300"/>
                  <a:gd name="connsiteX33" fmla="*/ 371475 w 693420"/>
                  <a:gd name="connsiteY33" fmla="*/ 123825 h 495300"/>
                  <a:gd name="connsiteX34" fmla="*/ 520065 w 693420"/>
                  <a:gd name="connsiteY34" fmla="*/ 123825 h 495300"/>
                  <a:gd name="connsiteX35" fmla="*/ 544830 w 693420"/>
                  <a:gd name="connsiteY35" fmla="*/ 148590 h 495300"/>
                  <a:gd name="connsiteX36" fmla="*/ 520065 w 693420"/>
                  <a:gd name="connsiteY36" fmla="*/ 173355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93420" h="495300">
                    <a:moveTo>
                      <a:pt x="668655" y="495300"/>
                    </a:moveTo>
                    <a:lnTo>
                      <a:pt x="24765" y="495300"/>
                    </a:lnTo>
                    <a:cubicBezTo>
                      <a:pt x="11144" y="495300"/>
                      <a:pt x="0" y="484156"/>
                      <a:pt x="0" y="470535"/>
                    </a:cubicBezTo>
                    <a:lnTo>
                      <a:pt x="0" y="297180"/>
                    </a:lnTo>
                    <a:cubicBezTo>
                      <a:pt x="0" y="283559"/>
                      <a:pt x="11144" y="272415"/>
                      <a:pt x="24765" y="272415"/>
                    </a:cubicBezTo>
                    <a:cubicBezTo>
                      <a:pt x="38386" y="272415"/>
                      <a:pt x="49530" y="283559"/>
                      <a:pt x="49530" y="297180"/>
                    </a:cubicBezTo>
                    <a:lnTo>
                      <a:pt x="49530" y="445770"/>
                    </a:lnTo>
                    <a:lnTo>
                      <a:pt x="643890" y="445770"/>
                    </a:lnTo>
                    <a:lnTo>
                      <a:pt x="643890" y="49530"/>
                    </a:lnTo>
                    <a:lnTo>
                      <a:pt x="297180" y="49530"/>
                    </a:lnTo>
                    <a:cubicBezTo>
                      <a:pt x="283559" y="49530"/>
                      <a:pt x="272415" y="38386"/>
                      <a:pt x="272415" y="24765"/>
                    </a:cubicBezTo>
                    <a:cubicBezTo>
                      <a:pt x="272415" y="11144"/>
                      <a:pt x="283559" y="0"/>
                      <a:pt x="297180" y="0"/>
                    </a:cubicBezTo>
                    <a:lnTo>
                      <a:pt x="668655" y="0"/>
                    </a:lnTo>
                    <a:cubicBezTo>
                      <a:pt x="682276" y="0"/>
                      <a:pt x="693420" y="11144"/>
                      <a:pt x="693420" y="24765"/>
                    </a:cubicBezTo>
                    <a:lnTo>
                      <a:pt x="693420" y="470535"/>
                    </a:lnTo>
                    <a:cubicBezTo>
                      <a:pt x="693420" y="484156"/>
                      <a:pt x="682276" y="495300"/>
                      <a:pt x="668655" y="495300"/>
                    </a:cubicBezTo>
                    <a:close/>
                    <a:moveTo>
                      <a:pt x="520065" y="371475"/>
                    </a:moveTo>
                    <a:lnTo>
                      <a:pt x="173355" y="371475"/>
                    </a:lnTo>
                    <a:cubicBezTo>
                      <a:pt x="159734" y="371475"/>
                      <a:pt x="148590" y="360331"/>
                      <a:pt x="148590" y="346710"/>
                    </a:cubicBezTo>
                    <a:cubicBezTo>
                      <a:pt x="148590" y="333089"/>
                      <a:pt x="159734" y="321945"/>
                      <a:pt x="173355" y="321945"/>
                    </a:cubicBezTo>
                    <a:lnTo>
                      <a:pt x="520065" y="321945"/>
                    </a:lnTo>
                    <a:cubicBezTo>
                      <a:pt x="533686" y="321945"/>
                      <a:pt x="544830" y="333089"/>
                      <a:pt x="544830" y="346710"/>
                    </a:cubicBezTo>
                    <a:cubicBezTo>
                      <a:pt x="544830" y="360331"/>
                      <a:pt x="533686" y="371475"/>
                      <a:pt x="520065" y="371475"/>
                    </a:cubicBezTo>
                    <a:close/>
                    <a:moveTo>
                      <a:pt x="520065" y="272415"/>
                    </a:moveTo>
                    <a:lnTo>
                      <a:pt x="297180" y="272415"/>
                    </a:lnTo>
                    <a:cubicBezTo>
                      <a:pt x="283559" y="272415"/>
                      <a:pt x="272415" y="261271"/>
                      <a:pt x="272415" y="247650"/>
                    </a:cubicBezTo>
                    <a:cubicBezTo>
                      <a:pt x="272415" y="234029"/>
                      <a:pt x="283559" y="222885"/>
                      <a:pt x="297180" y="222885"/>
                    </a:cubicBezTo>
                    <a:lnTo>
                      <a:pt x="520065" y="222885"/>
                    </a:lnTo>
                    <a:cubicBezTo>
                      <a:pt x="533686" y="222885"/>
                      <a:pt x="544830" y="234029"/>
                      <a:pt x="544830" y="247650"/>
                    </a:cubicBezTo>
                    <a:cubicBezTo>
                      <a:pt x="544830" y="261271"/>
                      <a:pt x="533686" y="272415"/>
                      <a:pt x="520065" y="272415"/>
                    </a:cubicBezTo>
                    <a:close/>
                    <a:moveTo>
                      <a:pt x="520065" y="173355"/>
                    </a:moveTo>
                    <a:lnTo>
                      <a:pt x="371475" y="173355"/>
                    </a:lnTo>
                    <a:cubicBezTo>
                      <a:pt x="357854" y="173355"/>
                      <a:pt x="346710" y="162211"/>
                      <a:pt x="346710" y="148590"/>
                    </a:cubicBezTo>
                    <a:cubicBezTo>
                      <a:pt x="346710" y="134969"/>
                      <a:pt x="357854" y="123825"/>
                      <a:pt x="371475" y="123825"/>
                    </a:cubicBezTo>
                    <a:lnTo>
                      <a:pt x="520065" y="123825"/>
                    </a:lnTo>
                    <a:cubicBezTo>
                      <a:pt x="533686" y="123825"/>
                      <a:pt x="544830" y="134969"/>
                      <a:pt x="544830" y="148590"/>
                    </a:cubicBezTo>
                    <a:cubicBezTo>
                      <a:pt x="544830" y="162211"/>
                      <a:pt x="533686" y="173355"/>
                      <a:pt x="520065" y="173355"/>
                    </a:cubicBezTo>
                    <a:close/>
                  </a:path>
                </a:pathLst>
              </a:custGeom>
              <a:grpFill/>
              <a:ln w="3175"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816267AA-7F57-4D3A-B06C-3B39AA54D680}"/>
                  </a:ext>
                </a:extLst>
              </p:cNvPr>
              <p:cNvSpPr/>
              <p:nvPr/>
            </p:nvSpPr>
            <p:spPr>
              <a:xfrm>
                <a:off x="4469068" y="2590738"/>
                <a:ext cx="247650" cy="247650"/>
              </a:xfrm>
              <a:custGeom>
                <a:avLst/>
                <a:gdLst>
                  <a:gd name="connsiteX0" fmla="*/ 129831 w 247650"/>
                  <a:gd name="connsiteY0" fmla="*/ 259847 h 247650"/>
                  <a:gd name="connsiteX1" fmla="*/ 129831 w 247650"/>
                  <a:gd name="connsiteY1" fmla="*/ 259847 h 247650"/>
                  <a:gd name="connsiteX2" fmla="*/ 112247 w 247650"/>
                  <a:gd name="connsiteY2" fmla="*/ 252665 h 247650"/>
                  <a:gd name="connsiteX3" fmla="*/ 88968 w 247650"/>
                  <a:gd name="connsiteY3" fmla="*/ 228891 h 247650"/>
                  <a:gd name="connsiteX4" fmla="*/ 55536 w 247650"/>
                  <a:gd name="connsiteY4" fmla="*/ 228891 h 247650"/>
                  <a:gd name="connsiteX5" fmla="*/ 30771 w 247650"/>
                  <a:gd name="connsiteY5" fmla="*/ 204126 h 247650"/>
                  <a:gd name="connsiteX6" fmla="*/ 30771 w 247650"/>
                  <a:gd name="connsiteY6" fmla="*/ 170940 h 247650"/>
                  <a:gd name="connsiteX7" fmla="*/ 7244 w 247650"/>
                  <a:gd name="connsiteY7" fmla="*/ 147414 h 247650"/>
                  <a:gd name="connsiteX8" fmla="*/ 7244 w 247650"/>
                  <a:gd name="connsiteY8" fmla="*/ 112495 h 247650"/>
                  <a:gd name="connsiteX9" fmla="*/ 30771 w 247650"/>
                  <a:gd name="connsiteY9" fmla="*/ 88968 h 247650"/>
                  <a:gd name="connsiteX10" fmla="*/ 30771 w 247650"/>
                  <a:gd name="connsiteY10" fmla="*/ 55536 h 247650"/>
                  <a:gd name="connsiteX11" fmla="*/ 55536 w 247650"/>
                  <a:gd name="connsiteY11" fmla="*/ 30771 h 247650"/>
                  <a:gd name="connsiteX12" fmla="*/ 88721 w 247650"/>
                  <a:gd name="connsiteY12" fmla="*/ 30771 h 247650"/>
                  <a:gd name="connsiteX13" fmla="*/ 112247 w 247650"/>
                  <a:gd name="connsiteY13" fmla="*/ 7244 h 247650"/>
                  <a:gd name="connsiteX14" fmla="*/ 147166 w 247650"/>
                  <a:gd name="connsiteY14" fmla="*/ 7244 h 247650"/>
                  <a:gd name="connsiteX15" fmla="*/ 170940 w 247650"/>
                  <a:gd name="connsiteY15" fmla="*/ 30771 h 247650"/>
                  <a:gd name="connsiteX16" fmla="*/ 204126 w 247650"/>
                  <a:gd name="connsiteY16" fmla="*/ 30771 h 247650"/>
                  <a:gd name="connsiteX17" fmla="*/ 228891 w 247650"/>
                  <a:gd name="connsiteY17" fmla="*/ 55536 h 247650"/>
                  <a:gd name="connsiteX18" fmla="*/ 228891 w 247650"/>
                  <a:gd name="connsiteY18" fmla="*/ 88721 h 247650"/>
                  <a:gd name="connsiteX19" fmla="*/ 252417 w 247650"/>
                  <a:gd name="connsiteY19" fmla="*/ 112247 h 247650"/>
                  <a:gd name="connsiteX20" fmla="*/ 259599 w 247650"/>
                  <a:gd name="connsiteY20" fmla="*/ 129831 h 247650"/>
                  <a:gd name="connsiteX21" fmla="*/ 252417 w 247650"/>
                  <a:gd name="connsiteY21" fmla="*/ 147414 h 247650"/>
                  <a:gd name="connsiteX22" fmla="*/ 228891 w 247650"/>
                  <a:gd name="connsiteY22" fmla="*/ 170940 h 247650"/>
                  <a:gd name="connsiteX23" fmla="*/ 228891 w 247650"/>
                  <a:gd name="connsiteY23" fmla="*/ 204126 h 247650"/>
                  <a:gd name="connsiteX24" fmla="*/ 204126 w 247650"/>
                  <a:gd name="connsiteY24" fmla="*/ 228891 h 247650"/>
                  <a:gd name="connsiteX25" fmla="*/ 170940 w 247650"/>
                  <a:gd name="connsiteY25" fmla="*/ 228891 h 247650"/>
                  <a:gd name="connsiteX26" fmla="*/ 147414 w 247650"/>
                  <a:gd name="connsiteY26" fmla="*/ 252417 h 247650"/>
                  <a:gd name="connsiteX27" fmla="*/ 129831 w 247650"/>
                  <a:gd name="connsiteY27" fmla="*/ 259847 h 247650"/>
                  <a:gd name="connsiteX28" fmla="*/ 80301 w 247650"/>
                  <a:gd name="connsiteY28" fmla="*/ 179361 h 247650"/>
                  <a:gd name="connsiteX29" fmla="*/ 99122 w 247650"/>
                  <a:gd name="connsiteY29" fmla="*/ 179361 h 247650"/>
                  <a:gd name="connsiteX30" fmla="*/ 116705 w 247650"/>
                  <a:gd name="connsiteY30" fmla="*/ 186542 h 247650"/>
                  <a:gd name="connsiteX31" fmla="*/ 130078 w 247650"/>
                  <a:gd name="connsiteY31" fmla="*/ 199915 h 247650"/>
                  <a:gd name="connsiteX32" fmla="*/ 143451 w 247650"/>
                  <a:gd name="connsiteY32" fmla="*/ 186542 h 247650"/>
                  <a:gd name="connsiteX33" fmla="*/ 161034 w 247650"/>
                  <a:gd name="connsiteY33" fmla="*/ 179361 h 247650"/>
                  <a:gd name="connsiteX34" fmla="*/ 179856 w 247650"/>
                  <a:gd name="connsiteY34" fmla="*/ 179361 h 247650"/>
                  <a:gd name="connsiteX35" fmla="*/ 179856 w 247650"/>
                  <a:gd name="connsiteY35" fmla="*/ 160787 h 247650"/>
                  <a:gd name="connsiteX36" fmla="*/ 187038 w 247650"/>
                  <a:gd name="connsiteY36" fmla="*/ 143204 h 247650"/>
                  <a:gd name="connsiteX37" fmla="*/ 200411 w 247650"/>
                  <a:gd name="connsiteY37" fmla="*/ 129831 h 247650"/>
                  <a:gd name="connsiteX38" fmla="*/ 186790 w 247650"/>
                  <a:gd name="connsiteY38" fmla="*/ 116705 h 247650"/>
                  <a:gd name="connsiteX39" fmla="*/ 179361 w 247650"/>
                  <a:gd name="connsiteY39" fmla="*/ 99122 h 247650"/>
                  <a:gd name="connsiteX40" fmla="*/ 179361 w 247650"/>
                  <a:gd name="connsiteY40" fmla="*/ 80301 h 247650"/>
                  <a:gd name="connsiteX41" fmla="*/ 160787 w 247650"/>
                  <a:gd name="connsiteY41" fmla="*/ 80301 h 247650"/>
                  <a:gd name="connsiteX42" fmla="*/ 143204 w 247650"/>
                  <a:gd name="connsiteY42" fmla="*/ 73119 h 247650"/>
                  <a:gd name="connsiteX43" fmla="*/ 129831 w 247650"/>
                  <a:gd name="connsiteY43" fmla="*/ 59746 h 247650"/>
                  <a:gd name="connsiteX44" fmla="*/ 116705 w 247650"/>
                  <a:gd name="connsiteY44" fmla="*/ 73119 h 247650"/>
                  <a:gd name="connsiteX45" fmla="*/ 99122 w 247650"/>
                  <a:gd name="connsiteY45" fmla="*/ 80301 h 247650"/>
                  <a:gd name="connsiteX46" fmla="*/ 80301 w 247650"/>
                  <a:gd name="connsiteY46" fmla="*/ 80301 h 247650"/>
                  <a:gd name="connsiteX47" fmla="*/ 80301 w 247650"/>
                  <a:gd name="connsiteY47" fmla="*/ 99122 h 247650"/>
                  <a:gd name="connsiteX48" fmla="*/ 73119 w 247650"/>
                  <a:gd name="connsiteY48" fmla="*/ 116705 h 247650"/>
                  <a:gd name="connsiteX49" fmla="*/ 59746 w 247650"/>
                  <a:gd name="connsiteY49" fmla="*/ 129831 h 247650"/>
                  <a:gd name="connsiteX50" fmla="*/ 73119 w 247650"/>
                  <a:gd name="connsiteY50" fmla="*/ 143204 h 247650"/>
                  <a:gd name="connsiteX51" fmla="*/ 80301 w 247650"/>
                  <a:gd name="connsiteY51" fmla="*/ 160787 h 247650"/>
                  <a:gd name="connsiteX52" fmla="*/ 80301 w 247650"/>
                  <a:gd name="connsiteY52" fmla="*/ 179361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47650" h="247650">
                    <a:moveTo>
                      <a:pt x="129831" y="259847"/>
                    </a:moveTo>
                    <a:lnTo>
                      <a:pt x="129831" y="259847"/>
                    </a:lnTo>
                    <a:cubicBezTo>
                      <a:pt x="123144" y="259847"/>
                      <a:pt x="116953" y="257123"/>
                      <a:pt x="112247" y="252665"/>
                    </a:cubicBezTo>
                    <a:lnTo>
                      <a:pt x="88968" y="228891"/>
                    </a:lnTo>
                    <a:lnTo>
                      <a:pt x="55536" y="228891"/>
                    </a:lnTo>
                    <a:cubicBezTo>
                      <a:pt x="41915" y="228891"/>
                      <a:pt x="30771" y="217746"/>
                      <a:pt x="30771" y="204126"/>
                    </a:cubicBezTo>
                    <a:lnTo>
                      <a:pt x="30771" y="170940"/>
                    </a:lnTo>
                    <a:lnTo>
                      <a:pt x="7244" y="147414"/>
                    </a:lnTo>
                    <a:cubicBezTo>
                      <a:pt x="-2415" y="137755"/>
                      <a:pt x="-2415" y="122153"/>
                      <a:pt x="7244" y="112495"/>
                    </a:cubicBezTo>
                    <a:lnTo>
                      <a:pt x="30771" y="88968"/>
                    </a:lnTo>
                    <a:lnTo>
                      <a:pt x="30771" y="55536"/>
                    </a:lnTo>
                    <a:cubicBezTo>
                      <a:pt x="30771" y="41915"/>
                      <a:pt x="41915" y="30771"/>
                      <a:pt x="55536" y="30771"/>
                    </a:cubicBezTo>
                    <a:lnTo>
                      <a:pt x="88721" y="30771"/>
                    </a:lnTo>
                    <a:lnTo>
                      <a:pt x="112247" y="7244"/>
                    </a:lnTo>
                    <a:cubicBezTo>
                      <a:pt x="121906" y="-2415"/>
                      <a:pt x="137508" y="-2415"/>
                      <a:pt x="147166" y="7244"/>
                    </a:cubicBezTo>
                    <a:lnTo>
                      <a:pt x="170940" y="30771"/>
                    </a:lnTo>
                    <a:lnTo>
                      <a:pt x="204126" y="30771"/>
                    </a:lnTo>
                    <a:cubicBezTo>
                      <a:pt x="217746" y="30771"/>
                      <a:pt x="228891" y="41915"/>
                      <a:pt x="228891" y="55536"/>
                    </a:cubicBezTo>
                    <a:lnTo>
                      <a:pt x="228891" y="88721"/>
                    </a:lnTo>
                    <a:lnTo>
                      <a:pt x="252417" y="112247"/>
                    </a:lnTo>
                    <a:cubicBezTo>
                      <a:pt x="257123" y="116953"/>
                      <a:pt x="259599" y="123144"/>
                      <a:pt x="259599" y="129831"/>
                    </a:cubicBezTo>
                    <a:cubicBezTo>
                      <a:pt x="259599" y="136517"/>
                      <a:pt x="256875" y="142708"/>
                      <a:pt x="252417" y="147414"/>
                    </a:cubicBezTo>
                    <a:lnTo>
                      <a:pt x="228891" y="170940"/>
                    </a:lnTo>
                    <a:lnTo>
                      <a:pt x="228891" y="204126"/>
                    </a:lnTo>
                    <a:cubicBezTo>
                      <a:pt x="228891" y="217746"/>
                      <a:pt x="217746" y="228891"/>
                      <a:pt x="204126" y="228891"/>
                    </a:cubicBezTo>
                    <a:lnTo>
                      <a:pt x="170940" y="228891"/>
                    </a:lnTo>
                    <a:lnTo>
                      <a:pt x="147414" y="252417"/>
                    </a:lnTo>
                    <a:cubicBezTo>
                      <a:pt x="142708" y="257123"/>
                      <a:pt x="136517" y="259847"/>
                      <a:pt x="129831" y="259847"/>
                    </a:cubicBezTo>
                    <a:close/>
                    <a:moveTo>
                      <a:pt x="80301" y="179361"/>
                    </a:moveTo>
                    <a:lnTo>
                      <a:pt x="99122" y="179361"/>
                    </a:lnTo>
                    <a:cubicBezTo>
                      <a:pt x="105808" y="179361"/>
                      <a:pt x="112000" y="182085"/>
                      <a:pt x="116705" y="186542"/>
                    </a:cubicBezTo>
                    <a:lnTo>
                      <a:pt x="130078" y="199915"/>
                    </a:lnTo>
                    <a:lnTo>
                      <a:pt x="143451" y="186542"/>
                    </a:lnTo>
                    <a:cubicBezTo>
                      <a:pt x="148157" y="181837"/>
                      <a:pt x="154348" y="179361"/>
                      <a:pt x="161034" y="179361"/>
                    </a:cubicBezTo>
                    <a:lnTo>
                      <a:pt x="179856" y="179361"/>
                    </a:lnTo>
                    <a:lnTo>
                      <a:pt x="179856" y="160787"/>
                    </a:lnTo>
                    <a:cubicBezTo>
                      <a:pt x="179856" y="154100"/>
                      <a:pt x="182580" y="147909"/>
                      <a:pt x="187038" y="143204"/>
                    </a:cubicBezTo>
                    <a:lnTo>
                      <a:pt x="200411" y="129831"/>
                    </a:lnTo>
                    <a:lnTo>
                      <a:pt x="186790" y="116705"/>
                    </a:lnTo>
                    <a:cubicBezTo>
                      <a:pt x="182085" y="112000"/>
                      <a:pt x="179361" y="105808"/>
                      <a:pt x="179361" y="99122"/>
                    </a:cubicBezTo>
                    <a:lnTo>
                      <a:pt x="179361" y="80301"/>
                    </a:lnTo>
                    <a:lnTo>
                      <a:pt x="160787" y="80301"/>
                    </a:lnTo>
                    <a:cubicBezTo>
                      <a:pt x="154348" y="80301"/>
                      <a:pt x="147909" y="77824"/>
                      <a:pt x="143204" y="73119"/>
                    </a:cubicBezTo>
                    <a:lnTo>
                      <a:pt x="129831" y="59746"/>
                    </a:lnTo>
                    <a:lnTo>
                      <a:pt x="116705" y="73119"/>
                    </a:lnTo>
                    <a:cubicBezTo>
                      <a:pt x="112000" y="77824"/>
                      <a:pt x="105808" y="80301"/>
                      <a:pt x="99122" y="80301"/>
                    </a:cubicBezTo>
                    <a:lnTo>
                      <a:pt x="80301" y="80301"/>
                    </a:lnTo>
                    <a:lnTo>
                      <a:pt x="80301" y="99122"/>
                    </a:lnTo>
                    <a:cubicBezTo>
                      <a:pt x="80301" y="105808"/>
                      <a:pt x="77576" y="112000"/>
                      <a:pt x="73119" y="116705"/>
                    </a:cubicBezTo>
                    <a:lnTo>
                      <a:pt x="59746" y="129831"/>
                    </a:lnTo>
                    <a:lnTo>
                      <a:pt x="73119" y="143204"/>
                    </a:lnTo>
                    <a:cubicBezTo>
                      <a:pt x="77824" y="147909"/>
                      <a:pt x="80301" y="154100"/>
                      <a:pt x="80301" y="160787"/>
                    </a:cubicBezTo>
                    <a:lnTo>
                      <a:pt x="80301" y="179361"/>
                    </a:lnTo>
                    <a:close/>
                  </a:path>
                </a:pathLst>
              </a:custGeom>
              <a:solidFill>
                <a:schemeClr val="accent1"/>
              </a:solidFill>
              <a:ln w="3175" cap="flat">
                <a:noFill/>
                <a:prstDash val="solid"/>
                <a:miter/>
              </a:ln>
            </p:spPr>
            <p:txBody>
              <a:bodyPr rtlCol="0" anchor="ctr"/>
              <a:lstStyle/>
              <a:p>
                <a:endParaRPr lang="en-GB"/>
              </a:p>
            </p:txBody>
          </p:sp>
        </p:grpSp>
      </p:grpSp>
      <p:cxnSp>
        <p:nvCxnSpPr>
          <p:cNvPr id="91" name="Straight Connector 90">
            <a:extLst>
              <a:ext uri="{FF2B5EF4-FFF2-40B4-BE49-F238E27FC236}">
                <a16:creationId xmlns:a16="http://schemas.microsoft.com/office/drawing/2014/main" id="{0C5E21FA-4282-4680-8EB9-D4CCAF0D34DF}"/>
              </a:ext>
            </a:extLst>
          </p:cNvPr>
          <p:cNvCxnSpPr>
            <a:cxnSpLocks/>
          </p:cNvCxnSpPr>
          <p:nvPr/>
        </p:nvCxnSpPr>
        <p:spPr>
          <a:xfrm>
            <a:off x="2711468" y="2400300"/>
            <a:ext cx="0" cy="3213100"/>
          </a:xfrm>
          <a:prstGeom prst="line">
            <a:avLst/>
          </a:prstGeom>
          <a:ln>
            <a:gradFill flip="none" rotWithShape="1">
              <a:gsLst>
                <a:gs pos="50000">
                  <a:schemeClr val="bg1"/>
                </a:gs>
                <a:gs pos="0">
                  <a:schemeClr val="bg1">
                    <a:alpha val="0"/>
                  </a:schemeClr>
                </a:gs>
                <a:gs pos="100000">
                  <a:schemeClr val="bg1">
                    <a:alpha val="0"/>
                  </a:schemeClr>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EB0AD7FD-9E0E-4EE3-9B7F-F5CC48B08CCB}"/>
              </a:ext>
            </a:extLst>
          </p:cNvPr>
          <p:cNvCxnSpPr>
            <a:cxnSpLocks/>
          </p:cNvCxnSpPr>
          <p:nvPr/>
        </p:nvCxnSpPr>
        <p:spPr>
          <a:xfrm>
            <a:off x="4967532" y="2400300"/>
            <a:ext cx="0" cy="3213100"/>
          </a:xfrm>
          <a:prstGeom prst="line">
            <a:avLst/>
          </a:prstGeom>
          <a:ln>
            <a:gradFill flip="none" rotWithShape="1">
              <a:gsLst>
                <a:gs pos="50000">
                  <a:schemeClr val="bg1"/>
                </a:gs>
                <a:gs pos="0">
                  <a:schemeClr val="bg1">
                    <a:alpha val="0"/>
                  </a:schemeClr>
                </a:gs>
                <a:gs pos="100000">
                  <a:schemeClr val="bg1">
                    <a:alpha val="0"/>
                  </a:schemeClr>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A805FF0C-0C33-4AA8-AC55-E3623DA95982}"/>
              </a:ext>
            </a:extLst>
          </p:cNvPr>
          <p:cNvCxnSpPr>
            <a:cxnSpLocks/>
          </p:cNvCxnSpPr>
          <p:nvPr/>
        </p:nvCxnSpPr>
        <p:spPr>
          <a:xfrm>
            <a:off x="7223596" y="2400300"/>
            <a:ext cx="0" cy="3213100"/>
          </a:xfrm>
          <a:prstGeom prst="line">
            <a:avLst/>
          </a:prstGeom>
          <a:ln>
            <a:gradFill flip="none" rotWithShape="1">
              <a:gsLst>
                <a:gs pos="50000">
                  <a:schemeClr val="bg1"/>
                </a:gs>
                <a:gs pos="0">
                  <a:schemeClr val="bg1">
                    <a:alpha val="0"/>
                  </a:schemeClr>
                </a:gs>
                <a:gs pos="100000">
                  <a:schemeClr val="bg1">
                    <a:alpha val="0"/>
                  </a:schemeClr>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5F4D84DD-B975-40F1-80EA-EB4D6CD0FFA3}"/>
              </a:ext>
            </a:extLst>
          </p:cNvPr>
          <p:cNvCxnSpPr>
            <a:cxnSpLocks/>
          </p:cNvCxnSpPr>
          <p:nvPr/>
        </p:nvCxnSpPr>
        <p:spPr>
          <a:xfrm>
            <a:off x="9479660" y="2400300"/>
            <a:ext cx="0" cy="3213100"/>
          </a:xfrm>
          <a:prstGeom prst="line">
            <a:avLst/>
          </a:prstGeom>
          <a:ln>
            <a:gradFill flip="none" rotWithShape="1">
              <a:gsLst>
                <a:gs pos="50000">
                  <a:schemeClr val="bg1"/>
                </a:gs>
                <a:gs pos="0">
                  <a:schemeClr val="bg1">
                    <a:alpha val="0"/>
                  </a:schemeClr>
                </a:gs>
                <a:gs pos="100000">
                  <a:schemeClr val="bg1">
                    <a:alpha val="0"/>
                  </a:schemeClr>
                </a:gs>
              </a:gsLst>
              <a:lin ang="5400000" scaled="1"/>
              <a:tileRect/>
            </a:gra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C25CEFDB-1406-4F82-B5CD-BC5F553548EA}"/>
              </a:ext>
            </a:extLst>
          </p:cNvPr>
          <p:cNvGrpSpPr/>
          <p:nvPr/>
        </p:nvGrpSpPr>
        <p:grpSpPr>
          <a:xfrm>
            <a:off x="3411328" y="2659104"/>
            <a:ext cx="856344" cy="856344"/>
            <a:chOff x="3411328" y="2659104"/>
            <a:chExt cx="856344" cy="856344"/>
          </a:xfrm>
        </p:grpSpPr>
        <p:sp>
          <p:nvSpPr>
            <p:cNvPr id="88" name="Oval 87">
              <a:extLst>
                <a:ext uri="{FF2B5EF4-FFF2-40B4-BE49-F238E27FC236}">
                  <a16:creationId xmlns:a16="http://schemas.microsoft.com/office/drawing/2014/main" id="{1701B13E-CDB2-4DB8-A645-0647CF83C25A}"/>
                </a:ext>
              </a:extLst>
            </p:cNvPr>
            <p:cNvSpPr/>
            <p:nvPr/>
          </p:nvSpPr>
          <p:spPr>
            <a:xfrm>
              <a:off x="3411328" y="2659104"/>
              <a:ext cx="856344" cy="856344"/>
            </a:xfrm>
            <a:prstGeom prst="ellipse">
              <a:avLst/>
            </a:prstGeom>
            <a:solidFill>
              <a:schemeClr val="bg1"/>
            </a:solidFill>
            <a:ln w="38100">
              <a:noFill/>
            </a:ln>
            <a:effectLst>
              <a:glow rad="622300">
                <a:schemeClr val="accent1">
                  <a:alpha val="48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solidFill>
                  <a:schemeClr val="bg1"/>
                </a:solidFill>
                <a:latin typeface="Raleway" charset="0"/>
              </a:endParaRPr>
            </a:p>
          </p:txBody>
        </p:sp>
        <p:grpSp>
          <p:nvGrpSpPr>
            <p:cNvPr id="3" name="Group 2">
              <a:extLst>
                <a:ext uri="{FF2B5EF4-FFF2-40B4-BE49-F238E27FC236}">
                  <a16:creationId xmlns:a16="http://schemas.microsoft.com/office/drawing/2014/main" id="{950821BE-9A0F-4A8D-B2A9-AEBBCBBBC31C}"/>
                </a:ext>
              </a:extLst>
            </p:cNvPr>
            <p:cNvGrpSpPr/>
            <p:nvPr/>
          </p:nvGrpSpPr>
          <p:grpSpPr>
            <a:xfrm>
              <a:off x="3582595" y="2894598"/>
              <a:ext cx="512802" cy="385355"/>
              <a:chOff x="3582595" y="2894598"/>
              <a:chExt cx="512802" cy="385355"/>
            </a:xfrm>
          </p:grpSpPr>
          <p:grpSp>
            <p:nvGrpSpPr>
              <p:cNvPr id="89" name="Graphic 50">
                <a:extLst>
                  <a:ext uri="{FF2B5EF4-FFF2-40B4-BE49-F238E27FC236}">
                    <a16:creationId xmlns:a16="http://schemas.microsoft.com/office/drawing/2014/main" id="{8BDF2CC2-9ED1-4745-8AF3-7B61EB4A1EA3}"/>
                  </a:ext>
                </a:extLst>
              </p:cNvPr>
              <p:cNvGrpSpPr/>
              <p:nvPr/>
            </p:nvGrpSpPr>
            <p:grpSpPr>
              <a:xfrm>
                <a:off x="3582595" y="2894598"/>
                <a:ext cx="512802" cy="385355"/>
                <a:chOff x="3620425" y="2948370"/>
                <a:chExt cx="437294" cy="328613"/>
              </a:xfrm>
            </p:grpSpPr>
            <p:sp>
              <p:nvSpPr>
                <p:cNvPr id="90" name="Freeform: Shape 89">
                  <a:extLst>
                    <a:ext uri="{FF2B5EF4-FFF2-40B4-BE49-F238E27FC236}">
                      <a16:creationId xmlns:a16="http://schemas.microsoft.com/office/drawing/2014/main" id="{C29196DF-ECA1-4B68-9F8A-88FEBAF7D64A}"/>
                    </a:ext>
                  </a:extLst>
                </p:cNvPr>
                <p:cNvSpPr/>
                <p:nvPr/>
              </p:nvSpPr>
              <p:spPr>
                <a:xfrm>
                  <a:off x="3620425" y="2948370"/>
                  <a:ext cx="437294" cy="328613"/>
                </a:xfrm>
                <a:custGeom>
                  <a:avLst/>
                  <a:gdLst>
                    <a:gd name="connsiteX0" fmla="*/ 374618 w 437294"/>
                    <a:gd name="connsiteY0" fmla="*/ 112465 h 328612"/>
                    <a:gd name="connsiteX1" fmla="*/ 394335 w 437294"/>
                    <a:gd name="connsiteY1" fmla="*/ 65723 h 328612"/>
                    <a:gd name="connsiteX2" fmla="*/ 328613 w 437294"/>
                    <a:gd name="connsiteY2" fmla="*/ 0 h 328612"/>
                    <a:gd name="connsiteX3" fmla="*/ 294532 w 437294"/>
                    <a:gd name="connsiteY3" fmla="*/ 9520 h 328612"/>
                    <a:gd name="connsiteX4" fmla="*/ 292050 w 437294"/>
                    <a:gd name="connsiteY4" fmla="*/ 19547 h 328612"/>
                    <a:gd name="connsiteX5" fmla="*/ 302077 w 437294"/>
                    <a:gd name="connsiteY5" fmla="*/ 22029 h 328612"/>
                    <a:gd name="connsiteX6" fmla="*/ 328613 w 437294"/>
                    <a:gd name="connsiteY6" fmla="*/ 14605 h 328612"/>
                    <a:gd name="connsiteX7" fmla="*/ 379730 w 437294"/>
                    <a:gd name="connsiteY7" fmla="*/ 65723 h 328612"/>
                    <a:gd name="connsiteX8" fmla="*/ 356446 w 437294"/>
                    <a:gd name="connsiteY8" fmla="*/ 108542 h 328612"/>
                    <a:gd name="connsiteX9" fmla="*/ 314478 w 437294"/>
                    <a:gd name="connsiteY9" fmla="*/ 114857 h 328612"/>
                    <a:gd name="connsiteX10" fmla="*/ 305450 w 437294"/>
                    <a:gd name="connsiteY10" fmla="*/ 119870 h 328612"/>
                    <a:gd name="connsiteX11" fmla="*/ 310470 w 437294"/>
                    <a:gd name="connsiteY11" fmla="*/ 128898 h 328612"/>
                    <a:gd name="connsiteX12" fmla="*/ 328613 w 437294"/>
                    <a:gd name="connsiteY12" fmla="*/ 131444 h 328612"/>
                    <a:gd name="connsiteX13" fmla="*/ 361048 w 437294"/>
                    <a:gd name="connsiteY13" fmla="*/ 122655 h 328612"/>
                    <a:gd name="connsiteX14" fmla="*/ 423545 w 437294"/>
                    <a:gd name="connsiteY14" fmla="*/ 211772 h 328612"/>
                    <a:gd name="connsiteX15" fmla="*/ 423545 w 437294"/>
                    <a:gd name="connsiteY15" fmla="*/ 248285 h 328612"/>
                    <a:gd name="connsiteX16" fmla="*/ 356956 w 437294"/>
                    <a:gd name="connsiteY16" fmla="*/ 248285 h 328612"/>
                    <a:gd name="connsiteX17" fmla="*/ 276339 w 437294"/>
                    <a:gd name="connsiteY17" fmla="*/ 136561 h 328612"/>
                    <a:gd name="connsiteX18" fmla="*/ 299402 w 437294"/>
                    <a:gd name="connsiteY18" fmla="*/ 80328 h 328612"/>
                    <a:gd name="connsiteX19" fmla="*/ 219075 w 437294"/>
                    <a:gd name="connsiteY19" fmla="*/ 0 h 328612"/>
                    <a:gd name="connsiteX20" fmla="*/ 138747 w 437294"/>
                    <a:gd name="connsiteY20" fmla="*/ 80328 h 328612"/>
                    <a:gd name="connsiteX21" fmla="*/ 161823 w 437294"/>
                    <a:gd name="connsiteY21" fmla="*/ 136575 h 328612"/>
                    <a:gd name="connsiteX22" fmla="*/ 120941 w 437294"/>
                    <a:gd name="connsiteY22" fmla="*/ 164774 h 328612"/>
                    <a:gd name="connsiteX23" fmla="*/ 81123 w 437294"/>
                    <a:gd name="connsiteY23" fmla="*/ 248286 h 328612"/>
                    <a:gd name="connsiteX24" fmla="*/ 14605 w 437294"/>
                    <a:gd name="connsiteY24" fmla="*/ 248286 h 328612"/>
                    <a:gd name="connsiteX25" fmla="*/ 14605 w 437294"/>
                    <a:gd name="connsiteY25" fmla="*/ 211774 h 328612"/>
                    <a:gd name="connsiteX26" fmla="*/ 42389 w 437294"/>
                    <a:gd name="connsiteY26" fmla="*/ 144661 h 328612"/>
                    <a:gd name="connsiteX27" fmla="*/ 77170 w 437294"/>
                    <a:gd name="connsiteY27" fmla="*/ 122697 h 328612"/>
                    <a:gd name="connsiteX28" fmla="*/ 109538 w 437294"/>
                    <a:gd name="connsiteY28" fmla="*/ 131445 h 328612"/>
                    <a:gd name="connsiteX29" fmla="*/ 127680 w 437294"/>
                    <a:gd name="connsiteY29" fmla="*/ 128899 h 328612"/>
                    <a:gd name="connsiteX30" fmla="*/ 132700 w 437294"/>
                    <a:gd name="connsiteY30" fmla="*/ 119871 h 328612"/>
                    <a:gd name="connsiteX31" fmla="*/ 123672 w 437294"/>
                    <a:gd name="connsiteY31" fmla="*/ 114858 h 328612"/>
                    <a:gd name="connsiteX32" fmla="*/ 81669 w 437294"/>
                    <a:gd name="connsiteY32" fmla="*/ 108525 h 328612"/>
                    <a:gd name="connsiteX33" fmla="*/ 58420 w 437294"/>
                    <a:gd name="connsiteY33" fmla="*/ 65723 h 328612"/>
                    <a:gd name="connsiteX34" fmla="*/ 109538 w 437294"/>
                    <a:gd name="connsiteY34" fmla="*/ 14605 h 328612"/>
                    <a:gd name="connsiteX35" fmla="*/ 136073 w 437294"/>
                    <a:gd name="connsiteY35" fmla="*/ 22029 h 328612"/>
                    <a:gd name="connsiteX36" fmla="*/ 146100 w 437294"/>
                    <a:gd name="connsiteY36" fmla="*/ 19547 h 328612"/>
                    <a:gd name="connsiteX37" fmla="*/ 143618 w 437294"/>
                    <a:gd name="connsiteY37" fmla="*/ 9520 h 328612"/>
                    <a:gd name="connsiteX38" fmla="*/ 109538 w 437294"/>
                    <a:gd name="connsiteY38" fmla="*/ 0 h 328612"/>
                    <a:gd name="connsiteX39" fmla="*/ 43815 w 437294"/>
                    <a:gd name="connsiteY39" fmla="*/ 65723 h 328612"/>
                    <a:gd name="connsiteX40" fmla="*/ 63484 w 437294"/>
                    <a:gd name="connsiteY40" fmla="*/ 112427 h 328612"/>
                    <a:gd name="connsiteX41" fmla="*/ 32063 w 437294"/>
                    <a:gd name="connsiteY41" fmla="*/ 134326 h 328612"/>
                    <a:gd name="connsiteX42" fmla="*/ 0 w 437294"/>
                    <a:gd name="connsiteY42" fmla="*/ 211773 h 328612"/>
                    <a:gd name="connsiteX43" fmla="*/ 0 w 437294"/>
                    <a:gd name="connsiteY43" fmla="*/ 255588 h 328612"/>
                    <a:gd name="connsiteX44" fmla="*/ 7302 w 437294"/>
                    <a:gd name="connsiteY44" fmla="*/ 262890 h 328612"/>
                    <a:gd name="connsiteX45" fmla="*/ 80327 w 437294"/>
                    <a:gd name="connsiteY45" fmla="*/ 262890 h 328612"/>
                    <a:gd name="connsiteX46" fmla="*/ 80327 w 437294"/>
                    <a:gd name="connsiteY46" fmla="*/ 321310 h 328612"/>
                    <a:gd name="connsiteX47" fmla="*/ 87629 w 437294"/>
                    <a:gd name="connsiteY47" fmla="*/ 328613 h 328612"/>
                    <a:gd name="connsiteX48" fmla="*/ 350519 w 437294"/>
                    <a:gd name="connsiteY48" fmla="*/ 328613 h 328612"/>
                    <a:gd name="connsiteX49" fmla="*/ 357821 w 437294"/>
                    <a:gd name="connsiteY49" fmla="*/ 321310 h 328612"/>
                    <a:gd name="connsiteX50" fmla="*/ 357821 w 437294"/>
                    <a:gd name="connsiteY50" fmla="*/ 262890 h 328612"/>
                    <a:gd name="connsiteX51" fmla="*/ 430846 w 437294"/>
                    <a:gd name="connsiteY51" fmla="*/ 262890 h 328612"/>
                    <a:gd name="connsiteX52" fmla="*/ 438148 w 437294"/>
                    <a:gd name="connsiteY52" fmla="*/ 255588 h 328612"/>
                    <a:gd name="connsiteX53" fmla="*/ 438148 w 437294"/>
                    <a:gd name="connsiteY53" fmla="*/ 211773 h 328612"/>
                    <a:gd name="connsiteX54" fmla="*/ 374618 w 437294"/>
                    <a:gd name="connsiteY54" fmla="*/ 112465 h 328612"/>
                    <a:gd name="connsiteX55" fmla="*/ 153353 w 437294"/>
                    <a:gd name="connsiteY55" fmla="*/ 80328 h 328612"/>
                    <a:gd name="connsiteX56" fmla="*/ 219075 w 437294"/>
                    <a:gd name="connsiteY56" fmla="*/ 14605 h 328612"/>
                    <a:gd name="connsiteX57" fmla="*/ 284798 w 437294"/>
                    <a:gd name="connsiteY57" fmla="*/ 80328 h 328612"/>
                    <a:gd name="connsiteX58" fmla="*/ 219075 w 437294"/>
                    <a:gd name="connsiteY58" fmla="*/ 146050 h 328612"/>
                    <a:gd name="connsiteX59" fmla="*/ 153353 w 437294"/>
                    <a:gd name="connsiteY59" fmla="*/ 80328 h 328612"/>
                    <a:gd name="connsiteX60" fmla="*/ 343218 w 437294"/>
                    <a:gd name="connsiteY60" fmla="*/ 314007 h 328612"/>
                    <a:gd name="connsiteX61" fmla="*/ 94932 w 437294"/>
                    <a:gd name="connsiteY61" fmla="*/ 314007 h 328612"/>
                    <a:gd name="connsiteX62" fmla="*/ 94932 w 437294"/>
                    <a:gd name="connsiteY62" fmla="*/ 262890 h 328612"/>
                    <a:gd name="connsiteX63" fmla="*/ 131259 w 437294"/>
                    <a:gd name="connsiteY63" fmla="*/ 175107 h 328612"/>
                    <a:gd name="connsiteX64" fmla="*/ 174590 w 437294"/>
                    <a:gd name="connsiteY64" fmla="*/ 147159 h 328612"/>
                    <a:gd name="connsiteX65" fmla="*/ 219075 w 437294"/>
                    <a:gd name="connsiteY65" fmla="*/ 160655 h 328612"/>
                    <a:gd name="connsiteX66" fmla="*/ 263626 w 437294"/>
                    <a:gd name="connsiteY66" fmla="*/ 147118 h 328612"/>
                    <a:gd name="connsiteX67" fmla="*/ 343218 w 437294"/>
                    <a:gd name="connsiteY67" fmla="*/ 262890 h 328612"/>
                    <a:gd name="connsiteX68" fmla="*/ 343218 w 437294"/>
                    <a:gd name="connsiteY68" fmla="*/ 314007 h 328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37294" h="328612">
                      <a:moveTo>
                        <a:pt x="374618" y="112465"/>
                      </a:moveTo>
                      <a:cubicBezTo>
                        <a:pt x="387079" y="100261"/>
                        <a:pt x="394335" y="83590"/>
                        <a:pt x="394335" y="65723"/>
                      </a:cubicBezTo>
                      <a:cubicBezTo>
                        <a:pt x="394335" y="29484"/>
                        <a:pt x="364854" y="0"/>
                        <a:pt x="328613" y="0"/>
                      </a:cubicBezTo>
                      <a:cubicBezTo>
                        <a:pt x="316639" y="0"/>
                        <a:pt x="304858" y="3291"/>
                        <a:pt x="294532" y="9520"/>
                      </a:cubicBezTo>
                      <a:cubicBezTo>
                        <a:pt x="291081" y="11607"/>
                        <a:pt x="289968" y="16092"/>
                        <a:pt x="292050" y="19547"/>
                      </a:cubicBezTo>
                      <a:cubicBezTo>
                        <a:pt x="294132" y="23003"/>
                        <a:pt x="298625" y="24104"/>
                        <a:pt x="302077" y="22029"/>
                      </a:cubicBezTo>
                      <a:cubicBezTo>
                        <a:pt x="310128" y="17173"/>
                        <a:pt x="319299" y="14605"/>
                        <a:pt x="328613" y="14605"/>
                      </a:cubicBezTo>
                      <a:cubicBezTo>
                        <a:pt x="356795" y="14605"/>
                        <a:pt x="379730" y="37536"/>
                        <a:pt x="379730" y="65723"/>
                      </a:cubicBezTo>
                      <a:cubicBezTo>
                        <a:pt x="379730" y="83080"/>
                        <a:pt x="371037" y="99079"/>
                        <a:pt x="356446" y="108542"/>
                      </a:cubicBezTo>
                      <a:cubicBezTo>
                        <a:pt x="344194" y="116580"/>
                        <a:pt x="328662" y="118897"/>
                        <a:pt x="314478" y="114857"/>
                      </a:cubicBezTo>
                      <a:cubicBezTo>
                        <a:pt x="310642" y="113751"/>
                        <a:pt x="306562" y="115991"/>
                        <a:pt x="305450" y="119870"/>
                      </a:cubicBezTo>
                      <a:cubicBezTo>
                        <a:pt x="304344" y="123749"/>
                        <a:pt x="306590" y="127789"/>
                        <a:pt x="310470" y="128898"/>
                      </a:cubicBezTo>
                      <a:cubicBezTo>
                        <a:pt x="316375" y="130588"/>
                        <a:pt x="322479" y="131444"/>
                        <a:pt x="328613" y="131444"/>
                      </a:cubicBezTo>
                      <a:cubicBezTo>
                        <a:pt x="340095" y="131444"/>
                        <a:pt x="351194" y="128312"/>
                        <a:pt x="361048" y="122655"/>
                      </a:cubicBezTo>
                      <a:cubicBezTo>
                        <a:pt x="398536" y="136239"/>
                        <a:pt x="423545" y="171632"/>
                        <a:pt x="423545" y="211772"/>
                      </a:cubicBezTo>
                      <a:lnTo>
                        <a:pt x="423545" y="248285"/>
                      </a:lnTo>
                      <a:lnTo>
                        <a:pt x="356956" y="248285"/>
                      </a:lnTo>
                      <a:cubicBezTo>
                        <a:pt x="351784" y="199510"/>
                        <a:pt x="321098" y="156828"/>
                        <a:pt x="276339" y="136561"/>
                      </a:cubicBezTo>
                      <a:cubicBezTo>
                        <a:pt x="290582" y="122059"/>
                        <a:pt x="299402" y="102212"/>
                        <a:pt x="299402" y="80328"/>
                      </a:cubicBezTo>
                      <a:cubicBezTo>
                        <a:pt x="299403" y="36034"/>
                        <a:pt x="263368" y="0"/>
                        <a:pt x="219075" y="0"/>
                      </a:cubicBezTo>
                      <a:cubicBezTo>
                        <a:pt x="174782" y="0"/>
                        <a:pt x="138747" y="36034"/>
                        <a:pt x="138747" y="80328"/>
                      </a:cubicBezTo>
                      <a:cubicBezTo>
                        <a:pt x="138747" y="102219"/>
                        <a:pt x="147572" y="122072"/>
                        <a:pt x="161823" y="136575"/>
                      </a:cubicBezTo>
                      <a:cubicBezTo>
                        <a:pt x="146760" y="143419"/>
                        <a:pt x="132789" y="152993"/>
                        <a:pt x="120941" y="164774"/>
                      </a:cubicBezTo>
                      <a:cubicBezTo>
                        <a:pt x="98226" y="187554"/>
                        <a:pt x="84404" y="216791"/>
                        <a:pt x="81123" y="248286"/>
                      </a:cubicBezTo>
                      <a:lnTo>
                        <a:pt x="14605" y="248286"/>
                      </a:lnTo>
                      <a:lnTo>
                        <a:pt x="14605" y="211774"/>
                      </a:lnTo>
                      <a:cubicBezTo>
                        <a:pt x="14605" y="186486"/>
                        <a:pt x="24482" y="162643"/>
                        <a:pt x="42389" y="144661"/>
                      </a:cubicBezTo>
                      <a:cubicBezTo>
                        <a:pt x="52247" y="134865"/>
                        <a:pt x="64248" y="127393"/>
                        <a:pt x="77170" y="122697"/>
                      </a:cubicBezTo>
                      <a:cubicBezTo>
                        <a:pt x="87026" y="128330"/>
                        <a:pt x="98092" y="131445"/>
                        <a:pt x="109538" y="131445"/>
                      </a:cubicBezTo>
                      <a:cubicBezTo>
                        <a:pt x="115671" y="131445"/>
                        <a:pt x="121775" y="130589"/>
                        <a:pt x="127680" y="128899"/>
                      </a:cubicBezTo>
                      <a:cubicBezTo>
                        <a:pt x="131559" y="127790"/>
                        <a:pt x="133805" y="123750"/>
                        <a:pt x="132700" y="119871"/>
                      </a:cubicBezTo>
                      <a:cubicBezTo>
                        <a:pt x="131588" y="115992"/>
                        <a:pt x="127509" y="113756"/>
                        <a:pt x="123672" y="114858"/>
                      </a:cubicBezTo>
                      <a:cubicBezTo>
                        <a:pt x="109495" y="118905"/>
                        <a:pt x="93970" y="116591"/>
                        <a:pt x="81669" y="108525"/>
                      </a:cubicBezTo>
                      <a:cubicBezTo>
                        <a:pt x="67114" y="99079"/>
                        <a:pt x="58420" y="83081"/>
                        <a:pt x="58420" y="65723"/>
                      </a:cubicBezTo>
                      <a:cubicBezTo>
                        <a:pt x="58420" y="37536"/>
                        <a:pt x="81355" y="14605"/>
                        <a:pt x="109538" y="14605"/>
                      </a:cubicBezTo>
                      <a:cubicBezTo>
                        <a:pt x="118851" y="14605"/>
                        <a:pt x="128022" y="17173"/>
                        <a:pt x="136073" y="22029"/>
                      </a:cubicBezTo>
                      <a:cubicBezTo>
                        <a:pt x="139539" y="24104"/>
                        <a:pt x="144010" y="22992"/>
                        <a:pt x="146100" y="19547"/>
                      </a:cubicBezTo>
                      <a:cubicBezTo>
                        <a:pt x="148182" y="16093"/>
                        <a:pt x="147070" y="11607"/>
                        <a:pt x="143618" y="9520"/>
                      </a:cubicBezTo>
                      <a:cubicBezTo>
                        <a:pt x="133292" y="3291"/>
                        <a:pt x="121511" y="0"/>
                        <a:pt x="109538" y="0"/>
                      </a:cubicBezTo>
                      <a:cubicBezTo>
                        <a:pt x="73296" y="0"/>
                        <a:pt x="43815" y="29484"/>
                        <a:pt x="43815" y="65723"/>
                      </a:cubicBezTo>
                      <a:cubicBezTo>
                        <a:pt x="43815" y="83576"/>
                        <a:pt x="51059" y="100235"/>
                        <a:pt x="63484" y="112427"/>
                      </a:cubicBezTo>
                      <a:cubicBezTo>
                        <a:pt x="51903" y="117811"/>
                        <a:pt x="41207" y="125243"/>
                        <a:pt x="32063" y="134326"/>
                      </a:cubicBezTo>
                      <a:cubicBezTo>
                        <a:pt x="11388" y="155092"/>
                        <a:pt x="0" y="182595"/>
                        <a:pt x="0" y="211773"/>
                      </a:cubicBezTo>
                      <a:lnTo>
                        <a:pt x="0" y="255588"/>
                      </a:lnTo>
                      <a:cubicBezTo>
                        <a:pt x="0" y="259621"/>
                        <a:pt x="3266" y="262890"/>
                        <a:pt x="7302" y="262890"/>
                      </a:cubicBezTo>
                      <a:lnTo>
                        <a:pt x="80327" y="262890"/>
                      </a:lnTo>
                      <a:lnTo>
                        <a:pt x="80327" y="321310"/>
                      </a:lnTo>
                      <a:cubicBezTo>
                        <a:pt x="80327" y="325343"/>
                        <a:pt x="83593" y="328613"/>
                        <a:pt x="87629" y="328613"/>
                      </a:cubicBezTo>
                      <a:lnTo>
                        <a:pt x="350519" y="328613"/>
                      </a:lnTo>
                      <a:cubicBezTo>
                        <a:pt x="354556" y="328613"/>
                        <a:pt x="357821" y="325343"/>
                        <a:pt x="357821" y="321310"/>
                      </a:cubicBezTo>
                      <a:lnTo>
                        <a:pt x="357821" y="262890"/>
                      </a:lnTo>
                      <a:lnTo>
                        <a:pt x="430846" y="262890"/>
                      </a:lnTo>
                      <a:cubicBezTo>
                        <a:pt x="434883" y="262890"/>
                        <a:pt x="438148" y="259620"/>
                        <a:pt x="438148" y="255588"/>
                      </a:cubicBezTo>
                      <a:lnTo>
                        <a:pt x="438148" y="211773"/>
                      </a:lnTo>
                      <a:cubicBezTo>
                        <a:pt x="438150" y="168595"/>
                        <a:pt x="413057" y="130185"/>
                        <a:pt x="374618" y="112465"/>
                      </a:cubicBezTo>
                      <a:close/>
                      <a:moveTo>
                        <a:pt x="153353" y="80328"/>
                      </a:moveTo>
                      <a:cubicBezTo>
                        <a:pt x="153353" y="44090"/>
                        <a:pt x="182833" y="14605"/>
                        <a:pt x="219075" y="14605"/>
                      </a:cubicBezTo>
                      <a:cubicBezTo>
                        <a:pt x="255317" y="14605"/>
                        <a:pt x="284798" y="44090"/>
                        <a:pt x="284798" y="80328"/>
                      </a:cubicBezTo>
                      <a:cubicBezTo>
                        <a:pt x="284798" y="116566"/>
                        <a:pt x="255317" y="146050"/>
                        <a:pt x="219075" y="146050"/>
                      </a:cubicBezTo>
                      <a:cubicBezTo>
                        <a:pt x="182833" y="146050"/>
                        <a:pt x="153353" y="116565"/>
                        <a:pt x="153353" y="80328"/>
                      </a:cubicBezTo>
                      <a:close/>
                      <a:moveTo>
                        <a:pt x="343218" y="314007"/>
                      </a:moveTo>
                      <a:lnTo>
                        <a:pt x="94932" y="314007"/>
                      </a:lnTo>
                      <a:lnTo>
                        <a:pt x="94932" y="262890"/>
                      </a:lnTo>
                      <a:cubicBezTo>
                        <a:pt x="94932" y="229779"/>
                        <a:pt x="107840" y="198597"/>
                        <a:pt x="131259" y="175107"/>
                      </a:cubicBezTo>
                      <a:cubicBezTo>
                        <a:pt x="143597" y="162835"/>
                        <a:pt x="158554" y="153317"/>
                        <a:pt x="174590" y="147159"/>
                      </a:cubicBezTo>
                      <a:cubicBezTo>
                        <a:pt x="187337" y="155671"/>
                        <a:pt x="202631" y="160655"/>
                        <a:pt x="219075" y="160655"/>
                      </a:cubicBezTo>
                      <a:cubicBezTo>
                        <a:pt x="235547" y="160655"/>
                        <a:pt x="250867" y="155656"/>
                        <a:pt x="263626" y="147118"/>
                      </a:cubicBezTo>
                      <a:cubicBezTo>
                        <a:pt x="311359" y="165458"/>
                        <a:pt x="343218" y="211476"/>
                        <a:pt x="343218" y="262890"/>
                      </a:cubicBezTo>
                      <a:lnTo>
                        <a:pt x="343218" y="314007"/>
                      </a:lnTo>
                      <a:close/>
                    </a:path>
                  </a:pathLst>
                </a:custGeom>
                <a:solidFill>
                  <a:schemeClr val="tx1"/>
                </a:solidFill>
                <a:ln w="12700" cap="flat">
                  <a:solidFill>
                    <a:schemeClr val="tx1"/>
                  </a:solidFill>
                  <a:prstDash val="solid"/>
                  <a:miter/>
                </a:ln>
              </p:spPr>
              <p:txBody>
                <a:bodyPr rtlCol="0" anchor="ctr"/>
                <a:lstStyle/>
                <a:p>
                  <a:endParaRPr lang="en-GB"/>
                </a:p>
              </p:txBody>
            </p:sp>
          </p:grpSp>
          <p:sp>
            <p:nvSpPr>
              <p:cNvPr id="2" name="Oval 1">
                <a:extLst>
                  <a:ext uri="{FF2B5EF4-FFF2-40B4-BE49-F238E27FC236}">
                    <a16:creationId xmlns:a16="http://schemas.microsoft.com/office/drawing/2014/main" id="{0AC60795-0894-4CB5-A2BE-48DC157B6484}"/>
                  </a:ext>
                </a:extLst>
              </p:cNvPr>
              <p:cNvSpPr/>
              <p:nvPr/>
            </p:nvSpPr>
            <p:spPr>
              <a:xfrm>
                <a:off x="3746501" y="2898777"/>
                <a:ext cx="180974" cy="180972"/>
              </a:xfrm>
              <a:prstGeom prst="ellipse">
                <a:avLst/>
              </a:prstGeom>
              <a:solidFill>
                <a:schemeClr val="bg1"/>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16" name="Group 15">
            <a:extLst>
              <a:ext uri="{FF2B5EF4-FFF2-40B4-BE49-F238E27FC236}">
                <a16:creationId xmlns:a16="http://schemas.microsoft.com/office/drawing/2014/main" id="{1E2CE727-93BA-486E-8C88-8CB7911611A3}"/>
              </a:ext>
            </a:extLst>
          </p:cNvPr>
          <p:cNvGrpSpPr/>
          <p:nvPr/>
        </p:nvGrpSpPr>
        <p:grpSpPr>
          <a:xfrm>
            <a:off x="7923456" y="2659104"/>
            <a:ext cx="856344" cy="856344"/>
            <a:chOff x="7923456" y="2659104"/>
            <a:chExt cx="856344" cy="856344"/>
          </a:xfrm>
        </p:grpSpPr>
        <p:sp>
          <p:nvSpPr>
            <p:cNvPr id="57" name="Oval 56">
              <a:extLst>
                <a:ext uri="{FF2B5EF4-FFF2-40B4-BE49-F238E27FC236}">
                  <a16:creationId xmlns:a16="http://schemas.microsoft.com/office/drawing/2014/main" id="{BFF3EDE3-CEAA-41A1-9671-BD55AD9E85E3}"/>
                </a:ext>
              </a:extLst>
            </p:cNvPr>
            <p:cNvSpPr/>
            <p:nvPr/>
          </p:nvSpPr>
          <p:spPr>
            <a:xfrm>
              <a:off x="7923456" y="2659104"/>
              <a:ext cx="856344" cy="856344"/>
            </a:xfrm>
            <a:prstGeom prst="ellipse">
              <a:avLst/>
            </a:prstGeom>
            <a:solidFill>
              <a:schemeClr val="bg1"/>
            </a:solidFill>
            <a:ln w="38100">
              <a:noFill/>
            </a:ln>
            <a:effectLst>
              <a:glow rad="622300">
                <a:schemeClr val="accent1">
                  <a:alpha val="48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solidFill>
                  <a:schemeClr val="bg1"/>
                </a:solidFill>
                <a:latin typeface="Raleway" charset="0"/>
              </a:endParaRPr>
            </a:p>
          </p:txBody>
        </p:sp>
        <p:grpSp>
          <p:nvGrpSpPr>
            <p:cNvPr id="15" name="Group 14">
              <a:extLst>
                <a:ext uri="{FF2B5EF4-FFF2-40B4-BE49-F238E27FC236}">
                  <a16:creationId xmlns:a16="http://schemas.microsoft.com/office/drawing/2014/main" id="{5C8095C3-D996-4EA9-A742-24E51E8454DF}"/>
                </a:ext>
              </a:extLst>
            </p:cNvPr>
            <p:cNvGrpSpPr/>
            <p:nvPr/>
          </p:nvGrpSpPr>
          <p:grpSpPr>
            <a:xfrm>
              <a:off x="8093795" y="2844336"/>
              <a:ext cx="515533" cy="515667"/>
              <a:chOff x="8093795" y="2844336"/>
              <a:chExt cx="515533" cy="515667"/>
            </a:xfrm>
          </p:grpSpPr>
          <p:sp>
            <p:nvSpPr>
              <p:cNvPr id="6" name="Freeform: Shape 5">
                <a:extLst>
                  <a:ext uri="{FF2B5EF4-FFF2-40B4-BE49-F238E27FC236}">
                    <a16:creationId xmlns:a16="http://schemas.microsoft.com/office/drawing/2014/main" id="{CBDB8F8E-0235-4D42-A7B8-156E4162D3A2}"/>
                  </a:ext>
                </a:extLst>
              </p:cNvPr>
              <p:cNvSpPr/>
              <p:nvPr/>
            </p:nvSpPr>
            <p:spPr>
              <a:xfrm>
                <a:off x="8190884" y="2844336"/>
                <a:ext cx="321285" cy="515667"/>
              </a:xfrm>
              <a:custGeom>
                <a:avLst/>
                <a:gdLst>
                  <a:gd name="connsiteX0" fmla="*/ 160745 w 321284"/>
                  <a:gd name="connsiteY0" fmla="*/ 0 h 515667"/>
                  <a:gd name="connsiteX1" fmla="*/ 0 w 321284"/>
                  <a:gd name="connsiteY1" fmla="*/ 160745 h 515667"/>
                  <a:gd name="connsiteX2" fmla="*/ 64726 w 321284"/>
                  <a:gd name="connsiteY2" fmla="*/ 289665 h 515667"/>
                  <a:gd name="connsiteX3" fmla="*/ 64726 w 321284"/>
                  <a:gd name="connsiteY3" fmla="*/ 303089 h 515667"/>
                  <a:gd name="connsiteX4" fmla="*/ 48549 w 321284"/>
                  <a:gd name="connsiteY4" fmla="*/ 338741 h 515667"/>
                  <a:gd name="connsiteX5" fmla="*/ 61335 w 321284"/>
                  <a:gd name="connsiteY5" fmla="*/ 371108 h 515667"/>
                  <a:gd name="connsiteX6" fmla="*/ 48549 w 321284"/>
                  <a:gd name="connsiteY6" fmla="*/ 403471 h 515667"/>
                  <a:gd name="connsiteX7" fmla="*/ 81986 w 321284"/>
                  <a:gd name="connsiteY7" fmla="*/ 448821 h 515667"/>
                  <a:gd name="connsiteX8" fmla="*/ 160745 w 321284"/>
                  <a:gd name="connsiteY8" fmla="*/ 515667 h 515667"/>
                  <a:gd name="connsiteX9" fmla="*/ 239508 w 321284"/>
                  <a:gd name="connsiteY9" fmla="*/ 448821 h 515667"/>
                  <a:gd name="connsiteX10" fmla="*/ 272945 w 321284"/>
                  <a:gd name="connsiteY10" fmla="*/ 403467 h 515667"/>
                  <a:gd name="connsiteX11" fmla="*/ 260159 w 321284"/>
                  <a:gd name="connsiteY11" fmla="*/ 371104 h 515667"/>
                  <a:gd name="connsiteX12" fmla="*/ 272945 w 321284"/>
                  <a:gd name="connsiteY12" fmla="*/ 338741 h 515667"/>
                  <a:gd name="connsiteX13" fmla="*/ 256763 w 321284"/>
                  <a:gd name="connsiteY13" fmla="*/ 303085 h 515667"/>
                  <a:gd name="connsiteX14" fmla="*/ 256763 w 321284"/>
                  <a:gd name="connsiteY14" fmla="*/ 289665 h 515667"/>
                  <a:gd name="connsiteX15" fmla="*/ 321490 w 321284"/>
                  <a:gd name="connsiteY15" fmla="*/ 160745 h 515667"/>
                  <a:gd name="connsiteX16" fmla="*/ 160745 w 321284"/>
                  <a:gd name="connsiteY16" fmla="*/ 0 h 515667"/>
                  <a:gd name="connsiteX17" fmla="*/ 225475 w 321284"/>
                  <a:gd name="connsiteY17" fmla="*/ 321485 h 515667"/>
                  <a:gd name="connsiteX18" fmla="*/ 242730 w 321284"/>
                  <a:gd name="connsiteY18" fmla="*/ 338741 h 515667"/>
                  <a:gd name="connsiteX19" fmla="*/ 225475 w 321284"/>
                  <a:gd name="connsiteY19" fmla="*/ 356001 h 515667"/>
                  <a:gd name="connsiteX20" fmla="*/ 96018 w 321284"/>
                  <a:gd name="connsiteY20" fmla="*/ 356001 h 515667"/>
                  <a:gd name="connsiteX21" fmla="*/ 78760 w 321284"/>
                  <a:gd name="connsiteY21" fmla="*/ 338741 h 515667"/>
                  <a:gd name="connsiteX22" fmla="*/ 96018 w 321284"/>
                  <a:gd name="connsiteY22" fmla="*/ 321485 h 515667"/>
                  <a:gd name="connsiteX23" fmla="*/ 160745 w 321284"/>
                  <a:gd name="connsiteY23" fmla="*/ 485452 h 515667"/>
                  <a:gd name="connsiteX24" fmla="*/ 113475 w 321284"/>
                  <a:gd name="connsiteY24" fmla="*/ 450941 h 515667"/>
                  <a:gd name="connsiteX25" fmla="*/ 208015 w 321284"/>
                  <a:gd name="connsiteY25" fmla="*/ 450941 h 515667"/>
                  <a:gd name="connsiteX26" fmla="*/ 160745 w 321284"/>
                  <a:gd name="connsiteY26" fmla="*/ 485452 h 515667"/>
                  <a:gd name="connsiteX27" fmla="*/ 225475 w 321284"/>
                  <a:gd name="connsiteY27" fmla="*/ 420726 h 515667"/>
                  <a:gd name="connsiteX28" fmla="*/ 96018 w 321284"/>
                  <a:gd name="connsiteY28" fmla="*/ 420726 h 515667"/>
                  <a:gd name="connsiteX29" fmla="*/ 78760 w 321284"/>
                  <a:gd name="connsiteY29" fmla="*/ 403471 h 515667"/>
                  <a:gd name="connsiteX30" fmla="*/ 96018 w 321284"/>
                  <a:gd name="connsiteY30" fmla="*/ 386215 h 515667"/>
                  <a:gd name="connsiteX31" fmla="*/ 225475 w 321284"/>
                  <a:gd name="connsiteY31" fmla="*/ 386215 h 515667"/>
                  <a:gd name="connsiteX32" fmla="*/ 242730 w 321284"/>
                  <a:gd name="connsiteY32" fmla="*/ 403471 h 515667"/>
                  <a:gd name="connsiteX33" fmla="*/ 225475 w 321284"/>
                  <a:gd name="connsiteY33" fmla="*/ 420726 h 515667"/>
                  <a:gd name="connsiteX34" fmla="*/ 233252 w 321284"/>
                  <a:gd name="connsiteY34" fmla="*/ 269294 h 515667"/>
                  <a:gd name="connsiteX35" fmla="*/ 226549 w 321284"/>
                  <a:gd name="connsiteY35" fmla="*/ 281848 h 515667"/>
                  <a:gd name="connsiteX36" fmla="*/ 226549 w 321284"/>
                  <a:gd name="connsiteY36" fmla="*/ 291298 h 515667"/>
                  <a:gd name="connsiteX37" fmla="*/ 225475 w 321284"/>
                  <a:gd name="connsiteY37" fmla="*/ 291270 h 515667"/>
                  <a:gd name="connsiteX38" fmla="*/ 208215 w 321284"/>
                  <a:gd name="connsiteY38" fmla="*/ 291270 h 515667"/>
                  <a:gd name="connsiteX39" fmla="*/ 208215 w 321284"/>
                  <a:gd name="connsiteY39" fmla="*/ 231730 h 515667"/>
                  <a:gd name="connsiteX40" fmla="*/ 229909 w 321284"/>
                  <a:gd name="connsiteY40" fmla="*/ 210037 h 515667"/>
                  <a:gd name="connsiteX41" fmla="*/ 229909 w 321284"/>
                  <a:gd name="connsiteY41" fmla="*/ 188670 h 515667"/>
                  <a:gd name="connsiteX42" fmla="*/ 208546 w 321284"/>
                  <a:gd name="connsiteY42" fmla="*/ 188670 h 515667"/>
                  <a:gd name="connsiteX43" fmla="*/ 182426 w 321284"/>
                  <a:gd name="connsiteY43" fmla="*/ 214789 h 515667"/>
                  <a:gd name="connsiteX44" fmla="*/ 178000 w 321284"/>
                  <a:gd name="connsiteY44" fmla="*/ 225470 h 515667"/>
                  <a:gd name="connsiteX45" fmla="*/ 178000 w 321284"/>
                  <a:gd name="connsiteY45" fmla="*/ 291270 h 515667"/>
                  <a:gd name="connsiteX46" fmla="*/ 143489 w 321284"/>
                  <a:gd name="connsiteY46" fmla="*/ 291270 h 515667"/>
                  <a:gd name="connsiteX47" fmla="*/ 143489 w 321284"/>
                  <a:gd name="connsiteY47" fmla="*/ 225470 h 515667"/>
                  <a:gd name="connsiteX48" fmla="*/ 139064 w 321284"/>
                  <a:gd name="connsiteY48" fmla="*/ 214789 h 515667"/>
                  <a:gd name="connsiteX49" fmla="*/ 112944 w 321284"/>
                  <a:gd name="connsiteY49" fmla="*/ 188670 h 515667"/>
                  <a:gd name="connsiteX50" fmla="*/ 91581 w 321284"/>
                  <a:gd name="connsiteY50" fmla="*/ 188670 h 515667"/>
                  <a:gd name="connsiteX51" fmla="*/ 91581 w 321284"/>
                  <a:gd name="connsiteY51" fmla="*/ 210037 h 515667"/>
                  <a:gd name="connsiteX52" fmla="*/ 113274 w 321284"/>
                  <a:gd name="connsiteY52" fmla="*/ 231730 h 515667"/>
                  <a:gd name="connsiteX53" fmla="*/ 113274 w 321284"/>
                  <a:gd name="connsiteY53" fmla="*/ 291274 h 515667"/>
                  <a:gd name="connsiteX54" fmla="*/ 96018 w 321284"/>
                  <a:gd name="connsiteY54" fmla="*/ 291274 h 515667"/>
                  <a:gd name="connsiteX55" fmla="*/ 94941 w 321284"/>
                  <a:gd name="connsiteY55" fmla="*/ 291298 h 515667"/>
                  <a:gd name="connsiteX56" fmla="*/ 94941 w 321284"/>
                  <a:gd name="connsiteY56" fmla="*/ 281848 h 515667"/>
                  <a:gd name="connsiteX57" fmla="*/ 88237 w 321284"/>
                  <a:gd name="connsiteY57" fmla="*/ 269294 h 515667"/>
                  <a:gd name="connsiteX58" fmla="*/ 30214 w 321284"/>
                  <a:gd name="connsiteY58" fmla="*/ 160745 h 515667"/>
                  <a:gd name="connsiteX59" fmla="*/ 160745 w 321284"/>
                  <a:gd name="connsiteY59" fmla="*/ 30215 h 515667"/>
                  <a:gd name="connsiteX60" fmla="*/ 291275 w 321284"/>
                  <a:gd name="connsiteY60" fmla="*/ 160745 h 515667"/>
                  <a:gd name="connsiteX61" fmla="*/ 233252 w 321284"/>
                  <a:gd name="connsiteY61" fmla="*/ 269294 h 51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21284" h="515667">
                    <a:moveTo>
                      <a:pt x="160745" y="0"/>
                    </a:moveTo>
                    <a:cubicBezTo>
                      <a:pt x="72110" y="0"/>
                      <a:pt x="0" y="72110"/>
                      <a:pt x="0" y="160745"/>
                    </a:cubicBezTo>
                    <a:cubicBezTo>
                      <a:pt x="0" y="211756"/>
                      <a:pt x="24050" y="259356"/>
                      <a:pt x="64726" y="289665"/>
                    </a:cubicBezTo>
                    <a:lnTo>
                      <a:pt x="64726" y="303089"/>
                    </a:lnTo>
                    <a:cubicBezTo>
                      <a:pt x="54819" y="311795"/>
                      <a:pt x="48549" y="324546"/>
                      <a:pt x="48549" y="338741"/>
                    </a:cubicBezTo>
                    <a:cubicBezTo>
                      <a:pt x="48549" y="351240"/>
                      <a:pt x="53411" y="362622"/>
                      <a:pt x="61335" y="371108"/>
                    </a:cubicBezTo>
                    <a:cubicBezTo>
                      <a:pt x="53411" y="379594"/>
                      <a:pt x="48549" y="390971"/>
                      <a:pt x="48549" y="403471"/>
                    </a:cubicBezTo>
                    <a:cubicBezTo>
                      <a:pt x="48549" y="424763"/>
                      <a:pt x="62637" y="442825"/>
                      <a:pt x="81986" y="448821"/>
                    </a:cubicBezTo>
                    <a:cubicBezTo>
                      <a:pt x="88209" y="486684"/>
                      <a:pt x="121147" y="515667"/>
                      <a:pt x="160745" y="515667"/>
                    </a:cubicBezTo>
                    <a:cubicBezTo>
                      <a:pt x="200342" y="515667"/>
                      <a:pt x="233284" y="486684"/>
                      <a:pt x="239508" y="448821"/>
                    </a:cubicBezTo>
                    <a:cubicBezTo>
                      <a:pt x="258852" y="442821"/>
                      <a:pt x="272945" y="424763"/>
                      <a:pt x="272945" y="403467"/>
                    </a:cubicBezTo>
                    <a:cubicBezTo>
                      <a:pt x="272945" y="390971"/>
                      <a:pt x="268082" y="379590"/>
                      <a:pt x="260159" y="371104"/>
                    </a:cubicBezTo>
                    <a:cubicBezTo>
                      <a:pt x="268082" y="362618"/>
                      <a:pt x="272945" y="351240"/>
                      <a:pt x="272945" y="338741"/>
                    </a:cubicBezTo>
                    <a:cubicBezTo>
                      <a:pt x="272945" y="324546"/>
                      <a:pt x="266674" y="311795"/>
                      <a:pt x="256763" y="303085"/>
                    </a:cubicBezTo>
                    <a:lnTo>
                      <a:pt x="256763" y="289665"/>
                    </a:lnTo>
                    <a:cubicBezTo>
                      <a:pt x="297440" y="259356"/>
                      <a:pt x="321490" y="211756"/>
                      <a:pt x="321490" y="160745"/>
                    </a:cubicBezTo>
                    <a:cubicBezTo>
                      <a:pt x="321490" y="72110"/>
                      <a:pt x="249379" y="0"/>
                      <a:pt x="160745" y="0"/>
                    </a:cubicBezTo>
                    <a:close/>
                    <a:moveTo>
                      <a:pt x="225475" y="321485"/>
                    </a:moveTo>
                    <a:cubicBezTo>
                      <a:pt x="234988" y="321485"/>
                      <a:pt x="242730" y="329228"/>
                      <a:pt x="242730" y="338741"/>
                    </a:cubicBezTo>
                    <a:cubicBezTo>
                      <a:pt x="242730" y="348258"/>
                      <a:pt x="234988" y="356001"/>
                      <a:pt x="225475" y="356001"/>
                    </a:cubicBezTo>
                    <a:lnTo>
                      <a:pt x="96018" y="356001"/>
                    </a:lnTo>
                    <a:cubicBezTo>
                      <a:pt x="86502" y="356001"/>
                      <a:pt x="78760" y="348258"/>
                      <a:pt x="78760" y="338741"/>
                    </a:cubicBezTo>
                    <a:cubicBezTo>
                      <a:pt x="78760" y="329228"/>
                      <a:pt x="86502" y="321485"/>
                      <a:pt x="96018" y="321485"/>
                    </a:cubicBezTo>
                    <a:close/>
                    <a:moveTo>
                      <a:pt x="160745" y="485452"/>
                    </a:moveTo>
                    <a:cubicBezTo>
                      <a:pt x="138651" y="485452"/>
                      <a:pt x="119884" y="470935"/>
                      <a:pt x="113475" y="450941"/>
                    </a:cubicBezTo>
                    <a:lnTo>
                      <a:pt x="208015" y="450941"/>
                    </a:lnTo>
                    <a:cubicBezTo>
                      <a:pt x="201609" y="470939"/>
                      <a:pt x="182840" y="485452"/>
                      <a:pt x="160745" y="485452"/>
                    </a:cubicBezTo>
                    <a:close/>
                    <a:moveTo>
                      <a:pt x="225475" y="420726"/>
                    </a:moveTo>
                    <a:lnTo>
                      <a:pt x="96018" y="420726"/>
                    </a:lnTo>
                    <a:cubicBezTo>
                      <a:pt x="86502" y="420726"/>
                      <a:pt x="78760" y="412984"/>
                      <a:pt x="78760" y="403471"/>
                    </a:cubicBezTo>
                    <a:cubicBezTo>
                      <a:pt x="78760" y="393953"/>
                      <a:pt x="86502" y="386215"/>
                      <a:pt x="96018" y="386215"/>
                    </a:cubicBezTo>
                    <a:lnTo>
                      <a:pt x="225475" y="386215"/>
                    </a:lnTo>
                    <a:cubicBezTo>
                      <a:pt x="234988" y="386215"/>
                      <a:pt x="242730" y="393953"/>
                      <a:pt x="242730" y="403471"/>
                    </a:cubicBezTo>
                    <a:cubicBezTo>
                      <a:pt x="242730" y="412984"/>
                      <a:pt x="234988" y="420726"/>
                      <a:pt x="225475" y="420726"/>
                    </a:cubicBezTo>
                    <a:close/>
                    <a:moveTo>
                      <a:pt x="233252" y="269294"/>
                    </a:moveTo>
                    <a:cubicBezTo>
                      <a:pt x="229063" y="272099"/>
                      <a:pt x="226549" y="276808"/>
                      <a:pt x="226549" y="281848"/>
                    </a:cubicBezTo>
                    <a:lnTo>
                      <a:pt x="226549" y="291298"/>
                    </a:lnTo>
                    <a:cubicBezTo>
                      <a:pt x="226190" y="291290"/>
                      <a:pt x="225833" y="291270"/>
                      <a:pt x="225475" y="291270"/>
                    </a:cubicBezTo>
                    <a:lnTo>
                      <a:pt x="208215" y="291270"/>
                    </a:lnTo>
                    <a:lnTo>
                      <a:pt x="208215" y="231730"/>
                    </a:lnTo>
                    <a:lnTo>
                      <a:pt x="229909" y="210037"/>
                    </a:lnTo>
                    <a:cubicBezTo>
                      <a:pt x="235809" y="204136"/>
                      <a:pt x="235809" y="194572"/>
                      <a:pt x="229909" y="188670"/>
                    </a:cubicBezTo>
                    <a:cubicBezTo>
                      <a:pt x="224011" y="182769"/>
                      <a:pt x="214443" y="182769"/>
                      <a:pt x="208546" y="188670"/>
                    </a:cubicBezTo>
                    <a:lnTo>
                      <a:pt x="182426" y="214789"/>
                    </a:lnTo>
                    <a:cubicBezTo>
                      <a:pt x="179594" y="217622"/>
                      <a:pt x="178000" y="221462"/>
                      <a:pt x="178000" y="225470"/>
                    </a:cubicBezTo>
                    <a:lnTo>
                      <a:pt x="178000" y="291270"/>
                    </a:lnTo>
                    <a:lnTo>
                      <a:pt x="143489" y="291270"/>
                    </a:lnTo>
                    <a:lnTo>
                      <a:pt x="143489" y="225470"/>
                    </a:lnTo>
                    <a:cubicBezTo>
                      <a:pt x="143489" y="221466"/>
                      <a:pt x="141896" y="217622"/>
                      <a:pt x="139064" y="214789"/>
                    </a:cubicBezTo>
                    <a:lnTo>
                      <a:pt x="112944" y="188670"/>
                    </a:lnTo>
                    <a:cubicBezTo>
                      <a:pt x="107047" y="182773"/>
                      <a:pt x="97483" y="182773"/>
                      <a:pt x="91581" y="188670"/>
                    </a:cubicBezTo>
                    <a:cubicBezTo>
                      <a:pt x="85680" y="194572"/>
                      <a:pt x="85680" y="204136"/>
                      <a:pt x="91581" y="210037"/>
                    </a:cubicBezTo>
                    <a:lnTo>
                      <a:pt x="113274" y="231730"/>
                    </a:lnTo>
                    <a:lnTo>
                      <a:pt x="113274" y="291274"/>
                    </a:lnTo>
                    <a:lnTo>
                      <a:pt x="96018" y="291274"/>
                    </a:lnTo>
                    <a:cubicBezTo>
                      <a:pt x="95657" y="291274"/>
                      <a:pt x="95299" y="291290"/>
                      <a:pt x="94941" y="291298"/>
                    </a:cubicBezTo>
                    <a:lnTo>
                      <a:pt x="94941" y="281848"/>
                    </a:lnTo>
                    <a:cubicBezTo>
                      <a:pt x="94941" y="276808"/>
                      <a:pt x="92427" y="272099"/>
                      <a:pt x="88237" y="269294"/>
                    </a:cubicBezTo>
                    <a:cubicBezTo>
                      <a:pt x="51909" y="244972"/>
                      <a:pt x="30214" y="204394"/>
                      <a:pt x="30214" y="160745"/>
                    </a:cubicBezTo>
                    <a:cubicBezTo>
                      <a:pt x="30214" y="88768"/>
                      <a:pt x="88772" y="30215"/>
                      <a:pt x="160745" y="30215"/>
                    </a:cubicBezTo>
                    <a:cubicBezTo>
                      <a:pt x="232718" y="30215"/>
                      <a:pt x="291275" y="88768"/>
                      <a:pt x="291275" y="160745"/>
                    </a:cubicBezTo>
                    <a:cubicBezTo>
                      <a:pt x="291275" y="204394"/>
                      <a:pt x="269582" y="244972"/>
                      <a:pt x="233252" y="269294"/>
                    </a:cubicBezTo>
                    <a:close/>
                  </a:path>
                </a:pathLst>
              </a:custGeom>
              <a:solidFill>
                <a:schemeClr val="tx1"/>
              </a:solidFill>
              <a:ln w="3727" cap="flat">
                <a:solidFill>
                  <a:schemeClr val="tx1"/>
                </a:solid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FC94C4D9-B16F-4AA5-8C39-339F3153E064}"/>
                  </a:ext>
                </a:extLst>
              </p:cNvPr>
              <p:cNvSpPr/>
              <p:nvPr/>
            </p:nvSpPr>
            <p:spPr>
              <a:xfrm>
                <a:off x="8093795" y="2989974"/>
                <a:ext cx="62444" cy="30215"/>
              </a:xfrm>
              <a:custGeom>
                <a:avLst/>
                <a:gdLst>
                  <a:gd name="connsiteX0" fmla="*/ 62578 w 62444"/>
                  <a:gd name="connsiteY0" fmla="*/ 15107 h 30214"/>
                  <a:gd name="connsiteX1" fmla="*/ 47470 w 62444"/>
                  <a:gd name="connsiteY1" fmla="*/ 0 h 30214"/>
                  <a:gd name="connsiteX2" fmla="*/ 15107 w 62444"/>
                  <a:gd name="connsiteY2" fmla="*/ 0 h 30214"/>
                  <a:gd name="connsiteX3" fmla="*/ 0 w 62444"/>
                  <a:gd name="connsiteY3" fmla="*/ 15107 h 30214"/>
                  <a:gd name="connsiteX4" fmla="*/ 15107 w 62444"/>
                  <a:gd name="connsiteY4" fmla="*/ 30215 h 30214"/>
                  <a:gd name="connsiteX5" fmla="*/ 47470 w 62444"/>
                  <a:gd name="connsiteY5" fmla="*/ 30215 h 30214"/>
                  <a:gd name="connsiteX6" fmla="*/ 62578 w 62444"/>
                  <a:gd name="connsiteY6" fmla="*/ 15107 h 3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444" h="30214">
                    <a:moveTo>
                      <a:pt x="62578" y="15107"/>
                    </a:moveTo>
                    <a:cubicBezTo>
                      <a:pt x="62578" y="6762"/>
                      <a:pt x="55815" y="0"/>
                      <a:pt x="47470" y="0"/>
                    </a:cubicBezTo>
                    <a:lnTo>
                      <a:pt x="15107" y="0"/>
                    </a:lnTo>
                    <a:cubicBezTo>
                      <a:pt x="6763" y="0"/>
                      <a:pt x="0" y="6762"/>
                      <a:pt x="0" y="15107"/>
                    </a:cubicBezTo>
                    <a:cubicBezTo>
                      <a:pt x="0" y="23448"/>
                      <a:pt x="6763" y="30215"/>
                      <a:pt x="15107" y="30215"/>
                    </a:cubicBezTo>
                    <a:lnTo>
                      <a:pt x="47470" y="30215"/>
                    </a:lnTo>
                    <a:cubicBezTo>
                      <a:pt x="55815" y="30215"/>
                      <a:pt x="62578" y="23448"/>
                      <a:pt x="62578" y="15107"/>
                    </a:cubicBezTo>
                    <a:close/>
                  </a:path>
                </a:pathLst>
              </a:custGeom>
              <a:solidFill>
                <a:schemeClr val="accent1"/>
              </a:solidFill>
              <a:ln w="3727"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9D824F09-AD3D-4F26-931E-64AFBE5421A0}"/>
                  </a:ext>
                </a:extLst>
              </p:cNvPr>
              <p:cNvSpPr/>
              <p:nvPr/>
            </p:nvSpPr>
            <p:spPr>
              <a:xfrm>
                <a:off x="8546884" y="2989974"/>
                <a:ext cx="62444" cy="30215"/>
              </a:xfrm>
              <a:custGeom>
                <a:avLst/>
                <a:gdLst>
                  <a:gd name="connsiteX0" fmla="*/ 47471 w 62444"/>
                  <a:gd name="connsiteY0" fmla="*/ 0 h 30214"/>
                  <a:gd name="connsiteX1" fmla="*/ 15107 w 62444"/>
                  <a:gd name="connsiteY1" fmla="*/ 0 h 30214"/>
                  <a:gd name="connsiteX2" fmla="*/ 0 w 62444"/>
                  <a:gd name="connsiteY2" fmla="*/ 15107 h 30214"/>
                  <a:gd name="connsiteX3" fmla="*/ 15107 w 62444"/>
                  <a:gd name="connsiteY3" fmla="*/ 30215 h 30214"/>
                  <a:gd name="connsiteX4" fmla="*/ 47471 w 62444"/>
                  <a:gd name="connsiteY4" fmla="*/ 30215 h 30214"/>
                  <a:gd name="connsiteX5" fmla="*/ 62578 w 62444"/>
                  <a:gd name="connsiteY5" fmla="*/ 15107 h 30214"/>
                  <a:gd name="connsiteX6" fmla="*/ 47471 w 62444"/>
                  <a:gd name="connsiteY6" fmla="*/ 0 h 3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444" h="30214">
                    <a:moveTo>
                      <a:pt x="47471" y="0"/>
                    </a:moveTo>
                    <a:lnTo>
                      <a:pt x="15107" y="0"/>
                    </a:lnTo>
                    <a:cubicBezTo>
                      <a:pt x="6767" y="0"/>
                      <a:pt x="0" y="6762"/>
                      <a:pt x="0" y="15107"/>
                    </a:cubicBezTo>
                    <a:cubicBezTo>
                      <a:pt x="0" y="23448"/>
                      <a:pt x="6767" y="30215"/>
                      <a:pt x="15107" y="30215"/>
                    </a:cubicBezTo>
                    <a:lnTo>
                      <a:pt x="47471" y="30215"/>
                    </a:lnTo>
                    <a:cubicBezTo>
                      <a:pt x="55815" y="30215"/>
                      <a:pt x="62578" y="23448"/>
                      <a:pt x="62578" y="15107"/>
                    </a:cubicBezTo>
                    <a:cubicBezTo>
                      <a:pt x="62578" y="6762"/>
                      <a:pt x="55815" y="0"/>
                      <a:pt x="47471" y="0"/>
                    </a:cubicBezTo>
                    <a:close/>
                  </a:path>
                </a:pathLst>
              </a:custGeom>
              <a:solidFill>
                <a:schemeClr val="accent1"/>
              </a:solidFill>
              <a:ln w="3727" cap="flat">
                <a:noFill/>
                <a:prstDash val="solid"/>
                <a:miter/>
              </a:ln>
            </p:spPr>
            <p:txBody>
              <a:bodyPr rtlCol="0" anchor="ctr"/>
              <a:lstStyle/>
              <a:p>
                <a:endParaRPr lang="en-GB" dirty="0"/>
              </a:p>
            </p:txBody>
          </p:sp>
          <p:sp>
            <p:nvSpPr>
              <p:cNvPr id="10" name="Freeform: Shape 9">
                <a:extLst>
                  <a:ext uri="{FF2B5EF4-FFF2-40B4-BE49-F238E27FC236}">
                    <a16:creationId xmlns:a16="http://schemas.microsoft.com/office/drawing/2014/main" id="{AAFC936B-C61E-49AA-9A37-9C2FA05B689C}"/>
                  </a:ext>
                </a:extLst>
              </p:cNvPr>
              <p:cNvSpPr/>
              <p:nvPr/>
            </p:nvSpPr>
            <p:spPr>
              <a:xfrm>
                <a:off x="8126312" y="3095151"/>
                <a:ext cx="57408" cy="46329"/>
              </a:xfrm>
              <a:custGeom>
                <a:avLst/>
                <a:gdLst>
                  <a:gd name="connsiteX0" fmla="*/ 35581 w 57408"/>
                  <a:gd name="connsiteY0" fmla="*/ 2026 h 46329"/>
                  <a:gd name="connsiteX1" fmla="*/ 7553 w 57408"/>
                  <a:gd name="connsiteY1" fmla="*/ 18207 h 46329"/>
                  <a:gd name="connsiteX2" fmla="*/ 2026 w 57408"/>
                  <a:gd name="connsiteY2" fmla="*/ 38847 h 46329"/>
                  <a:gd name="connsiteX3" fmla="*/ 15123 w 57408"/>
                  <a:gd name="connsiteY3" fmla="*/ 46401 h 46329"/>
                  <a:gd name="connsiteX4" fmla="*/ 22661 w 57408"/>
                  <a:gd name="connsiteY4" fmla="*/ 44374 h 46329"/>
                  <a:gd name="connsiteX5" fmla="*/ 50688 w 57408"/>
                  <a:gd name="connsiteY5" fmla="*/ 28196 h 46329"/>
                  <a:gd name="connsiteX6" fmla="*/ 56220 w 57408"/>
                  <a:gd name="connsiteY6" fmla="*/ 7557 h 46329"/>
                  <a:gd name="connsiteX7" fmla="*/ 35581 w 57408"/>
                  <a:gd name="connsiteY7" fmla="*/ 2026 h 46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408" h="46329">
                    <a:moveTo>
                      <a:pt x="35581" y="2026"/>
                    </a:moveTo>
                    <a:lnTo>
                      <a:pt x="7553" y="18207"/>
                    </a:lnTo>
                    <a:cubicBezTo>
                      <a:pt x="330" y="22382"/>
                      <a:pt x="-2144" y="31619"/>
                      <a:pt x="2026" y="38847"/>
                    </a:cubicBezTo>
                    <a:cubicBezTo>
                      <a:pt x="4823" y="43693"/>
                      <a:pt x="9902" y="46401"/>
                      <a:pt x="15123" y="46401"/>
                    </a:cubicBezTo>
                    <a:cubicBezTo>
                      <a:pt x="17684" y="46401"/>
                      <a:pt x="20285" y="45751"/>
                      <a:pt x="22661" y="44374"/>
                    </a:cubicBezTo>
                    <a:lnTo>
                      <a:pt x="50688" y="28196"/>
                    </a:lnTo>
                    <a:cubicBezTo>
                      <a:pt x="57915" y="24022"/>
                      <a:pt x="60390" y="14785"/>
                      <a:pt x="56220" y="7557"/>
                    </a:cubicBezTo>
                    <a:cubicBezTo>
                      <a:pt x="52049" y="330"/>
                      <a:pt x="42808" y="-2145"/>
                      <a:pt x="35581" y="2026"/>
                    </a:cubicBezTo>
                    <a:close/>
                  </a:path>
                </a:pathLst>
              </a:custGeom>
              <a:solidFill>
                <a:schemeClr val="accent1"/>
              </a:solidFill>
              <a:ln w="3727"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52B7E8AB-D46C-4926-9572-BBBD158F3FDC}"/>
                  </a:ext>
                </a:extLst>
              </p:cNvPr>
              <p:cNvSpPr/>
              <p:nvPr/>
            </p:nvSpPr>
            <p:spPr>
              <a:xfrm>
                <a:off x="8518698" y="2868608"/>
                <a:ext cx="57408" cy="46329"/>
              </a:xfrm>
              <a:custGeom>
                <a:avLst/>
                <a:gdLst>
                  <a:gd name="connsiteX0" fmla="*/ 15124 w 57408"/>
                  <a:gd name="connsiteY0" fmla="*/ 46403 h 46329"/>
                  <a:gd name="connsiteX1" fmla="*/ 22663 w 57408"/>
                  <a:gd name="connsiteY1" fmla="*/ 44376 h 46329"/>
                  <a:gd name="connsiteX2" fmla="*/ 50694 w 57408"/>
                  <a:gd name="connsiteY2" fmla="*/ 28191 h 46329"/>
                  <a:gd name="connsiteX3" fmla="*/ 56221 w 57408"/>
                  <a:gd name="connsiteY3" fmla="*/ 7556 h 46329"/>
                  <a:gd name="connsiteX4" fmla="*/ 35587 w 57408"/>
                  <a:gd name="connsiteY4" fmla="*/ 2028 h 46329"/>
                  <a:gd name="connsiteX5" fmla="*/ 7555 w 57408"/>
                  <a:gd name="connsiteY5" fmla="*/ 18210 h 46329"/>
                  <a:gd name="connsiteX6" fmla="*/ 2028 w 57408"/>
                  <a:gd name="connsiteY6" fmla="*/ 38845 h 46329"/>
                  <a:gd name="connsiteX7" fmla="*/ 15124 w 57408"/>
                  <a:gd name="connsiteY7" fmla="*/ 46403 h 46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408" h="46329">
                    <a:moveTo>
                      <a:pt x="15124" y="46403"/>
                    </a:moveTo>
                    <a:cubicBezTo>
                      <a:pt x="17685" y="46403"/>
                      <a:pt x="20283" y="45749"/>
                      <a:pt x="22663" y="44376"/>
                    </a:cubicBezTo>
                    <a:lnTo>
                      <a:pt x="50694" y="28191"/>
                    </a:lnTo>
                    <a:cubicBezTo>
                      <a:pt x="57917" y="24021"/>
                      <a:pt x="60396" y="14783"/>
                      <a:pt x="56221" y="7556"/>
                    </a:cubicBezTo>
                    <a:cubicBezTo>
                      <a:pt x="52048" y="329"/>
                      <a:pt x="42810" y="-2146"/>
                      <a:pt x="35587" y="2028"/>
                    </a:cubicBezTo>
                    <a:lnTo>
                      <a:pt x="7555" y="18210"/>
                    </a:lnTo>
                    <a:cubicBezTo>
                      <a:pt x="332" y="22380"/>
                      <a:pt x="-2147" y="31622"/>
                      <a:pt x="2028" y="38845"/>
                    </a:cubicBezTo>
                    <a:cubicBezTo>
                      <a:pt x="4825" y="43692"/>
                      <a:pt x="9904" y="46403"/>
                      <a:pt x="15124" y="46403"/>
                    </a:cubicBezTo>
                    <a:close/>
                  </a:path>
                </a:pathLst>
              </a:custGeom>
              <a:solidFill>
                <a:schemeClr val="accent1"/>
              </a:solidFill>
              <a:ln w="3727"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18F0BB43-73D4-4C93-A508-60768D21FA29}"/>
                  </a:ext>
                </a:extLst>
              </p:cNvPr>
              <p:cNvSpPr/>
              <p:nvPr/>
            </p:nvSpPr>
            <p:spPr>
              <a:xfrm>
                <a:off x="8518697" y="3095155"/>
                <a:ext cx="57408" cy="46329"/>
              </a:xfrm>
              <a:custGeom>
                <a:avLst/>
                <a:gdLst>
                  <a:gd name="connsiteX0" fmla="*/ 50691 w 57408"/>
                  <a:gd name="connsiteY0" fmla="*/ 18203 h 46329"/>
                  <a:gd name="connsiteX1" fmla="*/ 22664 w 57408"/>
                  <a:gd name="connsiteY1" fmla="*/ 2026 h 46329"/>
                  <a:gd name="connsiteX2" fmla="*/ 2025 w 57408"/>
                  <a:gd name="connsiteY2" fmla="*/ 7557 h 46329"/>
                  <a:gd name="connsiteX3" fmla="*/ 7556 w 57408"/>
                  <a:gd name="connsiteY3" fmla="*/ 28192 h 46329"/>
                  <a:gd name="connsiteX4" fmla="*/ 35588 w 57408"/>
                  <a:gd name="connsiteY4" fmla="*/ 44370 h 46329"/>
                  <a:gd name="connsiteX5" fmla="*/ 43125 w 57408"/>
                  <a:gd name="connsiteY5" fmla="*/ 46396 h 46329"/>
                  <a:gd name="connsiteX6" fmla="*/ 56223 w 57408"/>
                  <a:gd name="connsiteY6" fmla="*/ 38839 h 46329"/>
                  <a:gd name="connsiteX7" fmla="*/ 50691 w 57408"/>
                  <a:gd name="connsiteY7" fmla="*/ 18203 h 46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408" h="46329">
                    <a:moveTo>
                      <a:pt x="50691" y="18203"/>
                    </a:moveTo>
                    <a:lnTo>
                      <a:pt x="22664" y="2026"/>
                    </a:lnTo>
                    <a:cubicBezTo>
                      <a:pt x="15436" y="-2145"/>
                      <a:pt x="6195" y="330"/>
                      <a:pt x="2025" y="7557"/>
                    </a:cubicBezTo>
                    <a:cubicBezTo>
                      <a:pt x="-2146" y="14781"/>
                      <a:pt x="333" y="24022"/>
                      <a:pt x="7556" y="28192"/>
                    </a:cubicBezTo>
                    <a:lnTo>
                      <a:pt x="35588" y="44370"/>
                    </a:lnTo>
                    <a:cubicBezTo>
                      <a:pt x="37964" y="45743"/>
                      <a:pt x="40560" y="46396"/>
                      <a:pt x="43125" y="46396"/>
                    </a:cubicBezTo>
                    <a:cubicBezTo>
                      <a:pt x="48346" y="46396"/>
                      <a:pt x="53426" y="43685"/>
                      <a:pt x="56223" y="38839"/>
                    </a:cubicBezTo>
                    <a:cubicBezTo>
                      <a:pt x="60397" y="31615"/>
                      <a:pt x="57919" y="22374"/>
                      <a:pt x="50691" y="18203"/>
                    </a:cubicBezTo>
                    <a:close/>
                  </a:path>
                </a:pathLst>
              </a:custGeom>
              <a:solidFill>
                <a:schemeClr val="accent1"/>
              </a:solidFill>
              <a:ln w="3727"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50F7BC13-31D8-4BB0-B784-72542E77D140}"/>
                  </a:ext>
                </a:extLst>
              </p:cNvPr>
              <p:cNvSpPr/>
              <p:nvPr/>
            </p:nvSpPr>
            <p:spPr>
              <a:xfrm>
                <a:off x="8126314" y="2868609"/>
                <a:ext cx="57408" cy="46329"/>
              </a:xfrm>
              <a:custGeom>
                <a:avLst/>
                <a:gdLst>
                  <a:gd name="connsiteX0" fmla="*/ 50690 w 57408"/>
                  <a:gd name="connsiteY0" fmla="*/ 18205 h 46329"/>
                  <a:gd name="connsiteX1" fmla="*/ 22663 w 57408"/>
                  <a:gd name="connsiteY1" fmla="*/ 2027 h 46329"/>
                  <a:gd name="connsiteX2" fmla="*/ 2028 w 57408"/>
                  <a:gd name="connsiteY2" fmla="*/ 7559 h 46329"/>
                  <a:gd name="connsiteX3" fmla="*/ 7555 w 57408"/>
                  <a:gd name="connsiteY3" fmla="*/ 28194 h 46329"/>
                  <a:gd name="connsiteX4" fmla="*/ 35583 w 57408"/>
                  <a:gd name="connsiteY4" fmla="*/ 44375 h 46329"/>
                  <a:gd name="connsiteX5" fmla="*/ 43121 w 57408"/>
                  <a:gd name="connsiteY5" fmla="*/ 46402 h 46329"/>
                  <a:gd name="connsiteX6" fmla="*/ 56222 w 57408"/>
                  <a:gd name="connsiteY6" fmla="*/ 38844 h 46329"/>
                  <a:gd name="connsiteX7" fmla="*/ 50690 w 57408"/>
                  <a:gd name="connsiteY7" fmla="*/ 18205 h 46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408" h="46329">
                    <a:moveTo>
                      <a:pt x="50690" y="18205"/>
                    </a:moveTo>
                    <a:lnTo>
                      <a:pt x="22663" y="2027"/>
                    </a:lnTo>
                    <a:cubicBezTo>
                      <a:pt x="15435" y="-2147"/>
                      <a:pt x="6198" y="332"/>
                      <a:pt x="2028" y="7559"/>
                    </a:cubicBezTo>
                    <a:cubicBezTo>
                      <a:pt x="-2147" y="14786"/>
                      <a:pt x="332" y="24024"/>
                      <a:pt x="7555" y="28194"/>
                    </a:cubicBezTo>
                    <a:lnTo>
                      <a:pt x="35583" y="44375"/>
                    </a:lnTo>
                    <a:cubicBezTo>
                      <a:pt x="37963" y="45748"/>
                      <a:pt x="40559" y="46402"/>
                      <a:pt x="43121" y="46402"/>
                    </a:cubicBezTo>
                    <a:cubicBezTo>
                      <a:pt x="48345" y="46402"/>
                      <a:pt x="53420" y="43691"/>
                      <a:pt x="56222" y="38844"/>
                    </a:cubicBezTo>
                    <a:cubicBezTo>
                      <a:pt x="60392" y="31617"/>
                      <a:pt x="57913" y="22379"/>
                      <a:pt x="50690" y="18205"/>
                    </a:cubicBezTo>
                    <a:close/>
                  </a:path>
                </a:pathLst>
              </a:custGeom>
              <a:solidFill>
                <a:schemeClr val="accent1"/>
              </a:solidFill>
              <a:ln w="3727" cap="flat">
                <a:noFill/>
                <a:prstDash val="solid"/>
                <a:miter/>
              </a:ln>
            </p:spPr>
            <p:txBody>
              <a:bodyPr rtlCol="0" anchor="ctr"/>
              <a:lstStyle/>
              <a:p>
                <a:endParaRPr lang="en-GB"/>
              </a:p>
            </p:txBody>
          </p:sp>
        </p:grpSp>
      </p:grpSp>
      <p:grpSp>
        <p:nvGrpSpPr>
          <p:cNvPr id="26" name="Group 25">
            <a:extLst>
              <a:ext uri="{FF2B5EF4-FFF2-40B4-BE49-F238E27FC236}">
                <a16:creationId xmlns:a16="http://schemas.microsoft.com/office/drawing/2014/main" id="{4B9E61C3-F341-42B1-9EC1-AA8BE62FA276}"/>
              </a:ext>
            </a:extLst>
          </p:cNvPr>
          <p:cNvGrpSpPr/>
          <p:nvPr/>
        </p:nvGrpSpPr>
        <p:grpSpPr>
          <a:xfrm>
            <a:off x="10179956" y="2659104"/>
            <a:ext cx="856344" cy="856344"/>
            <a:chOff x="10179956" y="2659104"/>
            <a:chExt cx="856344" cy="856344"/>
          </a:xfrm>
        </p:grpSpPr>
        <p:sp>
          <p:nvSpPr>
            <p:cNvPr id="53" name="Oval 52">
              <a:extLst>
                <a:ext uri="{FF2B5EF4-FFF2-40B4-BE49-F238E27FC236}">
                  <a16:creationId xmlns:a16="http://schemas.microsoft.com/office/drawing/2014/main" id="{C843B7AE-51D8-4200-80AD-3BDFBF5DCA43}"/>
                </a:ext>
              </a:extLst>
            </p:cNvPr>
            <p:cNvSpPr/>
            <p:nvPr/>
          </p:nvSpPr>
          <p:spPr>
            <a:xfrm>
              <a:off x="10179956" y="2659104"/>
              <a:ext cx="856344" cy="856344"/>
            </a:xfrm>
            <a:prstGeom prst="ellipse">
              <a:avLst/>
            </a:prstGeom>
            <a:solidFill>
              <a:schemeClr val="bg1"/>
            </a:solidFill>
            <a:ln w="38100">
              <a:noFill/>
            </a:ln>
            <a:effectLst>
              <a:glow rad="622300">
                <a:schemeClr val="accent1">
                  <a:alpha val="48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solidFill>
                  <a:schemeClr val="bg1"/>
                </a:solidFill>
                <a:latin typeface="Raleway" charset="0"/>
              </a:endParaRPr>
            </a:p>
          </p:txBody>
        </p:sp>
        <p:grpSp>
          <p:nvGrpSpPr>
            <p:cNvPr id="20" name="Graphic 59">
              <a:extLst>
                <a:ext uri="{FF2B5EF4-FFF2-40B4-BE49-F238E27FC236}">
                  <a16:creationId xmlns:a16="http://schemas.microsoft.com/office/drawing/2014/main" id="{7568CCFD-9A8D-4961-B0D5-1FC109AAECBF}"/>
                </a:ext>
              </a:extLst>
            </p:cNvPr>
            <p:cNvGrpSpPr/>
            <p:nvPr/>
          </p:nvGrpSpPr>
          <p:grpSpPr>
            <a:xfrm>
              <a:off x="10349818" y="2799668"/>
              <a:ext cx="524557" cy="524557"/>
              <a:chOff x="10349818" y="2799668"/>
              <a:chExt cx="524557" cy="524557"/>
            </a:xfrm>
          </p:grpSpPr>
          <p:sp>
            <p:nvSpPr>
              <p:cNvPr id="21" name="Freeform: Shape 20">
                <a:extLst>
                  <a:ext uri="{FF2B5EF4-FFF2-40B4-BE49-F238E27FC236}">
                    <a16:creationId xmlns:a16="http://schemas.microsoft.com/office/drawing/2014/main" id="{2C08BECB-AE98-4BD9-9EDC-D358D091EBE7}"/>
                  </a:ext>
                </a:extLst>
              </p:cNvPr>
              <p:cNvSpPr/>
              <p:nvPr/>
            </p:nvSpPr>
            <p:spPr>
              <a:xfrm>
                <a:off x="10552872" y="2799668"/>
                <a:ext cx="203054" cy="136427"/>
              </a:xfrm>
              <a:custGeom>
                <a:avLst/>
                <a:gdLst>
                  <a:gd name="connsiteX0" fmla="*/ 59224 w 203054"/>
                  <a:gd name="connsiteY0" fmla="*/ 136510 h 136427"/>
                  <a:gd name="connsiteX1" fmla="*/ 121510 w 203054"/>
                  <a:gd name="connsiteY1" fmla="*/ 84606 h 136427"/>
                  <a:gd name="connsiteX2" fmla="*/ 203054 w 203054"/>
                  <a:gd name="connsiteY2" fmla="*/ 84606 h 136427"/>
                  <a:gd name="connsiteX3" fmla="*/ 203054 w 203054"/>
                  <a:gd name="connsiteY3" fmla="*/ 0 h 136427"/>
                  <a:gd name="connsiteX4" fmla="*/ 0 w 203054"/>
                  <a:gd name="connsiteY4" fmla="*/ 0 h 136427"/>
                  <a:gd name="connsiteX5" fmla="*/ 0 w 203054"/>
                  <a:gd name="connsiteY5" fmla="*/ 84606 h 136427"/>
                  <a:gd name="connsiteX6" fmla="*/ 59224 w 203054"/>
                  <a:gd name="connsiteY6" fmla="*/ 84606 h 136427"/>
                  <a:gd name="connsiteX7" fmla="*/ 16921 w 203054"/>
                  <a:gd name="connsiteY7" fmla="*/ 67685 h 136427"/>
                  <a:gd name="connsiteX8" fmla="*/ 16921 w 203054"/>
                  <a:gd name="connsiteY8" fmla="*/ 16921 h 136427"/>
                  <a:gd name="connsiteX9" fmla="*/ 186133 w 203054"/>
                  <a:gd name="connsiteY9" fmla="*/ 16921 h 136427"/>
                  <a:gd name="connsiteX10" fmla="*/ 186133 w 203054"/>
                  <a:gd name="connsiteY10" fmla="*/ 67685 h 136427"/>
                  <a:gd name="connsiteX11" fmla="*/ 115387 w 203054"/>
                  <a:gd name="connsiteY11" fmla="*/ 67685 h 136427"/>
                  <a:gd name="connsiteX12" fmla="*/ 76145 w 203054"/>
                  <a:gd name="connsiteY12" fmla="*/ 100387 h 136427"/>
                  <a:gd name="connsiteX13" fmla="*/ 76145 w 203054"/>
                  <a:gd name="connsiteY13" fmla="*/ 67685 h 136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3054" h="136427">
                    <a:moveTo>
                      <a:pt x="59224" y="136510"/>
                    </a:moveTo>
                    <a:lnTo>
                      <a:pt x="121510" y="84606"/>
                    </a:lnTo>
                    <a:lnTo>
                      <a:pt x="203054" y="84606"/>
                    </a:lnTo>
                    <a:lnTo>
                      <a:pt x="203054" y="0"/>
                    </a:lnTo>
                    <a:lnTo>
                      <a:pt x="0" y="0"/>
                    </a:lnTo>
                    <a:lnTo>
                      <a:pt x="0" y="84606"/>
                    </a:lnTo>
                    <a:lnTo>
                      <a:pt x="59224" y="84606"/>
                    </a:lnTo>
                    <a:close/>
                    <a:moveTo>
                      <a:pt x="16921" y="67685"/>
                    </a:moveTo>
                    <a:lnTo>
                      <a:pt x="16921" y="16921"/>
                    </a:lnTo>
                    <a:lnTo>
                      <a:pt x="186133" y="16921"/>
                    </a:lnTo>
                    <a:lnTo>
                      <a:pt x="186133" y="67685"/>
                    </a:lnTo>
                    <a:lnTo>
                      <a:pt x="115387" y="67685"/>
                    </a:lnTo>
                    <a:lnTo>
                      <a:pt x="76145" y="100387"/>
                    </a:lnTo>
                    <a:lnTo>
                      <a:pt x="76145" y="67685"/>
                    </a:lnTo>
                    <a:close/>
                  </a:path>
                </a:pathLst>
              </a:custGeom>
              <a:solidFill>
                <a:schemeClr val="accent1"/>
              </a:solidFill>
              <a:ln w="6350" cap="flat">
                <a:solidFill>
                  <a:schemeClr val="accent1"/>
                </a:solid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2361B38E-380D-46A7-B1A5-FA16D6A41679}"/>
                  </a:ext>
                </a:extLst>
              </p:cNvPr>
              <p:cNvSpPr/>
              <p:nvPr/>
            </p:nvSpPr>
            <p:spPr>
              <a:xfrm>
                <a:off x="10349818" y="2926577"/>
                <a:ext cx="524557" cy="397648"/>
              </a:xfrm>
              <a:custGeom>
                <a:avLst/>
                <a:gdLst>
                  <a:gd name="connsiteX0" fmla="*/ 430685 w 524557"/>
                  <a:gd name="connsiteY0" fmla="*/ 380727 h 397648"/>
                  <a:gd name="connsiteX1" fmla="*/ 423844 w 524557"/>
                  <a:gd name="connsiteY1" fmla="*/ 312236 h 397648"/>
                  <a:gd name="connsiteX2" fmla="*/ 473793 w 524557"/>
                  <a:gd name="connsiteY2" fmla="*/ 253818 h 397648"/>
                  <a:gd name="connsiteX3" fmla="*/ 473793 w 524557"/>
                  <a:gd name="connsiteY3" fmla="*/ 143830 h 397648"/>
                  <a:gd name="connsiteX4" fmla="*/ 439951 w 524557"/>
                  <a:gd name="connsiteY4" fmla="*/ 143830 h 397648"/>
                  <a:gd name="connsiteX5" fmla="*/ 439951 w 524557"/>
                  <a:gd name="connsiteY5" fmla="*/ 132139 h 397648"/>
                  <a:gd name="connsiteX6" fmla="*/ 423468 w 524557"/>
                  <a:gd name="connsiteY6" fmla="*/ 105014 h 397648"/>
                  <a:gd name="connsiteX7" fmla="*/ 439951 w 524557"/>
                  <a:gd name="connsiteY7" fmla="*/ 67685 h 397648"/>
                  <a:gd name="connsiteX8" fmla="*/ 439951 w 524557"/>
                  <a:gd name="connsiteY8" fmla="*/ 50764 h 397648"/>
                  <a:gd name="connsiteX9" fmla="*/ 389187 w 524557"/>
                  <a:gd name="connsiteY9" fmla="*/ 0 h 397648"/>
                  <a:gd name="connsiteX10" fmla="*/ 338424 w 524557"/>
                  <a:gd name="connsiteY10" fmla="*/ 50764 h 397648"/>
                  <a:gd name="connsiteX11" fmla="*/ 338424 w 524557"/>
                  <a:gd name="connsiteY11" fmla="*/ 67685 h 397648"/>
                  <a:gd name="connsiteX12" fmla="*/ 371870 w 524557"/>
                  <a:gd name="connsiteY12" fmla="*/ 115342 h 397648"/>
                  <a:gd name="connsiteX13" fmla="*/ 326461 w 524557"/>
                  <a:gd name="connsiteY13" fmla="*/ 160751 h 397648"/>
                  <a:gd name="connsiteX14" fmla="*/ 279014 w 524557"/>
                  <a:gd name="connsiteY14" fmla="*/ 160751 h 397648"/>
                  <a:gd name="connsiteX15" fmla="*/ 254657 w 524557"/>
                  <a:gd name="connsiteY15" fmla="*/ 130429 h 397648"/>
                  <a:gd name="connsiteX16" fmla="*/ 219976 w 524557"/>
                  <a:gd name="connsiteY16" fmla="*/ 120531 h 397648"/>
                  <a:gd name="connsiteX17" fmla="*/ 219976 w 524557"/>
                  <a:gd name="connsiteY17" fmla="*/ 105419 h 397648"/>
                  <a:gd name="connsiteX18" fmla="*/ 236897 w 524557"/>
                  <a:gd name="connsiteY18" fmla="*/ 67685 h 397648"/>
                  <a:gd name="connsiteX19" fmla="*/ 236897 w 524557"/>
                  <a:gd name="connsiteY19" fmla="*/ 50764 h 397648"/>
                  <a:gd name="connsiteX20" fmla="*/ 186133 w 524557"/>
                  <a:gd name="connsiteY20" fmla="*/ 0 h 397648"/>
                  <a:gd name="connsiteX21" fmla="*/ 135370 w 524557"/>
                  <a:gd name="connsiteY21" fmla="*/ 50764 h 397648"/>
                  <a:gd name="connsiteX22" fmla="*/ 135370 w 524557"/>
                  <a:gd name="connsiteY22" fmla="*/ 67685 h 397648"/>
                  <a:gd name="connsiteX23" fmla="*/ 152291 w 524557"/>
                  <a:gd name="connsiteY23" fmla="*/ 105419 h 397648"/>
                  <a:gd name="connsiteX24" fmla="*/ 152291 w 524557"/>
                  <a:gd name="connsiteY24" fmla="*/ 120539 h 397648"/>
                  <a:gd name="connsiteX25" fmla="*/ 117610 w 524557"/>
                  <a:gd name="connsiteY25" fmla="*/ 130437 h 397648"/>
                  <a:gd name="connsiteX26" fmla="*/ 93067 w 524557"/>
                  <a:gd name="connsiteY26" fmla="*/ 162978 h 397648"/>
                  <a:gd name="connsiteX27" fmla="*/ 93067 w 524557"/>
                  <a:gd name="connsiteY27" fmla="*/ 194594 h 397648"/>
                  <a:gd name="connsiteX28" fmla="*/ 59224 w 524557"/>
                  <a:gd name="connsiteY28" fmla="*/ 194594 h 397648"/>
                  <a:gd name="connsiteX29" fmla="*/ 59224 w 524557"/>
                  <a:gd name="connsiteY29" fmla="*/ 245357 h 397648"/>
                  <a:gd name="connsiteX30" fmla="*/ 76145 w 524557"/>
                  <a:gd name="connsiteY30" fmla="*/ 245357 h 397648"/>
                  <a:gd name="connsiteX31" fmla="*/ 76145 w 524557"/>
                  <a:gd name="connsiteY31" fmla="*/ 380727 h 397648"/>
                  <a:gd name="connsiteX32" fmla="*/ 0 w 524557"/>
                  <a:gd name="connsiteY32" fmla="*/ 380727 h 397648"/>
                  <a:gd name="connsiteX33" fmla="*/ 0 w 524557"/>
                  <a:gd name="connsiteY33" fmla="*/ 397648 h 397648"/>
                  <a:gd name="connsiteX34" fmla="*/ 524557 w 524557"/>
                  <a:gd name="connsiteY34" fmla="*/ 397648 h 397648"/>
                  <a:gd name="connsiteX35" fmla="*/ 524557 w 524557"/>
                  <a:gd name="connsiteY35" fmla="*/ 380727 h 397648"/>
                  <a:gd name="connsiteX36" fmla="*/ 355345 w 524557"/>
                  <a:gd name="connsiteY36" fmla="*/ 245357 h 397648"/>
                  <a:gd name="connsiteX37" fmla="*/ 355345 w 524557"/>
                  <a:gd name="connsiteY37" fmla="*/ 206558 h 397648"/>
                  <a:gd name="connsiteX38" fmla="*/ 415297 w 524557"/>
                  <a:gd name="connsiteY38" fmla="*/ 146606 h 397648"/>
                  <a:gd name="connsiteX39" fmla="*/ 422787 w 524557"/>
                  <a:gd name="connsiteY39" fmla="*/ 130379 h 397648"/>
                  <a:gd name="connsiteX40" fmla="*/ 423030 w 524557"/>
                  <a:gd name="connsiteY40" fmla="*/ 132139 h 397648"/>
                  <a:gd name="connsiteX41" fmla="*/ 423030 w 524557"/>
                  <a:gd name="connsiteY41" fmla="*/ 236897 h 397648"/>
                  <a:gd name="connsiteX42" fmla="*/ 397648 w 524557"/>
                  <a:gd name="connsiteY42" fmla="*/ 262279 h 397648"/>
                  <a:gd name="connsiteX43" fmla="*/ 329963 w 524557"/>
                  <a:gd name="connsiteY43" fmla="*/ 262279 h 397648"/>
                  <a:gd name="connsiteX44" fmla="*/ 329963 w 524557"/>
                  <a:gd name="connsiteY44" fmla="*/ 245357 h 397648"/>
                  <a:gd name="connsiteX45" fmla="*/ 329963 w 524557"/>
                  <a:gd name="connsiteY45" fmla="*/ 313042 h 397648"/>
                  <a:gd name="connsiteX46" fmla="*/ 373072 w 524557"/>
                  <a:gd name="connsiteY46" fmla="*/ 313042 h 397648"/>
                  <a:gd name="connsiteX47" fmla="*/ 379839 w 524557"/>
                  <a:gd name="connsiteY47" fmla="*/ 380727 h 397648"/>
                  <a:gd name="connsiteX48" fmla="*/ 329963 w 524557"/>
                  <a:gd name="connsiteY48" fmla="*/ 380727 h 397648"/>
                  <a:gd name="connsiteX49" fmla="*/ 390076 w 524557"/>
                  <a:gd name="connsiteY49" fmla="*/ 313042 h 397648"/>
                  <a:gd name="connsiteX50" fmla="*/ 406915 w 524557"/>
                  <a:gd name="connsiteY50" fmla="*/ 313042 h 397648"/>
                  <a:gd name="connsiteX51" fmla="*/ 413681 w 524557"/>
                  <a:gd name="connsiteY51" fmla="*/ 380727 h 397648"/>
                  <a:gd name="connsiteX52" fmla="*/ 396842 w 524557"/>
                  <a:gd name="connsiteY52" fmla="*/ 380727 h 397648"/>
                  <a:gd name="connsiteX53" fmla="*/ 439951 w 524557"/>
                  <a:gd name="connsiteY53" fmla="*/ 236897 h 397648"/>
                  <a:gd name="connsiteX54" fmla="*/ 439951 w 524557"/>
                  <a:gd name="connsiteY54" fmla="*/ 160751 h 397648"/>
                  <a:gd name="connsiteX55" fmla="*/ 456872 w 524557"/>
                  <a:gd name="connsiteY55" fmla="*/ 160751 h 397648"/>
                  <a:gd name="connsiteX56" fmla="*/ 456872 w 524557"/>
                  <a:gd name="connsiteY56" fmla="*/ 253818 h 397648"/>
                  <a:gd name="connsiteX57" fmla="*/ 414569 w 524557"/>
                  <a:gd name="connsiteY57" fmla="*/ 296121 h 397648"/>
                  <a:gd name="connsiteX58" fmla="*/ 329963 w 524557"/>
                  <a:gd name="connsiteY58" fmla="*/ 296121 h 397648"/>
                  <a:gd name="connsiteX59" fmla="*/ 329963 w 524557"/>
                  <a:gd name="connsiteY59" fmla="*/ 279200 h 397648"/>
                  <a:gd name="connsiteX60" fmla="*/ 397648 w 524557"/>
                  <a:gd name="connsiteY60" fmla="*/ 279200 h 397648"/>
                  <a:gd name="connsiteX61" fmla="*/ 439951 w 524557"/>
                  <a:gd name="connsiteY61" fmla="*/ 236897 h 397648"/>
                  <a:gd name="connsiteX62" fmla="*/ 355345 w 524557"/>
                  <a:gd name="connsiteY62" fmla="*/ 67685 h 397648"/>
                  <a:gd name="connsiteX63" fmla="*/ 355345 w 524557"/>
                  <a:gd name="connsiteY63" fmla="*/ 50764 h 397648"/>
                  <a:gd name="connsiteX64" fmla="*/ 389187 w 524557"/>
                  <a:gd name="connsiteY64" fmla="*/ 16921 h 397648"/>
                  <a:gd name="connsiteX65" fmla="*/ 423030 w 524557"/>
                  <a:gd name="connsiteY65" fmla="*/ 50764 h 397648"/>
                  <a:gd name="connsiteX66" fmla="*/ 423030 w 524557"/>
                  <a:gd name="connsiteY66" fmla="*/ 67685 h 397648"/>
                  <a:gd name="connsiteX67" fmla="*/ 389187 w 524557"/>
                  <a:gd name="connsiteY67" fmla="*/ 101527 h 397648"/>
                  <a:gd name="connsiteX68" fmla="*/ 355345 w 524557"/>
                  <a:gd name="connsiteY68" fmla="*/ 67685 h 397648"/>
                  <a:gd name="connsiteX69" fmla="*/ 333467 w 524557"/>
                  <a:gd name="connsiteY69" fmla="*/ 177673 h 397648"/>
                  <a:gd name="connsiteX70" fmla="*/ 389915 w 524557"/>
                  <a:gd name="connsiteY70" fmla="*/ 121224 h 397648"/>
                  <a:gd name="connsiteX71" fmla="*/ 396623 w 524557"/>
                  <a:gd name="connsiteY71" fmla="*/ 118448 h 397648"/>
                  <a:gd name="connsiteX72" fmla="*/ 406109 w 524557"/>
                  <a:gd name="connsiteY72" fmla="*/ 127934 h 397648"/>
                  <a:gd name="connsiteX73" fmla="*/ 403333 w 524557"/>
                  <a:gd name="connsiteY73" fmla="*/ 134643 h 397648"/>
                  <a:gd name="connsiteX74" fmla="*/ 343382 w 524557"/>
                  <a:gd name="connsiteY74" fmla="*/ 194594 h 397648"/>
                  <a:gd name="connsiteX75" fmla="*/ 253818 w 524557"/>
                  <a:gd name="connsiteY75" fmla="*/ 194594 h 397648"/>
                  <a:gd name="connsiteX76" fmla="*/ 245357 w 524557"/>
                  <a:gd name="connsiteY76" fmla="*/ 186133 h 397648"/>
                  <a:gd name="connsiteX77" fmla="*/ 253818 w 524557"/>
                  <a:gd name="connsiteY77" fmla="*/ 177673 h 397648"/>
                  <a:gd name="connsiteX78" fmla="*/ 152291 w 524557"/>
                  <a:gd name="connsiteY78" fmla="*/ 50764 h 397648"/>
                  <a:gd name="connsiteX79" fmla="*/ 186133 w 524557"/>
                  <a:gd name="connsiteY79" fmla="*/ 16921 h 397648"/>
                  <a:gd name="connsiteX80" fmla="*/ 219976 w 524557"/>
                  <a:gd name="connsiteY80" fmla="*/ 50764 h 397648"/>
                  <a:gd name="connsiteX81" fmla="*/ 219976 w 524557"/>
                  <a:gd name="connsiteY81" fmla="*/ 67685 h 397648"/>
                  <a:gd name="connsiteX82" fmla="*/ 186133 w 524557"/>
                  <a:gd name="connsiteY82" fmla="*/ 101527 h 397648"/>
                  <a:gd name="connsiteX83" fmla="*/ 152291 w 524557"/>
                  <a:gd name="connsiteY83" fmla="*/ 67685 h 397648"/>
                  <a:gd name="connsiteX84" fmla="*/ 186133 w 524557"/>
                  <a:gd name="connsiteY84" fmla="*/ 118448 h 397648"/>
                  <a:gd name="connsiteX85" fmla="*/ 203054 w 524557"/>
                  <a:gd name="connsiteY85" fmla="*/ 115486 h 397648"/>
                  <a:gd name="connsiteX86" fmla="*/ 203054 w 524557"/>
                  <a:gd name="connsiteY86" fmla="*/ 124575 h 397648"/>
                  <a:gd name="connsiteX87" fmla="*/ 186133 w 524557"/>
                  <a:gd name="connsiteY87" fmla="*/ 135370 h 397648"/>
                  <a:gd name="connsiteX88" fmla="*/ 169212 w 524557"/>
                  <a:gd name="connsiteY88" fmla="*/ 124575 h 397648"/>
                  <a:gd name="connsiteX89" fmla="*/ 169212 w 524557"/>
                  <a:gd name="connsiteY89" fmla="*/ 115486 h 397648"/>
                  <a:gd name="connsiteX90" fmla="*/ 186133 w 524557"/>
                  <a:gd name="connsiteY90" fmla="*/ 118448 h 397648"/>
                  <a:gd name="connsiteX91" fmla="*/ 109988 w 524557"/>
                  <a:gd name="connsiteY91" fmla="*/ 162978 h 397648"/>
                  <a:gd name="connsiteX92" fmla="*/ 122258 w 524557"/>
                  <a:gd name="connsiteY92" fmla="*/ 146706 h 397648"/>
                  <a:gd name="connsiteX93" fmla="*/ 157112 w 524557"/>
                  <a:gd name="connsiteY93" fmla="*/ 136750 h 397648"/>
                  <a:gd name="connsiteX94" fmla="*/ 186133 w 524557"/>
                  <a:gd name="connsiteY94" fmla="*/ 152291 h 397648"/>
                  <a:gd name="connsiteX95" fmla="*/ 215154 w 524557"/>
                  <a:gd name="connsiteY95" fmla="*/ 136741 h 397648"/>
                  <a:gd name="connsiteX96" fmla="*/ 250009 w 524557"/>
                  <a:gd name="connsiteY96" fmla="*/ 146697 h 397648"/>
                  <a:gd name="connsiteX97" fmla="*/ 261915 w 524557"/>
                  <a:gd name="connsiteY97" fmla="*/ 160743 h 397648"/>
                  <a:gd name="connsiteX98" fmla="*/ 253818 w 524557"/>
                  <a:gd name="connsiteY98" fmla="*/ 160743 h 397648"/>
                  <a:gd name="connsiteX99" fmla="*/ 228436 w 524557"/>
                  <a:gd name="connsiteY99" fmla="*/ 186125 h 397648"/>
                  <a:gd name="connsiteX100" fmla="*/ 229994 w 524557"/>
                  <a:gd name="connsiteY100" fmla="*/ 194585 h 397648"/>
                  <a:gd name="connsiteX101" fmla="*/ 109988 w 524557"/>
                  <a:gd name="connsiteY101" fmla="*/ 194585 h 397648"/>
                  <a:gd name="connsiteX102" fmla="*/ 76145 w 524557"/>
                  <a:gd name="connsiteY102" fmla="*/ 211515 h 397648"/>
                  <a:gd name="connsiteX103" fmla="*/ 338424 w 524557"/>
                  <a:gd name="connsiteY103" fmla="*/ 211515 h 397648"/>
                  <a:gd name="connsiteX104" fmla="*/ 338424 w 524557"/>
                  <a:gd name="connsiteY104" fmla="*/ 228436 h 397648"/>
                  <a:gd name="connsiteX105" fmla="*/ 76145 w 524557"/>
                  <a:gd name="connsiteY105" fmla="*/ 228436 h 397648"/>
                  <a:gd name="connsiteX106" fmla="*/ 93067 w 524557"/>
                  <a:gd name="connsiteY106" fmla="*/ 279200 h 397648"/>
                  <a:gd name="connsiteX107" fmla="*/ 118448 w 524557"/>
                  <a:gd name="connsiteY107" fmla="*/ 279200 h 397648"/>
                  <a:gd name="connsiteX108" fmla="*/ 118448 w 524557"/>
                  <a:gd name="connsiteY108" fmla="*/ 262279 h 397648"/>
                  <a:gd name="connsiteX109" fmla="*/ 93067 w 524557"/>
                  <a:gd name="connsiteY109" fmla="*/ 262279 h 397648"/>
                  <a:gd name="connsiteX110" fmla="*/ 93067 w 524557"/>
                  <a:gd name="connsiteY110" fmla="*/ 245357 h 397648"/>
                  <a:gd name="connsiteX111" fmla="*/ 313042 w 524557"/>
                  <a:gd name="connsiteY111" fmla="*/ 245357 h 397648"/>
                  <a:gd name="connsiteX112" fmla="*/ 313042 w 524557"/>
                  <a:gd name="connsiteY112" fmla="*/ 262279 h 397648"/>
                  <a:gd name="connsiteX113" fmla="*/ 135370 w 524557"/>
                  <a:gd name="connsiteY113" fmla="*/ 262279 h 397648"/>
                  <a:gd name="connsiteX114" fmla="*/ 135370 w 524557"/>
                  <a:gd name="connsiteY114" fmla="*/ 279200 h 397648"/>
                  <a:gd name="connsiteX115" fmla="*/ 313042 w 524557"/>
                  <a:gd name="connsiteY115" fmla="*/ 279200 h 397648"/>
                  <a:gd name="connsiteX116" fmla="*/ 313042 w 524557"/>
                  <a:gd name="connsiteY116" fmla="*/ 380727 h 397648"/>
                  <a:gd name="connsiteX117" fmla="*/ 292890 w 524557"/>
                  <a:gd name="connsiteY117" fmla="*/ 380727 h 397648"/>
                  <a:gd name="connsiteX118" fmla="*/ 275969 w 524557"/>
                  <a:gd name="connsiteY118" fmla="*/ 346884 h 397648"/>
                  <a:gd name="connsiteX119" fmla="*/ 130140 w 524557"/>
                  <a:gd name="connsiteY119" fmla="*/ 346884 h 397648"/>
                  <a:gd name="connsiteX120" fmla="*/ 113219 w 524557"/>
                  <a:gd name="connsiteY120" fmla="*/ 380727 h 397648"/>
                  <a:gd name="connsiteX121" fmla="*/ 93067 w 524557"/>
                  <a:gd name="connsiteY121" fmla="*/ 380727 h 397648"/>
                  <a:gd name="connsiteX122" fmla="*/ 273970 w 524557"/>
                  <a:gd name="connsiteY122" fmla="*/ 380727 h 397648"/>
                  <a:gd name="connsiteX123" fmla="*/ 132139 w 524557"/>
                  <a:gd name="connsiteY123" fmla="*/ 380727 h 397648"/>
                  <a:gd name="connsiteX124" fmla="*/ 140599 w 524557"/>
                  <a:gd name="connsiteY124" fmla="*/ 363806 h 397648"/>
                  <a:gd name="connsiteX125" fmla="*/ 265509 w 524557"/>
                  <a:gd name="connsiteY125" fmla="*/ 363806 h 39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524557" h="397648">
                    <a:moveTo>
                      <a:pt x="430685" y="380727"/>
                    </a:moveTo>
                    <a:lnTo>
                      <a:pt x="423844" y="312236"/>
                    </a:lnTo>
                    <a:cubicBezTo>
                      <a:pt x="452092" y="307771"/>
                      <a:pt x="473793" y="283310"/>
                      <a:pt x="473793" y="253818"/>
                    </a:cubicBezTo>
                    <a:lnTo>
                      <a:pt x="473793" y="143830"/>
                    </a:lnTo>
                    <a:lnTo>
                      <a:pt x="439951" y="143830"/>
                    </a:lnTo>
                    <a:lnTo>
                      <a:pt x="439951" y="132139"/>
                    </a:lnTo>
                    <a:cubicBezTo>
                      <a:pt x="439951" y="120638"/>
                      <a:pt x="433630" y="110310"/>
                      <a:pt x="423468" y="105014"/>
                    </a:cubicBezTo>
                    <a:cubicBezTo>
                      <a:pt x="433573" y="95732"/>
                      <a:pt x="439951" y="82458"/>
                      <a:pt x="439951" y="67685"/>
                    </a:cubicBezTo>
                    <a:lnTo>
                      <a:pt x="439951" y="50764"/>
                    </a:lnTo>
                    <a:cubicBezTo>
                      <a:pt x="439951" y="22766"/>
                      <a:pt x="417185" y="0"/>
                      <a:pt x="389187" y="0"/>
                    </a:cubicBezTo>
                    <a:cubicBezTo>
                      <a:pt x="361190" y="0"/>
                      <a:pt x="338424" y="22766"/>
                      <a:pt x="338424" y="50764"/>
                    </a:cubicBezTo>
                    <a:lnTo>
                      <a:pt x="338424" y="67685"/>
                    </a:lnTo>
                    <a:cubicBezTo>
                      <a:pt x="338424" y="89588"/>
                      <a:pt x="352391" y="108236"/>
                      <a:pt x="371870" y="115342"/>
                    </a:cubicBezTo>
                    <a:lnTo>
                      <a:pt x="326461" y="160751"/>
                    </a:lnTo>
                    <a:lnTo>
                      <a:pt x="279014" y="160751"/>
                    </a:lnTo>
                    <a:cubicBezTo>
                      <a:pt x="278068" y="146648"/>
                      <a:pt x="268381" y="134353"/>
                      <a:pt x="254657" y="130429"/>
                    </a:cubicBezTo>
                    <a:lnTo>
                      <a:pt x="219976" y="120531"/>
                    </a:lnTo>
                    <a:lnTo>
                      <a:pt x="219976" y="105419"/>
                    </a:lnTo>
                    <a:cubicBezTo>
                      <a:pt x="230332" y="96120"/>
                      <a:pt x="236897" y="82677"/>
                      <a:pt x="236897" y="67685"/>
                    </a:cubicBezTo>
                    <a:lnTo>
                      <a:pt x="236897" y="50764"/>
                    </a:lnTo>
                    <a:cubicBezTo>
                      <a:pt x="236897" y="22766"/>
                      <a:pt x="214130" y="0"/>
                      <a:pt x="186133" y="0"/>
                    </a:cubicBezTo>
                    <a:cubicBezTo>
                      <a:pt x="158136" y="0"/>
                      <a:pt x="135370" y="22766"/>
                      <a:pt x="135370" y="50764"/>
                    </a:cubicBezTo>
                    <a:lnTo>
                      <a:pt x="135370" y="67685"/>
                    </a:lnTo>
                    <a:cubicBezTo>
                      <a:pt x="135370" y="82668"/>
                      <a:pt x="141934" y="96111"/>
                      <a:pt x="152291" y="105419"/>
                    </a:cubicBezTo>
                    <a:lnTo>
                      <a:pt x="152291" y="120539"/>
                    </a:lnTo>
                    <a:lnTo>
                      <a:pt x="117610" y="130437"/>
                    </a:lnTo>
                    <a:cubicBezTo>
                      <a:pt x="103159" y="134555"/>
                      <a:pt x="93067" y="147941"/>
                      <a:pt x="93067" y="162978"/>
                    </a:cubicBezTo>
                    <a:lnTo>
                      <a:pt x="93067" y="194594"/>
                    </a:lnTo>
                    <a:lnTo>
                      <a:pt x="59224" y="194594"/>
                    </a:lnTo>
                    <a:lnTo>
                      <a:pt x="59224" y="245357"/>
                    </a:lnTo>
                    <a:lnTo>
                      <a:pt x="76145" y="245357"/>
                    </a:lnTo>
                    <a:lnTo>
                      <a:pt x="76145" y="380727"/>
                    </a:lnTo>
                    <a:lnTo>
                      <a:pt x="0" y="380727"/>
                    </a:lnTo>
                    <a:lnTo>
                      <a:pt x="0" y="397648"/>
                    </a:lnTo>
                    <a:lnTo>
                      <a:pt x="524557" y="397648"/>
                    </a:lnTo>
                    <a:lnTo>
                      <a:pt x="524557" y="380727"/>
                    </a:lnTo>
                    <a:close/>
                    <a:moveTo>
                      <a:pt x="355345" y="245357"/>
                    </a:moveTo>
                    <a:lnTo>
                      <a:pt x="355345" y="206558"/>
                    </a:lnTo>
                    <a:lnTo>
                      <a:pt x="415297" y="146606"/>
                    </a:lnTo>
                    <a:cubicBezTo>
                      <a:pt x="419630" y="142272"/>
                      <a:pt x="422208" y="136451"/>
                      <a:pt x="422787" y="130379"/>
                    </a:cubicBezTo>
                    <a:cubicBezTo>
                      <a:pt x="422861" y="130970"/>
                      <a:pt x="423030" y="131527"/>
                      <a:pt x="423030" y="132139"/>
                    </a:cubicBezTo>
                    <a:lnTo>
                      <a:pt x="423030" y="236897"/>
                    </a:lnTo>
                    <a:cubicBezTo>
                      <a:pt x="423030" y="250888"/>
                      <a:pt x="411640" y="262279"/>
                      <a:pt x="397648" y="262279"/>
                    </a:cubicBezTo>
                    <a:lnTo>
                      <a:pt x="329963" y="262279"/>
                    </a:lnTo>
                    <a:lnTo>
                      <a:pt x="329963" y="245357"/>
                    </a:lnTo>
                    <a:close/>
                    <a:moveTo>
                      <a:pt x="329963" y="313042"/>
                    </a:moveTo>
                    <a:lnTo>
                      <a:pt x="373072" y="313042"/>
                    </a:lnTo>
                    <a:lnTo>
                      <a:pt x="379839" y="380727"/>
                    </a:lnTo>
                    <a:lnTo>
                      <a:pt x="329963" y="380727"/>
                    </a:lnTo>
                    <a:close/>
                    <a:moveTo>
                      <a:pt x="390076" y="313042"/>
                    </a:moveTo>
                    <a:lnTo>
                      <a:pt x="406915" y="313042"/>
                    </a:lnTo>
                    <a:lnTo>
                      <a:pt x="413681" y="380727"/>
                    </a:lnTo>
                    <a:lnTo>
                      <a:pt x="396842" y="380727"/>
                    </a:lnTo>
                    <a:close/>
                    <a:moveTo>
                      <a:pt x="439951" y="236897"/>
                    </a:moveTo>
                    <a:lnTo>
                      <a:pt x="439951" y="160751"/>
                    </a:lnTo>
                    <a:lnTo>
                      <a:pt x="456872" y="160751"/>
                    </a:lnTo>
                    <a:lnTo>
                      <a:pt x="456872" y="253818"/>
                    </a:lnTo>
                    <a:cubicBezTo>
                      <a:pt x="456872" y="277143"/>
                      <a:pt x="437894" y="296121"/>
                      <a:pt x="414569" y="296121"/>
                    </a:cubicBezTo>
                    <a:lnTo>
                      <a:pt x="329963" y="296121"/>
                    </a:lnTo>
                    <a:lnTo>
                      <a:pt x="329963" y="279200"/>
                    </a:lnTo>
                    <a:lnTo>
                      <a:pt x="397648" y="279200"/>
                    </a:lnTo>
                    <a:cubicBezTo>
                      <a:pt x="420973" y="279200"/>
                      <a:pt x="439951" y="260222"/>
                      <a:pt x="439951" y="236897"/>
                    </a:cubicBezTo>
                    <a:close/>
                    <a:moveTo>
                      <a:pt x="355345" y="67685"/>
                    </a:moveTo>
                    <a:lnTo>
                      <a:pt x="355345" y="50764"/>
                    </a:lnTo>
                    <a:cubicBezTo>
                      <a:pt x="355345" y="32100"/>
                      <a:pt x="370523" y="16921"/>
                      <a:pt x="389187" y="16921"/>
                    </a:cubicBezTo>
                    <a:cubicBezTo>
                      <a:pt x="407852" y="16921"/>
                      <a:pt x="423030" y="32100"/>
                      <a:pt x="423030" y="50764"/>
                    </a:cubicBezTo>
                    <a:lnTo>
                      <a:pt x="423030" y="67685"/>
                    </a:lnTo>
                    <a:cubicBezTo>
                      <a:pt x="423030" y="86349"/>
                      <a:pt x="407852" y="101527"/>
                      <a:pt x="389187" y="101527"/>
                    </a:cubicBezTo>
                    <a:cubicBezTo>
                      <a:pt x="370523" y="101527"/>
                      <a:pt x="355345" y="86349"/>
                      <a:pt x="355345" y="67685"/>
                    </a:cubicBezTo>
                    <a:close/>
                    <a:moveTo>
                      <a:pt x="333467" y="177673"/>
                    </a:moveTo>
                    <a:lnTo>
                      <a:pt x="389915" y="121224"/>
                    </a:lnTo>
                    <a:cubicBezTo>
                      <a:pt x="391682" y="119456"/>
                      <a:pt x="394128" y="118448"/>
                      <a:pt x="396623" y="118448"/>
                    </a:cubicBezTo>
                    <a:cubicBezTo>
                      <a:pt x="401854" y="118448"/>
                      <a:pt x="406109" y="122703"/>
                      <a:pt x="406109" y="127934"/>
                    </a:cubicBezTo>
                    <a:cubicBezTo>
                      <a:pt x="406109" y="130429"/>
                      <a:pt x="405101" y="132875"/>
                      <a:pt x="403333" y="134643"/>
                    </a:cubicBezTo>
                    <a:lnTo>
                      <a:pt x="343382" y="194594"/>
                    </a:lnTo>
                    <a:lnTo>
                      <a:pt x="253818" y="194594"/>
                    </a:lnTo>
                    <a:cubicBezTo>
                      <a:pt x="249150" y="194594"/>
                      <a:pt x="245357" y="190801"/>
                      <a:pt x="245357" y="186133"/>
                    </a:cubicBezTo>
                    <a:cubicBezTo>
                      <a:pt x="245357" y="181465"/>
                      <a:pt x="249150" y="177673"/>
                      <a:pt x="253818" y="177673"/>
                    </a:cubicBezTo>
                    <a:close/>
                    <a:moveTo>
                      <a:pt x="152291" y="50764"/>
                    </a:moveTo>
                    <a:cubicBezTo>
                      <a:pt x="152291" y="32100"/>
                      <a:pt x="167469" y="16921"/>
                      <a:pt x="186133" y="16921"/>
                    </a:cubicBezTo>
                    <a:cubicBezTo>
                      <a:pt x="204797" y="16921"/>
                      <a:pt x="219976" y="32100"/>
                      <a:pt x="219976" y="50764"/>
                    </a:cubicBezTo>
                    <a:lnTo>
                      <a:pt x="219976" y="67685"/>
                    </a:lnTo>
                    <a:cubicBezTo>
                      <a:pt x="219976" y="86349"/>
                      <a:pt x="204797" y="101527"/>
                      <a:pt x="186133" y="101527"/>
                    </a:cubicBezTo>
                    <a:cubicBezTo>
                      <a:pt x="167469" y="101527"/>
                      <a:pt x="152291" y="86349"/>
                      <a:pt x="152291" y="67685"/>
                    </a:cubicBezTo>
                    <a:close/>
                    <a:moveTo>
                      <a:pt x="186133" y="118448"/>
                    </a:moveTo>
                    <a:cubicBezTo>
                      <a:pt x="192074" y="118448"/>
                      <a:pt x="197750" y="117366"/>
                      <a:pt x="203054" y="115486"/>
                    </a:cubicBezTo>
                    <a:lnTo>
                      <a:pt x="203054" y="124575"/>
                    </a:lnTo>
                    <a:cubicBezTo>
                      <a:pt x="200956" y="127813"/>
                      <a:pt x="195127" y="135370"/>
                      <a:pt x="186133" y="135370"/>
                    </a:cubicBezTo>
                    <a:cubicBezTo>
                      <a:pt x="177140" y="135370"/>
                      <a:pt x="171310" y="127813"/>
                      <a:pt x="169212" y="124575"/>
                    </a:cubicBezTo>
                    <a:lnTo>
                      <a:pt x="169212" y="115486"/>
                    </a:lnTo>
                    <a:cubicBezTo>
                      <a:pt x="174517" y="117366"/>
                      <a:pt x="180193" y="118448"/>
                      <a:pt x="186133" y="118448"/>
                    </a:cubicBezTo>
                    <a:close/>
                    <a:moveTo>
                      <a:pt x="109988" y="162978"/>
                    </a:moveTo>
                    <a:cubicBezTo>
                      <a:pt x="109988" y="155455"/>
                      <a:pt x="115040" y="148771"/>
                      <a:pt x="122258" y="146706"/>
                    </a:cubicBezTo>
                    <a:lnTo>
                      <a:pt x="157112" y="136750"/>
                    </a:lnTo>
                    <a:cubicBezTo>
                      <a:pt x="162019" y="143145"/>
                      <a:pt x="171570" y="152291"/>
                      <a:pt x="186133" y="152291"/>
                    </a:cubicBezTo>
                    <a:cubicBezTo>
                      <a:pt x="200696" y="152291"/>
                      <a:pt x="210247" y="143145"/>
                      <a:pt x="215154" y="136741"/>
                    </a:cubicBezTo>
                    <a:lnTo>
                      <a:pt x="250009" y="146697"/>
                    </a:lnTo>
                    <a:cubicBezTo>
                      <a:pt x="256490" y="148552"/>
                      <a:pt x="261010" y="154187"/>
                      <a:pt x="261915" y="160743"/>
                    </a:cubicBezTo>
                    <a:lnTo>
                      <a:pt x="253818" y="160743"/>
                    </a:lnTo>
                    <a:cubicBezTo>
                      <a:pt x="239826" y="160743"/>
                      <a:pt x="228436" y="172133"/>
                      <a:pt x="228436" y="186125"/>
                    </a:cubicBezTo>
                    <a:cubicBezTo>
                      <a:pt x="228436" y="189104"/>
                      <a:pt x="229043" y="191929"/>
                      <a:pt x="229994" y="194585"/>
                    </a:cubicBezTo>
                    <a:lnTo>
                      <a:pt x="109988" y="194585"/>
                    </a:lnTo>
                    <a:close/>
                    <a:moveTo>
                      <a:pt x="76145" y="211515"/>
                    </a:moveTo>
                    <a:lnTo>
                      <a:pt x="338424" y="211515"/>
                    </a:lnTo>
                    <a:lnTo>
                      <a:pt x="338424" y="228436"/>
                    </a:lnTo>
                    <a:lnTo>
                      <a:pt x="76145" y="228436"/>
                    </a:lnTo>
                    <a:close/>
                    <a:moveTo>
                      <a:pt x="93067" y="279200"/>
                    </a:moveTo>
                    <a:lnTo>
                      <a:pt x="118448" y="279200"/>
                    </a:lnTo>
                    <a:lnTo>
                      <a:pt x="118448" y="262279"/>
                    </a:lnTo>
                    <a:lnTo>
                      <a:pt x="93067" y="262279"/>
                    </a:lnTo>
                    <a:lnTo>
                      <a:pt x="93067" y="245357"/>
                    </a:lnTo>
                    <a:lnTo>
                      <a:pt x="313042" y="245357"/>
                    </a:lnTo>
                    <a:lnTo>
                      <a:pt x="313042" y="262279"/>
                    </a:lnTo>
                    <a:lnTo>
                      <a:pt x="135370" y="262279"/>
                    </a:lnTo>
                    <a:lnTo>
                      <a:pt x="135370" y="279200"/>
                    </a:lnTo>
                    <a:lnTo>
                      <a:pt x="313042" y="279200"/>
                    </a:lnTo>
                    <a:lnTo>
                      <a:pt x="313042" y="380727"/>
                    </a:lnTo>
                    <a:lnTo>
                      <a:pt x="292890" y="380727"/>
                    </a:lnTo>
                    <a:lnTo>
                      <a:pt x="275969" y="346884"/>
                    </a:lnTo>
                    <a:lnTo>
                      <a:pt x="130140" y="346884"/>
                    </a:lnTo>
                    <a:lnTo>
                      <a:pt x="113219" y="380727"/>
                    </a:lnTo>
                    <a:lnTo>
                      <a:pt x="93067" y="380727"/>
                    </a:lnTo>
                    <a:close/>
                    <a:moveTo>
                      <a:pt x="273970" y="380727"/>
                    </a:moveTo>
                    <a:lnTo>
                      <a:pt x="132139" y="380727"/>
                    </a:lnTo>
                    <a:lnTo>
                      <a:pt x="140599" y="363806"/>
                    </a:lnTo>
                    <a:lnTo>
                      <a:pt x="265509" y="363806"/>
                    </a:lnTo>
                    <a:close/>
                  </a:path>
                </a:pathLst>
              </a:custGeom>
              <a:solidFill>
                <a:schemeClr val="tx2"/>
              </a:solidFill>
              <a:ln w="6350" cap="flat">
                <a:solidFill>
                  <a:schemeClr val="tx1"/>
                </a:solidFill>
                <a:prstDash val="solid"/>
                <a:miter/>
              </a:ln>
            </p:spPr>
            <p:txBody>
              <a:bodyPr rtlCol="0" anchor="ctr"/>
              <a:lstStyle/>
              <a:p>
                <a:endParaRPr lang="en-GB"/>
              </a:p>
            </p:txBody>
          </p:sp>
        </p:grpSp>
      </p:grpSp>
      <p:grpSp>
        <p:nvGrpSpPr>
          <p:cNvPr id="30" name="Group 29">
            <a:extLst>
              <a:ext uri="{FF2B5EF4-FFF2-40B4-BE49-F238E27FC236}">
                <a16:creationId xmlns:a16="http://schemas.microsoft.com/office/drawing/2014/main" id="{B2A2F7A0-698C-41D2-BCAE-D9C7B8E0C98E}"/>
              </a:ext>
            </a:extLst>
          </p:cNvPr>
          <p:cNvGrpSpPr/>
          <p:nvPr/>
        </p:nvGrpSpPr>
        <p:grpSpPr>
          <a:xfrm>
            <a:off x="5667392" y="2659104"/>
            <a:ext cx="856344" cy="856344"/>
            <a:chOff x="5667392" y="2659104"/>
            <a:chExt cx="856344" cy="856344"/>
          </a:xfrm>
        </p:grpSpPr>
        <p:sp>
          <p:nvSpPr>
            <p:cNvPr id="85" name="Oval 84">
              <a:extLst>
                <a:ext uri="{FF2B5EF4-FFF2-40B4-BE49-F238E27FC236}">
                  <a16:creationId xmlns:a16="http://schemas.microsoft.com/office/drawing/2014/main" id="{94F88329-D261-4D3A-8A93-D9F4774068F1}"/>
                </a:ext>
              </a:extLst>
            </p:cNvPr>
            <p:cNvSpPr/>
            <p:nvPr/>
          </p:nvSpPr>
          <p:spPr>
            <a:xfrm>
              <a:off x="5667392" y="2659104"/>
              <a:ext cx="856344" cy="856344"/>
            </a:xfrm>
            <a:prstGeom prst="ellipse">
              <a:avLst/>
            </a:prstGeom>
            <a:solidFill>
              <a:schemeClr val="bg1"/>
            </a:solidFill>
            <a:ln w="38100">
              <a:noFill/>
            </a:ln>
            <a:effectLst>
              <a:glow rad="622300">
                <a:schemeClr val="accent1">
                  <a:alpha val="48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solidFill>
                  <a:schemeClr val="bg1"/>
                </a:solidFill>
                <a:latin typeface="Raleway" charset="0"/>
              </a:endParaRPr>
            </a:p>
          </p:txBody>
        </p:sp>
        <p:grpSp>
          <p:nvGrpSpPr>
            <p:cNvPr id="27" name="Graphic 85">
              <a:extLst>
                <a:ext uri="{FF2B5EF4-FFF2-40B4-BE49-F238E27FC236}">
                  <a16:creationId xmlns:a16="http://schemas.microsoft.com/office/drawing/2014/main" id="{38DCB53B-1353-4D2E-9EE0-4E71873D09F6}"/>
                </a:ext>
              </a:extLst>
            </p:cNvPr>
            <p:cNvGrpSpPr/>
            <p:nvPr/>
          </p:nvGrpSpPr>
          <p:grpSpPr>
            <a:xfrm>
              <a:off x="5866807" y="2858519"/>
              <a:ext cx="457513" cy="457513"/>
              <a:chOff x="5866807" y="2858519"/>
              <a:chExt cx="457513" cy="457513"/>
            </a:xfrm>
          </p:grpSpPr>
          <p:sp>
            <p:nvSpPr>
              <p:cNvPr id="28" name="Freeform: Shape 27">
                <a:extLst>
                  <a:ext uri="{FF2B5EF4-FFF2-40B4-BE49-F238E27FC236}">
                    <a16:creationId xmlns:a16="http://schemas.microsoft.com/office/drawing/2014/main" id="{C46B6683-86BF-44EA-9973-A1DE973B2361}"/>
                  </a:ext>
                </a:extLst>
              </p:cNvPr>
              <p:cNvSpPr/>
              <p:nvPr/>
            </p:nvSpPr>
            <p:spPr>
              <a:xfrm>
                <a:off x="5881897" y="2858519"/>
                <a:ext cx="418056" cy="190709"/>
              </a:xfrm>
              <a:custGeom>
                <a:avLst/>
                <a:gdLst>
                  <a:gd name="connsiteX0" fmla="*/ 36884 w 418056"/>
                  <a:gd name="connsiteY0" fmla="*/ 191311 h 190708"/>
                  <a:gd name="connsiteX1" fmla="*/ 70584 w 418056"/>
                  <a:gd name="connsiteY1" fmla="*/ 168901 h 190708"/>
                  <a:gd name="connsiteX2" fmla="*/ 213775 w 418056"/>
                  <a:gd name="connsiteY2" fmla="*/ 73444 h 190708"/>
                  <a:gd name="connsiteX3" fmla="*/ 307936 w 418056"/>
                  <a:gd name="connsiteY3" fmla="*/ 105800 h 190708"/>
                  <a:gd name="connsiteX4" fmla="*/ 287480 w 418056"/>
                  <a:gd name="connsiteY4" fmla="*/ 108967 h 190708"/>
                  <a:gd name="connsiteX5" fmla="*/ 274109 w 418056"/>
                  <a:gd name="connsiteY5" fmla="*/ 122600 h 190708"/>
                  <a:gd name="connsiteX6" fmla="*/ 283379 w 418056"/>
                  <a:gd name="connsiteY6" fmla="*/ 139293 h 190708"/>
                  <a:gd name="connsiteX7" fmla="*/ 395874 w 418056"/>
                  <a:gd name="connsiteY7" fmla="*/ 189903 h 190708"/>
                  <a:gd name="connsiteX8" fmla="*/ 411064 w 418056"/>
                  <a:gd name="connsiteY8" fmla="*/ 188771 h 190708"/>
                  <a:gd name="connsiteX9" fmla="*/ 418388 w 418056"/>
                  <a:gd name="connsiteY9" fmla="*/ 175423 h 190708"/>
                  <a:gd name="connsiteX10" fmla="*/ 418971 w 418056"/>
                  <a:gd name="connsiteY10" fmla="*/ 51469 h 190708"/>
                  <a:gd name="connsiteX11" fmla="*/ 407675 w 418056"/>
                  <a:gd name="connsiteY11" fmla="*/ 36126 h 190708"/>
                  <a:gd name="connsiteX12" fmla="*/ 389728 w 418056"/>
                  <a:gd name="connsiteY12" fmla="*/ 42549 h 190708"/>
                  <a:gd name="connsiteX13" fmla="*/ 374222 w 418056"/>
                  <a:gd name="connsiteY13" fmla="*/ 65852 h 190708"/>
                  <a:gd name="connsiteX14" fmla="*/ 213775 w 418056"/>
                  <a:gd name="connsiteY14" fmla="*/ 0 h 190708"/>
                  <a:gd name="connsiteX15" fmla="*/ 2917 w 418056"/>
                  <a:gd name="connsiteY15" fmla="*/ 140035 h 190708"/>
                  <a:gd name="connsiteX16" fmla="*/ 6138 w 418056"/>
                  <a:gd name="connsiteY16" fmla="*/ 174782 h 190708"/>
                  <a:gd name="connsiteX17" fmla="*/ 36884 w 418056"/>
                  <a:gd name="connsiteY17" fmla="*/ 191311 h 190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8056" h="190708">
                    <a:moveTo>
                      <a:pt x="36884" y="191311"/>
                    </a:moveTo>
                    <a:cubicBezTo>
                      <a:pt x="51599" y="191311"/>
                      <a:pt x="64892" y="182475"/>
                      <a:pt x="70584" y="168901"/>
                    </a:cubicBezTo>
                    <a:cubicBezTo>
                      <a:pt x="94086" y="112906"/>
                      <a:pt x="149349" y="73444"/>
                      <a:pt x="213775" y="73444"/>
                    </a:cubicBezTo>
                    <a:cubicBezTo>
                      <a:pt x="249283" y="73444"/>
                      <a:pt x="281837" y="85614"/>
                      <a:pt x="307936" y="105800"/>
                    </a:cubicBezTo>
                    <a:lnTo>
                      <a:pt x="287480" y="108967"/>
                    </a:lnTo>
                    <a:cubicBezTo>
                      <a:pt x="280492" y="110050"/>
                      <a:pt x="275056" y="115594"/>
                      <a:pt x="274109" y="122600"/>
                    </a:cubicBezTo>
                    <a:cubicBezTo>
                      <a:pt x="273160" y="129603"/>
                      <a:pt x="276935" y="136397"/>
                      <a:pt x="283379" y="139293"/>
                    </a:cubicBezTo>
                    <a:lnTo>
                      <a:pt x="395874" y="189903"/>
                    </a:lnTo>
                    <a:cubicBezTo>
                      <a:pt x="400806" y="192117"/>
                      <a:pt x="406518" y="191691"/>
                      <a:pt x="411064" y="188771"/>
                    </a:cubicBezTo>
                    <a:cubicBezTo>
                      <a:pt x="415601" y="185845"/>
                      <a:pt x="418357" y="180825"/>
                      <a:pt x="418388" y="175423"/>
                    </a:cubicBezTo>
                    <a:lnTo>
                      <a:pt x="418971" y="51469"/>
                    </a:lnTo>
                    <a:cubicBezTo>
                      <a:pt x="419010" y="44417"/>
                      <a:pt x="414414" y="38181"/>
                      <a:pt x="407675" y="36126"/>
                    </a:cubicBezTo>
                    <a:cubicBezTo>
                      <a:pt x="400925" y="34070"/>
                      <a:pt x="393633" y="36679"/>
                      <a:pt x="389728" y="42549"/>
                    </a:cubicBezTo>
                    <a:lnTo>
                      <a:pt x="374222" y="65852"/>
                    </a:lnTo>
                    <a:cubicBezTo>
                      <a:pt x="332881" y="25157"/>
                      <a:pt x="276234" y="0"/>
                      <a:pt x="213775" y="0"/>
                    </a:cubicBezTo>
                    <a:cubicBezTo>
                      <a:pt x="119070" y="0"/>
                      <a:pt x="37645" y="57835"/>
                      <a:pt x="2917" y="140035"/>
                    </a:cubicBezTo>
                    <a:cubicBezTo>
                      <a:pt x="-1906" y="151428"/>
                      <a:pt x="-691" y="164475"/>
                      <a:pt x="6138" y="174782"/>
                    </a:cubicBezTo>
                    <a:cubicBezTo>
                      <a:pt x="12967" y="185094"/>
                      <a:pt x="24510" y="191311"/>
                      <a:pt x="36884" y="191311"/>
                    </a:cubicBezTo>
                    <a:close/>
                  </a:path>
                </a:pathLst>
              </a:custGeom>
              <a:solidFill>
                <a:schemeClr val="accent1"/>
              </a:solidFill>
              <a:ln w="26670" cap="flat">
                <a:solidFill>
                  <a:schemeClr val="bg1"/>
                </a:solidFill>
                <a:prstDash val="solid"/>
                <a:miter/>
              </a:ln>
            </p:spPr>
            <p:txBody>
              <a:bodyPr rtlCol="0" anchor="ctr"/>
              <a:lstStyle/>
              <a:p>
                <a:endParaRPr lang="en-GB" dirty="0"/>
              </a:p>
            </p:txBody>
          </p:sp>
          <p:sp>
            <p:nvSpPr>
              <p:cNvPr id="29" name="Freeform: Shape 28">
                <a:extLst>
                  <a:ext uri="{FF2B5EF4-FFF2-40B4-BE49-F238E27FC236}">
                    <a16:creationId xmlns:a16="http://schemas.microsoft.com/office/drawing/2014/main" id="{4D383A38-F577-4305-A0DD-1BA012CA9594}"/>
                  </a:ext>
                </a:extLst>
              </p:cNvPr>
              <p:cNvSpPr/>
              <p:nvPr/>
            </p:nvSpPr>
            <p:spPr>
              <a:xfrm>
                <a:off x="5890474" y="3124938"/>
                <a:ext cx="418056" cy="190709"/>
              </a:xfrm>
              <a:custGeom>
                <a:avLst/>
                <a:gdLst>
                  <a:gd name="connsiteX0" fmla="*/ 412835 w 418056"/>
                  <a:gd name="connsiteY0" fmla="*/ 16529 h 190708"/>
                  <a:gd name="connsiteX1" fmla="*/ 382088 w 418056"/>
                  <a:gd name="connsiteY1" fmla="*/ 0 h 190708"/>
                  <a:gd name="connsiteX2" fmla="*/ 348388 w 418056"/>
                  <a:gd name="connsiteY2" fmla="*/ 22410 h 190708"/>
                  <a:gd name="connsiteX3" fmla="*/ 205197 w 418056"/>
                  <a:gd name="connsiteY3" fmla="*/ 117867 h 190708"/>
                  <a:gd name="connsiteX4" fmla="*/ 111034 w 418056"/>
                  <a:gd name="connsiteY4" fmla="*/ 85511 h 190708"/>
                  <a:gd name="connsiteX5" fmla="*/ 131492 w 418056"/>
                  <a:gd name="connsiteY5" fmla="*/ 82346 h 190708"/>
                  <a:gd name="connsiteX6" fmla="*/ 144863 w 418056"/>
                  <a:gd name="connsiteY6" fmla="*/ 68711 h 190708"/>
                  <a:gd name="connsiteX7" fmla="*/ 135593 w 418056"/>
                  <a:gd name="connsiteY7" fmla="*/ 52018 h 190708"/>
                  <a:gd name="connsiteX8" fmla="*/ 23098 w 418056"/>
                  <a:gd name="connsiteY8" fmla="*/ 1408 h 190708"/>
                  <a:gd name="connsiteX9" fmla="*/ 7908 w 418056"/>
                  <a:gd name="connsiteY9" fmla="*/ 2540 h 190708"/>
                  <a:gd name="connsiteX10" fmla="*/ 585 w 418056"/>
                  <a:gd name="connsiteY10" fmla="*/ 15887 h 190708"/>
                  <a:gd name="connsiteX11" fmla="*/ 0 w 418056"/>
                  <a:gd name="connsiteY11" fmla="*/ 139841 h 190708"/>
                  <a:gd name="connsiteX12" fmla="*/ 11296 w 418056"/>
                  <a:gd name="connsiteY12" fmla="*/ 155184 h 190708"/>
                  <a:gd name="connsiteX13" fmla="*/ 29244 w 418056"/>
                  <a:gd name="connsiteY13" fmla="*/ 148759 h 190708"/>
                  <a:gd name="connsiteX14" fmla="*/ 44749 w 418056"/>
                  <a:gd name="connsiteY14" fmla="*/ 125456 h 190708"/>
                  <a:gd name="connsiteX15" fmla="*/ 205196 w 418056"/>
                  <a:gd name="connsiteY15" fmla="*/ 191310 h 190708"/>
                  <a:gd name="connsiteX16" fmla="*/ 416052 w 418056"/>
                  <a:gd name="connsiteY16" fmla="*/ 51276 h 190708"/>
                  <a:gd name="connsiteX17" fmla="*/ 412835 w 418056"/>
                  <a:gd name="connsiteY17" fmla="*/ 16529 h 190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8056" h="190708">
                    <a:moveTo>
                      <a:pt x="412835" y="16529"/>
                    </a:moveTo>
                    <a:cubicBezTo>
                      <a:pt x="406005" y="6216"/>
                      <a:pt x="394461" y="0"/>
                      <a:pt x="382088" y="0"/>
                    </a:cubicBezTo>
                    <a:cubicBezTo>
                      <a:pt x="367373" y="0"/>
                      <a:pt x="354081" y="8836"/>
                      <a:pt x="348388" y="22410"/>
                    </a:cubicBezTo>
                    <a:cubicBezTo>
                      <a:pt x="324885" y="78405"/>
                      <a:pt x="269622" y="117867"/>
                      <a:pt x="205197" y="117867"/>
                    </a:cubicBezTo>
                    <a:cubicBezTo>
                      <a:pt x="169688" y="117867"/>
                      <a:pt x="137134" y="105697"/>
                      <a:pt x="111034" y="85511"/>
                    </a:cubicBezTo>
                    <a:lnTo>
                      <a:pt x="131492" y="82346"/>
                    </a:lnTo>
                    <a:cubicBezTo>
                      <a:pt x="138478" y="81263"/>
                      <a:pt x="143914" y="75718"/>
                      <a:pt x="144863" y="68711"/>
                    </a:cubicBezTo>
                    <a:cubicBezTo>
                      <a:pt x="145811" y="61709"/>
                      <a:pt x="142037" y="54914"/>
                      <a:pt x="135593" y="52018"/>
                    </a:cubicBezTo>
                    <a:lnTo>
                      <a:pt x="23098" y="1408"/>
                    </a:lnTo>
                    <a:cubicBezTo>
                      <a:pt x="18165" y="-805"/>
                      <a:pt x="12454" y="-381"/>
                      <a:pt x="7908" y="2540"/>
                    </a:cubicBezTo>
                    <a:cubicBezTo>
                      <a:pt x="3371" y="5466"/>
                      <a:pt x="614" y="10486"/>
                      <a:pt x="585" y="15887"/>
                    </a:cubicBezTo>
                    <a:lnTo>
                      <a:pt x="0" y="139841"/>
                    </a:lnTo>
                    <a:cubicBezTo>
                      <a:pt x="-39" y="146893"/>
                      <a:pt x="4557" y="153129"/>
                      <a:pt x="11296" y="155184"/>
                    </a:cubicBezTo>
                    <a:cubicBezTo>
                      <a:pt x="18046" y="157240"/>
                      <a:pt x="25339" y="154630"/>
                      <a:pt x="29244" y="148759"/>
                    </a:cubicBezTo>
                    <a:lnTo>
                      <a:pt x="44749" y="125456"/>
                    </a:lnTo>
                    <a:cubicBezTo>
                      <a:pt x="86089" y="166153"/>
                      <a:pt x="142737" y="191310"/>
                      <a:pt x="205196" y="191310"/>
                    </a:cubicBezTo>
                    <a:cubicBezTo>
                      <a:pt x="299903" y="191310"/>
                      <a:pt x="381326" y="133476"/>
                      <a:pt x="416052" y="51276"/>
                    </a:cubicBezTo>
                    <a:cubicBezTo>
                      <a:pt x="420878" y="39883"/>
                      <a:pt x="419663" y="26837"/>
                      <a:pt x="412835" y="16529"/>
                    </a:cubicBezTo>
                    <a:close/>
                  </a:path>
                </a:pathLst>
              </a:custGeom>
              <a:solidFill>
                <a:schemeClr val="tx1"/>
              </a:solidFill>
              <a:ln w="26670" cap="flat">
                <a:solidFill>
                  <a:schemeClr val="bg1"/>
                </a:solidFill>
                <a:prstDash val="solid"/>
                <a:miter/>
              </a:ln>
            </p:spPr>
            <p:txBody>
              <a:bodyPr rtlCol="0" anchor="ctr"/>
              <a:lstStyle/>
              <a:p>
                <a:endParaRPr lang="en-GB"/>
              </a:p>
            </p:txBody>
          </p:sp>
        </p:grpSp>
      </p:grpSp>
    </p:spTree>
    <p:custDataLst>
      <p:tags r:id="rId1"/>
    </p:custDataLst>
    <p:extLst>
      <p:ext uri="{BB962C8B-B14F-4D97-AF65-F5344CB8AC3E}">
        <p14:creationId xmlns:p14="http://schemas.microsoft.com/office/powerpoint/2010/main" val="21773450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48216"/>
            <a:ext cx="12308465" cy="7074032"/>
          </a:xfrm>
          <a:prstGeom prst="rect">
            <a:avLst/>
          </a:prstGeom>
        </p:spPr>
      </p:pic>
      <p:sp>
        <p:nvSpPr>
          <p:cNvPr id="4" name="TextBox 3">
            <a:extLst>
              <a:ext uri="{FF2B5EF4-FFF2-40B4-BE49-F238E27FC236}">
                <a16:creationId xmlns:a16="http://schemas.microsoft.com/office/drawing/2014/main" id="{162A763D-058B-428E-A510-F679DE17BA81}"/>
              </a:ext>
            </a:extLst>
          </p:cNvPr>
          <p:cNvSpPr txBox="1"/>
          <p:nvPr/>
        </p:nvSpPr>
        <p:spPr>
          <a:xfrm>
            <a:off x="385015" y="2005096"/>
            <a:ext cx="7475560" cy="1503938"/>
          </a:xfrm>
          <a:prstGeom prst="rect">
            <a:avLst/>
          </a:prstGeom>
          <a:noFill/>
        </p:spPr>
        <p:txBody>
          <a:bodyPr wrap="square" rtlCol="0">
            <a:spAutoFit/>
          </a:bodyPr>
          <a:lstStyle/>
          <a:p>
            <a:pPr defTabSz="914194">
              <a:lnSpc>
                <a:spcPct val="80000"/>
              </a:lnSpc>
            </a:pPr>
            <a:r>
              <a:rPr lang="en-US" sz="6400" dirty="0">
                <a:solidFill>
                  <a:prstClr val="white"/>
                </a:solidFill>
                <a:latin typeface="Franklin Gothic Medium"/>
              </a:rPr>
              <a:t>IT Security Trends</a:t>
            </a:r>
            <a:br>
              <a:rPr lang="en-US" sz="6400" dirty="0">
                <a:solidFill>
                  <a:prstClr val="white"/>
                </a:solidFill>
                <a:latin typeface="Franklin Gothic Medium"/>
              </a:rPr>
            </a:br>
            <a:r>
              <a:rPr lang="en-US" sz="2400" dirty="0">
                <a:solidFill>
                  <a:srgbClr val="669DC6"/>
                </a:solidFill>
                <a:latin typeface="Franklin Gothic Medium"/>
              </a:rPr>
              <a:t>August 2019</a:t>
            </a:r>
          </a:p>
          <a:p>
            <a:pPr defTabSz="914194"/>
            <a:endParaRPr lang="en-US" sz="2133" dirty="0">
              <a:solidFill>
                <a:srgbClr val="669DC6"/>
              </a:solidFill>
              <a:latin typeface="Franklin Gothic Book"/>
            </a:endParaRPr>
          </a:p>
        </p:txBody>
      </p:sp>
    </p:spTree>
    <p:extLst>
      <p:ext uri="{BB962C8B-B14F-4D97-AF65-F5344CB8AC3E}">
        <p14:creationId xmlns:p14="http://schemas.microsoft.com/office/powerpoint/2010/main" val="16179219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close up of text on a black background&#10;&#10;Description automatically generated">
            <a:extLst>
              <a:ext uri="{FF2B5EF4-FFF2-40B4-BE49-F238E27FC236}">
                <a16:creationId xmlns:a16="http://schemas.microsoft.com/office/drawing/2014/main" id="{FA846169-1E09-40D2-9B91-28AB9AE49C84}"/>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l="-1"/>
          <a:stretch/>
        </p:blipFill>
        <p:spPr>
          <a:xfrm>
            <a:off x="0" y="0"/>
            <a:ext cx="12191120" cy="6229350"/>
          </a:xfrm>
          <a:prstGeom prst="rect">
            <a:avLst/>
          </a:prstGeom>
        </p:spPr>
      </p:pic>
      <p:sp>
        <p:nvSpPr>
          <p:cNvPr id="30" name="Rectangle 29">
            <a:extLst>
              <a:ext uri="{FF2B5EF4-FFF2-40B4-BE49-F238E27FC236}">
                <a16:creationId xmlns:a16="http://schemas.microsoft.com/office/drawing/2014/main" id="{C28D1780-2BE0-464A-8163-10BBDA13CBD6}"/>
              </a:ext>
            </a:extLst>
          </p:cNvPr>
          <p:cNvSpPr/>
          <p:nvPr/>
        </p:nvSpPr>
        <p:spPr>
          <a:xfrm>
            <a:off x="0" y="0"/>
            <a:ext cx="10172700" cy="6229350"/>
          </a:xfrm>
          <a:prstGeom prst="rect">
            <a:avLst/>
          </a:prstGeom>
          <a:gradFill flip="none" rotWithShape="1">
            <a:gsLst>
              <a:gs pos="31000">
                <a:schemeClr val="tx2"/>
              </a:gs>
              <a:gs pos="10000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800" dirty="0">
              <a:solidFill>
                <a:schemeClr val="bg1"/>
              </a:solidFill>
              <a:latin typeface="Raleway" charset="0"/>
              <a:ea typeface="Raleway" charset="0"/>
              <a:cs typeface="Raleway" charset="0"/>
            </a:endParaRPr>
          </a:p>
        </p:txBody>
      </p:sp>
      <p:grpSp>
        <p:nvGrpSpPr>
          <p:cNvPr id="17" name="Group 16">
            <a:extLst>
              <a:ext uri="{FF2B5EF4-FFF2-40B4-BE49-F238E27FC236}">
                <a16:creationId xmlns:a16="http://schemas.microsoft.com/office/drawing/2014/main" id="{C3E71D29-A74F-4AEB-A047-1699205B3373}"/>
              </a:ext>
            </a:extLst>
          </p:cNvPr>
          <p:cNvGrpSpPr/>
          <p:nvPr/>
        </p:nvGrpSpPr>
        <p:grpSpPr>
          <a:xfrm>
            <a:off x="10707875" y="6229350"/>
            <a:ext cx="968188" cy="200032"/>
            <a:chOff x="4888729" y="5722257"/>
            <a:chExt cx="2414543" cy="498857"/>
          </a:xfrm>
        </p:grpSpPr>
        <p:pic>
          <p:nvPicPr>
            <p:cNvPr id="18" name="Picture 17">
              <a:extLst>
                <a:ext uri="{FF2B5EF4-FFF2-40B4-BE49-F238E27FC236}">
                  <a16:creationId xmlns:a16="http://schemas.microsoft.com/office/drawing/2014/main" id="{FF2DE2CD-3EA0-4B0D-9342-F0BC8CB9C3FC}"/>
                </a:ext>
              </a:extLst>
            </p:cNvPr>
            <p:cNvPicPr>
              <a:picLocks noChangeAspect="1"/>
            </p:cNvPicPr>
            <p:nvPr userDrawn="1"/>
          </p:nvPicPr>
          <p:blipFill>
            <a:blip r:embed="rId4" cstate="email">
              <a:lum/>
              <a:extLst>
                <a:ext uri="{28A0092B-C50C-407E-A947-70E740481C1C}">
                  <a14:useLocalDpi xmlns:a14="http://schemas.microsoft.com/office/drawing/2010/main"/>
                </a:ext>
              </a:extLst>
            </a:blip>
            <a:stretch>
              <a:fillRect/>
            </a:stretch>
          </p:blipFill>
          <p:spPr>
            <a:xfrm>
              <a:off x="4888729" y="5722257"/>
              <a:ext cx="2414543" cy="498857"/>
            </a:xfrm>
            <a:prstGeom prst="rect">
              <a:avLst/>
            </a:prstGeom>
          </p:spPr>
        </p:pic>
        <p:pic>
          <p:nvPicPr>
            <p:cNvPr id="19" name="Picture 18">
              <a:extLst>
                <a:ext uri="{FF2B5EF4-FFF2-40B4-BE49-F238E27FC236}">
                  <a16:creationId xmlns:a16="http://schemas.microsoft.com/office/drawing/2014/main" id="{CE030C8B-8AB8-4298-B521-5F3A04CEC1B3}"/>
                </a:ext>
              </a:extLst>
            </p:cNvPr>
            <p:cNvPicPr>
              <a:picLocks noChangeAspect="1"/>
            </p:cNvPicPr>
            <p:nvPr/>
          </p:nvPicPr>
          <p:blipFill rotWithShape="1">
            <a:blip r:embed="rId4" cstate="email">
              <a:lum bright="100000"/>
              <a:extLst>
                <a:ext uri="{28A0092B-C50C-407E-A947-70E740481C1C}">
                  <a14:useLocalDpi xmlns:a14="http://schemas.microsoft.com/office/drawing/2010/main"/>
                </a:ext>
              </a:extLst>
            </a:blip>
            <a:srcRect l="16075"/>
            <a:stretch/>
          </p:blipFill>
          <p:spPr>
            <a:xfrm>
              <a:off x="5276850" y="5722257"/>
              <a:ext cx="2026422" cy="498857"/>
            </a:xfrm>
            <a:prstGeom prst="rect">
              <a:avLst/>
            </a:prstGeom>
          </p:spPr>
        </p:pic>
      </p:grpSp>
      <p:sp>
        <p:nvSpPr>
          <p:cNvPr id="27" name="Rectangle 26">
            <a:extLst>
              <a:ext uri="{FF2B5EF4-FFF2-40B4-BE49-F238E27FC236}">
                <a16:creationId xmlns:a16="http://schemas.microsoft.com/office/drawing/2014/main" id="{C670CE4D-F6A2-4035-8B32-A9DCED4E7DF1}"/>
              </a:ext>
            </a:extLst>
          </p:cNvPr>
          <p:cNvSpPr/>
          <p:nvPr/>
        </p:nvSpPr>
        <p:spPr>
          <a:xfrm>
            <a:off x="-2" y="6229627"/>
            <a:ext cx="12192001" cy="62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Picture 27">
            <a:extLst>
              <a:ext uri="{FF2B5EF4-FFF2-40B4-BE49-F238E27FC236}">
                <a16:creationId xmlns:a16="http://schemas.microsoft.com/office/drawing/2014/main" id="{C0E05C94-6278-44EB-AC08-373BDFBB83BC}"/>
              </a:ext>
            </a:extLst>
          </p:cNvPr>
          <p:cNvPicPr>
            <a:picLocks noChangeAspect="1"/>
          </p:cNvPicPr>
          <p:nvPr/>
        </p:nvPicPr>
        <p:blipFill>
          <a:blip r:embed="rId4" cstate="email">
            <a:lum/>
            <a:extLst>
              <a:ext uri="{28A0092B-C50C-407E-A947-70E740481C1C}">
                <a14:useLocalDpi xmlns:a14="http://schemas.microsoft.com/office/drawing/2010/main"/>
              </a:ext>
            </a:extLst>
          </a:blip>
          <a:stretch>
            <a:fillRect/>
          </a:stretch>
        </p:blipFill>
        <p:spPr>
          <a:xfrm>
            <a:off x="517902" y="6441704"/>
            <a:ext cx="1021267" cy="210999"/>
          </a:xfrm>
          <a:prstGeom prst="rect">
            <a:avLst/>
          </a:prstGeom>
        </p:spPr>
      </p:pic>
      <p:sp>
        <p:nvSpPr>
          <p:cNvPr id="32" name="Content Placeholder 2">
            <a:extLst>
              <a:ext uri="{FF2B5EF4-FFF2-40B4-BE49-F238E27FC236}">
                <a16:creationId xmlns:a16="http://schemas.microsoft.com/office/drawing/2014/main" id="{BD0597CF-A151-4C95-A257-D5A7C723D216}"/>
              </a:ext>
            </a:extLst>
          </p:cNvPr>
          <p:cNvSpPr txBox="1">
            <a:spLocks/>
          </p:cNvSpPr>
          <p:nvPr/>
        </p:nvSpPr>
        <p:spPr>
          <a:xfrm>
            <a:off x="1502295" y="1235807"/>
            <a:ext cx="4492105" cy="1519924"/>
          </a:xfrm>
          <a:prstGeom prst="rect">
            <a:avLst/>
          </a:prstGeom>
        </p:spPr>
        <p:txBody>
          <a:bodyPr anchor="t"/>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800"/>
              </a:spcBef>
              <a:buNone/>
            </a:pPr>
            <a:r>
              <a:rPr lang="en-US" sz="1800" b="1" dirty="0">
                <a:solidFill>
                  <a:schemeClr val="accent1"/>
                </a:solidFill>
                <a:latin typeface="Roboto" panose="02000000000000000000" pitchFamily="2" charset="0"/>
                <a:ea typeface="Roboto" panose="02000000000000000000" pitchFamily="2" charset="0"/>
              </a:rPr>
              <a:t>It’s a new IT security landscape</a:t>
            </a:r>
          </a:p>
          <a:p>
            <a:pPr marL="0" indent="0">
              <a:lnSpc>
                <a:spcPct val="100000"/>
              </a:lnSpc>
              <a:spcBef>
                <a:spcPts val="800"/>
              </a:spcBef>
              <a:buNone/>
            </a:pPr>
            <a:r>
              <a:rPr lang="en-GB" sz="1400" dirty="0">
                <a:solidFill>
                  <a:schemeClr val="bg1"/>
                </a:solidFill>
                <a:latin typeface="Roboto Light" panose="02000000000000000000" pitchFamily="2" charset="0"/>
                <a:ea typeface="Roboto Light" panose="02000000000000000000" pitchFamily="2" charset="0"/>
              </a:rPr>
              <a:t>New computing architectures</a:t>
            </a:r>
          </a:p>
          <a:p>
            <a:pPr marL="0" indent="0">
              <a:lnSpc>
                <a:spcPct val="100000"/>
              </a:lnSpc>
              <a:spcBef>
                <a:spcPts val="800"/>
              </a:spcBef>
              <a:buNone/>
            </a:pPr>
            <a:r>
              <a:rPr lang="en-GB" sz="1400" dirty="0">
                <a:solidFill>
                  <a:schemeClr val="bg1"/>
                </a:solidFill>
                <a:latin typeface="Roboto Light" panose="02000000000000000000" pitchFamily="2" charset="0"/>
                <a:ea typeface="Roboto Light" panose="02000000000000000000" pitchFamily="2" charset="0"/>
              </a:rPr>
              <a:t>New and emerging threats</a:t>
            </a:r>
          </a:p>
        </p:txBody>
      </p:sp>
      <p:grpSp>
        <p:nvGrpSpPr>
          <p:cNvPr id="35" name="Group 34">
            <a:extLst>
              <a:ext uri="{FF2B5EF4-FFF2-40B4-BE49-F238E27FC236}">
                <a16:creationId xmlns:a16="http://schemas.microsoft.com/office/drawing/2014/main" id="{ED93AD15-9CC3-4D2A-B3DD-CCEEA52A3F16}"/>
              </a:ext>
            </a:extLst>
          </p:cNvPr>
          <p:cNvGrpSpPr/>
          <p:nvPr/>
        </p:nvGrpSpPr>
        <p:grpSpPr>
          <a:xfrm>
            <a:off x="515938" y="3063875"/>
            <a:ext cx="730250" cy="730250"/>
            <a:chOff x="498475" y="4883467"/>
            <a:chExt cx="730250" cy="730250"/>
          </a:xfrm>
          <a:effectLst>
            <a:glow rad="317500">
              <a:schemeClr val="accent1">
                <a:alpha val="38000"/>
              </a:schemeClr>
            </a:glow>
          </a:effectLst>
        </p:grpSpPr>
        <p:sp>
          <p:nvSpPr>
            <p:cNvPr id="36" name="Oval 35">
              <a:extLst>
                <a:ext uri="{FF2B5EF4-FFF2-40B4-BE49-F238E27FC236}">
                  <a16:creationId xmlns:a16="http://schemas.microsoft.com/office/drawing/2014/main" id="{1D0AD520-2F00-4576-A071-889153ABF5C2}"/>
                </a:ext>
              </a:extLst>
            </p:cNvPr>
            <p:cNvSpPr/>
            <p:nvPr/>
          </p:nvSpPr>
          <p:spPr>
            <a:xfrm>
              <a:off x="498475" y="4883467"/>
              <a:ext cx="730250" cy="730250"/>
            </a:xfrm>
            <a:prstGeom prst="ellipse">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solidFill>
                  <a:schemeClr val="bg1"/>
                </a:solidFill>
                <a:latin typeface="Raleway" charset="0"/>
              </a:endParaRPr>
            </a:p>
          </p:txBody>
        </p:sp>
        <p:grpSp>
          <p:nvGrpSpPr>
            <p:cNvPr id="38" name="Group 37">
              <a:extLst>
                <a:ext uri="{FF2B5EF4-FFF2-40B4-BE49-F238E27FC236}">
                  <a16:creationId xmlns:a16="http://schemas.microsoft.com/office/drawing/2014/main" id="{7710CF35-0514-422B-8B57-C20DCCCB6A0E}"/>
                </a:ext>
              </a:extLst>
            </p:cNvPr>
            <p:cNvGrpSpPr/>
            <p:nvPr/>
          </p:nvGrpSpPr>
          <p:grpSpPr>
            <a:xfrm>
              <a:off x="660496" y="5029200"/>
              <a:ext cx="409836" cy="398124"/>
              <a:chOff x="9267825" y="2337068"/>
              <a:chExt cx="1585912" cy="1540588"/>
            </a:xfrm>
            <a:solidFill>
              <a:schemeClr val="tx1"/>
            </a:solidFill>
          </p:grpSpPr>
          <p:sp>
            <p:nvSpPr>
              <p:cNvPr id="39" name="Freeform: Shape 38">
                <a:extLst>
                  <a:ext uri="{FF2B5EF4-FFF2-40B4-BE49-F238E27FC236}">
                    <a16:creationId xmlns:a16="http://schemas.microsoft.com/office/drawing/2014/main" id="{855F24F1-4F90-4D6A-A622-52D768878B08}"/>
                  </a:ext>
                </a:extLst>
              </p:cNvPr>
              <p:cNvSpPr/>
              <p:nvPr/>
            </p:nvSpPr>
            <p:spPr>
              <a:xfrm>
                <a:off x="10017841" y="3581436"/>
                <a:ext cx="68144" cy="195140"/>
              </a:xfrm>
              <a:custGeom>
                <a:avLst/>
                <a:gdLst>
                  <a:gd name="connsiteX0" fmla="*/ 18969 w 25443"/>
                  <a:gd name="connsiteY0" fmla="*/ 0 h 72860"/>
                  <a:gd name="connsiteX1" fmla="*/ 16078 w 25443"/>
                  <a:gd name="connsiteY1" fmla="*/ 701 h 72860"/>
                  <a:gd name="connsiteX2" fmla="*/ 2896 w 25443"/>
                  <a:gd name="connsiteY2" fmla="*/ 8688 h 72860"/>
                  <a:gd name="connsiteX3" fmla="*/ 0 w 25443"/>
                  <a:gd name="connsiteY3" fmla="*/ 13978 h 72860"/>
                  <a:gd name="connsiteX4" fmla="*/ 4892 w 25443"/>
                  <a:gd name="connsiteY4" fmla="*/ 20172 h 72860"/>
                  <a:gd name="connsiteX5" fmla="*/ 7390 w 25443"/>
                  <a:gd name="connsiteY5" fmla="*/ 19372 h 72860"/>
                  <a:gd name="connsiteX6" fmla="*/ 10286 w 25443"/>
                  <a:gd name="connsiteY6" fmla="*/ 17574 h 72860"/>
                  <a:gd name="connsiteX7" fmla="*/ 10286 w 25443"/>
                  <a:gd name="connsiteY7" fmla="*/ 68397 h 72860"/>
                  <a:gd name="connsiteX8" fmla="*/ 18075 w 25443"/>
                  <a:gd name="connsiteY8" fmla="*/ 73191 h 72860"/>
                  <a:gd name="connsiteX9" fmla="*/ 25863 w 25443"/>
                  <a:gd name="connsiteY9" fmla="*/ 68397 h 72860"/>
                  <a:gd name="connsiteX10" fmla="*/ 25863 w 25443"/>
                  <a:gd name="connsiteY10" fmla="*/ 4893 h 72860"/>
                  <a:gd name="connsiteX11" fmla="*/ 18969 w 25443"/>
                  <a:gd name="connsiteY11" fmla="*/ 0 h 72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443" h="72860">
                    <a:moveTo>
                      <a:pt x="18969" y="0"/>
                    </a:moveTo>
                    <a:cubicBezTo>
                      <a:pt x="17872" y="0"/>
                      <a:pt x="16874" y="199"/>
                      <a:pt x="16078" y="701"/>
                    </a:cubicBezTo>
                    <a:lnTo>
                      <a:pt x="2896" y="8688"/>
                    </a:lnTo>
                    <a:cubicBezTo>
                      <a:pt x="899" y="9885"/>
                      <a:pt x="0" y="11882"/>
                      <a:pt x="0" y="13978"/>
                    </a:cubicBezTo>
                    <a:cubicBezTo>
                      <a:pt x="0" y="17077"/>
                      <a:pt x="1996" y="20172"/>
                      <a:pt x="4892" y="20172"/>
                    </a:cubicBezTo>
                    <a:cubicBezTo>
                      <a:pt x="5593" y="20172"/>
                      <a:pt x="6492" y="19973"/>
                      <a:pt x="7390" y="19372"/>
                    </a:cubicBezTo>
                    <a:lnTo>
                      <a:pt x="10286" y="17574"/>
                    </a:lnTo>
                    <a:lnTo>
                      <a:pt x="10286" y="68397"/>
                    </a:lnTo>
                    <a:cubicBezTo>
                      <a:pt x="10286" y="71592"/>
                      <a:pt x="14180" y="73191"/>
                      <a:pt x="18075" y="73191"/>
                    </a:cubicBezTo>
                    <a:cubicBezTo>
                      <a:pt x="21969" y="73191"/>
                      <a:pt x="25863" y="71592"/>
                      <a:pt x="25863" y="68397"/>
                    </a:cubicBezTo>
                    <a:lnTo>
                      <a:pt x="25863" y="4893"/>
                    </a:lnTo>
                    <a:cubicBezTo>
                      <a:pt x="25863" y="1898"/>
                      <a:pt x="22168" y="0"/>
                      <a:pt x="18969" y="0"/>
                    </a:cubicBezTo>
                    <a:close/>
                  </a:path>
                </a:pathLst>
              </a:custGeom>
              <a:solidFill>
                <a:schemeClr val="accent1"/>
              </a:solidFill>
              <a:ln w="3175" cap="flat">
                <a:solidFill>
                  <a:schemeClr val="accent1"/>
                </a:solid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6EE20E9F-08C3-42AB-A851-FF689365D0F6}"/>
                  </a:ext>
                </a:extLst>
              </p:cNvPr>
              <p:cNvSpPr/>
              <p:nvPr/>
            </p:nvSpPr>
            <p:spPr>
              <a:xfrm>
                <a:off x="9267825" y="2337068"/>
                <a:ext cx="1585912" cy="1540588"/>
              </a:xfrm>
              <a:custGeom>
                <a:avLst/>
                <a:gdLst>
                  <a:gd name="connsiteX0" fmla="*/ 1221983 w 1585912"/>
                  <a:gd name="connsiteY0" fmla="*/ 1394350 h 1540588"/>
                  <a:gd name="connsiteX1" fmla="*/ 1221075 w 1585912"/>
                  <a:gd name="connsiteY1" fmla="*/ 1394726 h 1540588"/>
                  <a:gd name="connsiteX2" fmla="*/ 1146298 w 1585912"/>
                  <a:gd name="connsiteY2" fmla="*/ 1394726 h 1540588"/>
                  <a:gd name="connsiteX3" fmla="*/ 1146298 w 1585912"/>
                  <a:gd name="connsiteY3" fmla="*/ 1478262 h 1540588"/>
                  <a:gd name="connsiteX4" fmla="*/ 1523599 w 1585912"/>
                  <a:gd name="connsiteY4" fmla="*/ 1478262 h 1540588"/>
                  <a:gd name="connsiteX5" fmla="*/ 1523599 w 1585912"/>
                  <a:gd name="connsiteY5" fmla="*/ 1394726 h 1540588"/>
                  <a:gd name="connsiteX6" fmla="*/ 1469586 w 1585912"/>
                  <a:gd name="connsiteY6" fmla="*/ 1394726 h 1540588"/>
                  <a:gd name="connsiteX7" fmla="*/ 1468678 w 1585912"/>
                  <a:gd name="connsiteY7" fmla="*/ 1394350 h 1540588"/>
                  <a:gd name="connsiteX8" fmla="*/ 62313 w 1585912"/>
                  <a:gd name="connsiteY8" fmla="*/ 1314147 h 1540588"/>
                  <a:gd name="connsiteX9" fmla="*/ 62313 w 1585912"/>
                  <a:gd name="connsiteY9" fmla="*/ 1478262 h 1540588"/>
                  <a:gd name="connsiteX10" fmla="*/ 439615 w 1585912"/>
                  <a:gd name="connsiteY10" fmla="*/ 1478262 h 1540588"/>
                  <a:gd name="connsiteX11" fmla="*/ 439615 w 1585912"/>
                  <a:gd name="connsiteY11" fmla="*/ 1314147 h 1540588"/>
                  <a:gd name="connsiteX12" fmla="*/ 501925 w 1585912"/>
                  <a:gd name="connsiteY12" fmla="*/ 1198460 h 1540588"/>
                  <a:gd name="connsiteX13" fmla="*/ 501925 w 1585912"/>
                  <a:gd name="connsiteY13" fmla="*/ 1478262 h 1540588"/>
                  <a:gd name="connsiteX14" fmla="*/ 1083987 w 1585912"/>
                  <a:gd name="connsiteY14" fmla="*/ 1478262 h 1540588"/>
                  <a:gd name="connsiteX15" fmla="*/ 1083987 w 1585912"/>
                  <a:gd name="connsiteY15" fmla="*/ 1198460 h 1540588"/>
                  <a:gd name="connsiteX16" fmla="*/ 668271 w 1585912"/>
                  <a:gd name="connsiteY16" fmla="*/ 778306 h 1540588"/>
                  <a:gd name="connsiteX17" fmla="*/ 668271 w 1585912"/>
                  <a:gd name="connsiteY17" fmla="*/ 1133282 h 1540588"/>
                  <a:gd name="connsiteX18" fmla="*/ 760966 w 1585912"/>
                  <a:gd name="connsiteY18" fmla="*/ 1133282 h 1540588"/>
                  <a:gd name="connsiteX19" fmla="*/ 760966 w 1585912"/>
                  <a:gd name="connsiteY19" fmla="*/ 1009330 h 1540588"/>
                  <a:gd name="connsiteX20" fmla="*/ 792131 w 1585912"/>
                  <a:gd name="connsiteY20" fmla="*/ 978176 h 1540588"/>
                  <a:gd name="connsiteX21" fmla="*/ 823290 w 1585912"/>
                  <a:gd name="connsiteY21" fmla="*/ 1009330 h 1540588"/>
                  <a:gd name="connsiteX22" fmla="*/ 823290 w 1585912"/>
                  <a:gd name="connsiteY22" fmla="*/ 1133282 h 1540588"/>
                  <a:gd name="connsiteX23" fmla="*/ 915986 w 1585912"/>
                  <a:gd name="connsiteY23" fmla="*/ 1133282 h 1540588"/>
                  <a:gd name="connsiteX24" fmla="*/ 915986 w 1585912"/>
                  <a:gd name="connsiteY24" fmla="*/ 778306 h 1540588"/>
                  <a:gd name="connsiteX25" fmla="*/ 502383 w 1585912"/>
                  <a:gd name="connsiteY25" fmla="*/ 313124 h 1540588"/>
                  <a:gd name="connsiteX26" fmla="*/ 449085 w 1585912"/>
                  <a:gd name="connsiteY26" fmla="*/ 366422 h 1540588"/>
                  <a:gd name="connsiteX27" fmla="*/ 527130 w 1585912"/>
                  <a:gd name="connsiteY27" fmla="*/ 434810 h 1540588"/>
                  <a:gd name="connsiteX28" fmla="*/ 645642 w 1585912"/>
                  <a:gd name="connsiteY28" fmla="*/ 637104 h 1540588"/>
                  <a:gd name="connsiteX29" fmla="*/ 662355 w 1585912"/>
                  <a:gd name="connsiteY29" fmla="*/ 715990 h 1540588"/>
                  <a:gd name="connsiteX30" fmla="*/ 921937 w 1585912"/>
                  <a:gd name="connsiteY30" fmla="*/ 715990 h 1540588"/>
                  <a:gd name="connsiteX31" fmla="*/ 938950 w 1585912"/>
                  <a:gd name="connsiteY31" fmla="*/ 636582 h 1540588"/>
                  <a:gd name="connsiteX32" fmla="*/ 1057309 w 1585912"/>
                  <a:gd name="connsiteY32" fmla="*/ 435088 h 1540588"/>
                  <a:gd name="connsiteX33" fmla="*/ 1134650 w 1585912"/>
                  <a:gd name="connsiteY33" fmla="*/ 367306 h 1540588"/>
                  <a:gd name="connsiteX34" fmla="*/ 1081346 w 1585912"/>
                  <a:gd name="connsiteY34" fmla="*/ 314008 h 1540588"/>
                  <a:gd name="connsiteX35" fmla="*/ 983490 w 1585912"/>
                  <a:gd name="connsiteY35" fmla="*/ 399746 h 1540588"/>
                  <a:gd name="connsiteX36" fmla="*/ 792474 w 1585912"/>
                  <a:gd name="connsiteY36" fmla="*/ 491156 h 1540588"/>
                  <a:gd name="connsiteX37" fmla="*/ 601916 w 1585912"/>
                  <a:gd name="connsiteY37" fmla="*/ 400324 h 1540588"/>
                  <a:gd name="connsiteX38" fmla="*/ 1208323 w 1585912"/>
                  <a:gd name="connsiteY38" fmla="*/ 214805 h 1540588"/>
                  <a:gd name="connsiteX39" fmla="*/ 1185912 w 1585912"/>
                  <a:gd name="connsiteY39" fmla="*/ 222389 h 1540588"/>
                  <a:gd name="connsiteX40" fmla="*/ 1128321 w 1585912"/>
                  <a:gd name="connsiteY40" fmla="*/ 272845 h 1540588"/>
                  <a:gd name="connsiteX41" fmla="*/ 1181630 w 1585912"/>
                  <a:gd name="connsiteY41" fmla="*/ 326157 h 1540588"/>
                  <a:gd name="connsiteX42" fmla="*/ 1235484 w 1585912"/>
                  <a:gd name="connsiteY42" fmla="*/ 278968 h 1540588"/>
                  <a:gd name="connsiteX43" fmla="*/ 1238364 w 1585912"/>
                  <a:gd name="connsiteY43" fmla="*/ 235325 h 1540588"/>
                  <a:gd name="connsiteX44" fmla="*/ 1229544 w 1585912"/>
                  <a:gd name="connsiteY44" fmla="*/ 225268 h 1540588"/>
                  <a:gd name="connsiteX45" fmla="*/ 1208323 w 1585912"/>
                  <a:gd name="connsiteY45" fmla="*/ 214805 h 1540588"/>
                  <a:gd name="connsiteX46" fmla="*/ 378475 w 1585912"/>
                  <a:gd name="connsiteY46" fmla="*/ 214743 h 1540588"/>
                  <a:gd name="connsiteX47" fmla="*/ 355208 w 1585912"/>
                  <a:gd name="connsiteY47" fmla="*/ 225268 h 1540588"/>
                  <a:gd name="connsiteX48" fmla="*/ 346386 w 1585912"/>
                  <a:gd name="connsiteY48" fmla="*/ 235325 h 1540588"/>
                  <a:gd name="connsiteX49" fmla="*/ 349265 w 1585912"/>
                  <a:gd name="connsiteY49" fmla="*/ 278968 h 1540588"/>
                  <a:gd name="connsiteX50" fmla="*/ 402116 w 1585912"/>
                  <a:gd name="connsiteY50" fmla="*/ 325273 h 1540588"/>
                  <a:gd name="connsiteX51" fmla="*/ 455414 w 1585912"/>
                  <a:gd name="connsiteY51" fmla="*/ 271962 h 1540588"/>
                  <a:gd name="connsiteX52" fmla="*/ 398838 w 1585912"/>
                  <a:gd name="connsiteY52" fmla="*/ 222389 h 1540588"/>
                  <a:gd name="connsiteX53" fmla="*/ 378475 w 1585912"/>
                  <a:gd name="connsiteY53" fmla="*/ 214743 h 1540588"/>
                  <a:gd name="connsiteX54" fmla="*/ 792474 w 1585912"/>
                  <a:gd name="connsiteY54" fmla="*/ 62313 h 1540588"/>
                  <a:gd name="connsiteX55" fmla="*/ 609201 w 1585912"/>
                  <a:gd name="connsiteY55" fmla="*/ 245586 h 1540588"/>
                  <a:gd name="connsiteX56" fmla="*/ 647134 w 1585912"/>
                  <a:gd name="connsiteY56" fmla="*/ 357094 h 1540588"/>
                  <a:gd name="connsiteX57" fmla="*/ 701144 w 1585912"/>
                  <a:gd name="connsiteY57" fmla="*/ 404427 h 1540588"/>
                  <a:gd name="connsiteX58" fmla="*/ 792474 w 1585912"/>
                  <a:gd name="connsiteY58" fmla="*/ 428843 h 1540588"/>
                  <a:gd name="connsiteX59" fmla="*/ 883241 w 1585912"/>
                  <a:gd name="connsiteY59" fmla="*/ 404754 h 1540588"/>
                  <a:gd name="connsiteX60" fmla="*/ 938200 w 1585912"/>
                  <a:gd name="connsiteY60" fmla="*/ 356585 h 1540588"/>
                  <a:gd name="connsiteX61" fmla="*/ 975733 w 1585912"/>
                  <a:gd name="connsiteY61" fmla="*/ 245586 h 1540588"/>
                  <a:gd name="connsiteX62" fmla="*/ 792474 w 1585912"/>
                  <a:gd name="connsiteY62" fmla="*/ 62313 h 1540588"/>
                  <a:gd name="connsiteX63" fmla="*/ 792474 w 1585912"/>
                  <a:gd name="connsiteY63" fmla="*/ 0 h 1540588"/>
                  <a:gd name="connsiteX64" fmla="*/ 1038057 w 1585912"/>
                  <a:gd name="connsiteY64" fmla="*/ 245586 h 1540588"/>
                  <a:gd name="connsiteX65" fmla="*/ 1036833 w 1585912"/>
                  <a:gd name="connsiteY65" fmla="*/ 270170 h 1540588"/>
                  <a:gd name="connsiteX66" fmla="*/ 1062234 w 1585912"/>
                  <a:gd name="connsiteY66" fmla="*/ 247919 h 1540588"/>
                  <a:gd name="connsiteX67" fmla="*/ 1144846 w 1585912"/>
                  <a:gd name="connsiteY67" fmla="*/ 175527 h 1540588"/>
                  <a:gd name="connsiteX68" fmla="*/ 1276417 w 1585912"/>
                  <a:gd name="connsiteY68" fmla="*/ 184205 h 1540588"/>
                  <a:gd name="connsiteX69" fmla="*/ 1285226 w 1585912"/>
                  <a:gd name="connsiteY69" fmla="*/ 194259 h 1540588"/>
                  <a:gd name="connsiteX70" fmla="*/ 1308141 w 1585912"/>
                  <a:gd name="connsiteY70" fmla="*/ 261846 h 1540588"/>
                  <a:gd name="connsiteX71" fmla="*/ 1276551 w 1585912"/>
                  <a:gd name="connsiteY71" fmla="*/ 325841 h 1540588"/>
                  <a:gd name="connsiteX72" fmla="*/ 1200758 w 1585912"/>
                  <a:gd name="connsiteY72" fmla="*/ 392244 h 1540588"/>
                  <a:gd name="connsiteX73" fmla="*/ 1098383 w 1585912"/>
                  <a:gd name="connsiteY73" fmla="*/ 481950 h 1540588"/>
                  <a:gd name="connsiteX74" fmla="*/ 999883 w 1585912"/>
                  <a:gd name="connsiteY74" fmla="*/ 649628 h 1540588"/>
                  <a:gd name="connsiteX75" fmla="*/ 978296 w 1585912"/>
                  <a:gd name="connsiteY75" fmla="*/ 750449 h 1540588"/>
                  <a:gd name="connsiteX76" fmla="*/ 978296 w 1585912"/>
                  <a:gd name="connsiteY76" fmla="*/ 1136147 h 1540588"/>
                  <a:gd name="connsiteX77" fmla="*/ 1115144 w 1585912"/>
                  <a:gd name="connsiteY77" fmla="*/ 1136147 h 1540588"/>
                  <a:gd name="connsiteX78" fmla="*/ 1146298 w 1585912"/>
                  <a:gd name="connsiteY78" fmla="*/ 1167304 h 1540588"/>
                  <a:gd name="connsiteX79" fmla="*/ 1146298 w 1585912"/>
                  <a:gd name="connsiteY79" fmla="*/ 1332415 h 1540588"/>
                  <a:gd name="connsiteX80" fmla="*/ 1221075 w 1585912"/>
                  <a:gd name="connsiteY80" fmla="*/ 1332415 h 1540588"/>
                  <a:gd name="connsiteX81" fmla="*/ 1221127 w 1585912"/>
                  <a:gd name="connsiteY81" fmla="*/ 1332437 h 1540588"/>
                  <a:gd name="connsiteX82" fmla="*/ 1469534 w 1585912"/>
                  <a:gd name="connsiteY82" fmla="*/ 1332437 h 1540588"/>
                  <a:gd name="connsiteX83" fmla="*/ 1469586 w 1585912"/>
                  <a:gd name="connsiteY83" fmla="*/ 1332415 h 1540588"/>
                  <a:gd name="connsiteX84" fmla="*/ 1554756 w 1585912"/>
                  <a:gd name="connsiteY84" fmla="*/ 1332415 h 1540588"/>
                  <a:gd name="connsiteX85" fmla="*/ 1554808 w 1585912"/>
                  <a:gd name="connsiteY85" fmla="*/ 1332437 h 1540588"/>
                  <a:gd name="connsiteX86" fmla="*/ 1554955 w 1585912"/>
                  <a:gd name="connsiteY86" fmla="*/ 1332437 h 1540588"/>
                  <a:gd name="connsiteX87" fmla="*/ 1554955 w 1585912"/>
                  <a:gd name="connsiteY87" fmla="*/ 1332498 h 1540588"/>
                  <a:gd name="connsiteX88" fmla="*/ 1576786 w 1585912"/>
                  <a:gd name="connsiteY88" fmla="*/ 1341537 h 1540588"/>
                  <a:gd name="connsiteX89" fmla="*/ 1585912 w 1585912"/>
                  <a:gd name="connsiteY89" fmla="*/ 1363572 h 1540588"/>
                  <a:gd name="connsiteX90" fmla="*/ 1585912 w 1585912"/>
                  <a:gd name="connsiteY90" fmla="*/ 1509432 h 1540588"/>
                  <a:gd name="connsiteX91" fmla="*/ 1554756 w 1585912"/>
                  <a:gd name="connsiteY91" fmla="*/ 1540588 h 1540588"/>
                  <a:gd name="connsiteX92" fmla="*/ 31157 w 1585912"/>
                  <a:gd name="connsiteY92" fmla="*/ 1540588 h 1540588"/>
                  <a:gd name="connsiteX93" fmla="*/ 0 w 1585912"/>
                  <a:gd name="connsiteY93" fmla="*/ 1509432 h 1540588"/>
                  <a:gd name="connsiteX94" fmla="*/ 0 w 1585912"/>
                  <a:gd name="connsiteY94" fmla="*/ 1282987 h 1540588"/>
                  <a:gd name="connsiteX95" fmla="*/ 31157 w 1585912"/>
                  <a:gd name="connsiteY95" fmla="*/ 1251833 h 1540588"/>
                  <a:gd name="connsiteX96" fmla="*/ 439615 w 1585912"/>
                  <a:gd name="connsiteY96" fmla="*/ 1251833 h 1540588"/>
                  <a:gd name="connsiteX97" fmla="*/ 439615 w 1585912"/>
                  <a:gd name="connsiteY97" fmla="*/ 1167304 h 1540588"/>
                  <a:gd name="connsiteX98" fmla="*/ 470768 w 1585912"/>
                  <a:gd name="connsiteY98" fmla="*/ 1136147 h 1540588"/>
                  <a:gd name="connsiteX99" fmla="*/ 605958 w 1585912"/>
                  <a:gd name="connsiteY99" fmla="*/ 1136147 h 1540588"/>
                  <a:gd name="connsiteX100" fmla="*/ 605958 w 1585912"/>
                  <a:gd name="connsiteY100" fmla="*/ 750414 h 1540588"/>
                  <a:gd name="connsiteX101" fmla="*/ 584687 w 1585912"/>
                  <a:gd name="connsiteY101" fmla="*/ 650024 h 1540588"/>
                  <a:gd name="connsiteX102" fmla="*/ 486064 w 1585912"/>
                  <a:gd name="connsiteY102" fmla="*/ 481683 h 1540588"/>
                  <a:gd name="connsiteX103" fmla="*/ 382977 w 1585912"/>
                  <a:gd name="connsiteY103" fmla="*/ 391360 h 1540588"/>
                  <a:gd name="connsiteX104" fmla="*/ 308199 w 1585912"/>
                  <a:gd name="connsiteY104" fmla="*/ 325841 h 1540588"/>
                  <a:gd name="connsiteX105" fmla="*/ 299513 w 1585912"/>
                  <a:gd name="connsiteY105" fmla="*/ 194259 h 1540588"/>
                  <a:gd name="connsiteX106" fmla="*/ 308333 w 1585912"/>
                  <a:gd name="connsiteY106" fmla="*/ 184205 h 1540588"/>
                  <a:gd name="connsiteX107" fmla="*/ 439904 w 1585912"/>
                  <a:gd name="connsiteY107" fmla="*/ 175527 h 1540588"/>
                  <a:gd name="connsiteX108" fmla="*/ 521514 w 1585912"/>
                  <a:gd name="connsiteY108" fmla="*/ 247037 h 1540588"/>
                  <a:gd name="connsiteX109" fmla="*/ 548123 w 1585912"/>
                  <a:gd name="connsiteY109" fmla="*/ 270352 h 1540588"/>
                  <a:gd name="connsiteX110" fmla="*/ 546888 w 1585912"/>
                  <a:gd name="connsiteY110" fmla="*/ 245586 h 1540588"/>
                  <a:gd name="connsiteX111" fmla="*/ 792474 w 1585912"/>
                  <a:gd name="connsiteY111" fmla="*/ 0 h 1540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585912" h="1540588">
                    <a:moveTo>
                      <a:pt x="1221983" y="1394350"/>
                    </a:moveTo>
                    <a:lnTo>
                      <a:pt x="1221075" y="1394726"/>
                    </a:lnTo>
                    <a:lnTo>
                      <a:pt x="1146298" y="1394726"/>
                    </a:lnTo>
                    <a:lnTo>
                      <a:pt x="1146298" y="1478262"/>
                    </a:lnTo>
                    <a:lnTo>
                      <a:pt x="1523599" y="1478262"/>
                    </a:lnTo>
                    <a:lnTo>
                      <a:pt x="1523599" y="1394726"/>
                    </a:lnTo>
                    <a:lnTo>
                      <a:pt x="1469586" y="1394726"/>
                    </a:lnTo>
                    <a:lnTo>
                      <a:pt x="1468678" y="1394350"/>
                    </a:lnTo>
                    <a:close/>
                    <a:moveTo>
                      <a:pt x="62313" y="1314147"/>
                    </a:moveTo>
                    <a:lnTo>
                      <a:pt x="62313" y="1478262"/>
                    </a:lnTo>
                    <a:lnTo>
                      <a:pt x="439615" y="1478262"/>
                    </a:lnTo>
                    <a:lnTo>
                      <a:pt x="439615" y="1314147"/>
                    </a:lnTo>
                    <a:close/>
                    <a:moveTo>
                      <a:pt x="501925" y="1198460"/>
                    </a:moveTo>
                    <a:lnTo>
                      <a:pt x="501925" y="1478262"/>
                    </a:lnTo>
                    <a:lnTo>
                      <a:pt x="1083987" y="1478262"/>
                    </a:lnTo>
                    <a:lnTo>
                      <a:pt x="1083987" y="1198460"/>
                    </a:lnTo>
                    <a:close/>
                    <a:moveTo>
                      <a:pt x="668271" y="778306"/>
                    </a:moveTo>
                    <a:lnTo>
                      <a:pt x="668271" y="1133282"/>
                    </a:lnTo>
                    <a:lnTo>
                      <a:pt x="760966" y="1133282"/>
                    </a:lnTo>
                    <a:lnTo>
                      <a:pt x="760966" y="1009330"/>
                    </a:lnTo>
                    <a:cubicBezTo>
                      <a:pt x="760966" y="992128"/>
                      <a:pt x="774915" y="978176"/>
                      <a:pt x="792131" y="978176"/>
                    </a:cubicBezTo>
                    <a:cubicBezTo>
                      <a:pt x="809339" y="978176"/>
                      <a:pt x="823290" y="992128"/>
                      <a:pt x="823290" y="1009330"/>
                    </a:cubicBezTo>
                    <a:lnTo>
                      <a:pt x="823290" y="1133282"/>
                    </a:lnTo>
                    <a:lnTo>
                      <a:pt x="915986" y="1133282"/>
                    </a:lnTo>
                    <a:lnTo>
                      <a:pt x="915986" y="778306"/>
                    </a:lnTo>
                    <a:close/>
                    <a:moveTo>
                      <a:pt x="502383" y="313124"/>
                    </a:moveTo>
                    <a:lnTo>
                      <a:pt x="449085" y="366422"/>
                    </a:lnTo>
                    <a:lnTo>
                      <a:pt x="527130" y="434810"/>
                    </a:lnTo>
                    <a:cubicBezTo>
                      <a:pt x="587057" y="487320"/>
                      <a:pt x="629138" y="559168"/>
                      <a:pt x="645642" y="637104"/>
                    </a:cubicBezTo>
                    <a:lnTo>
                      <a:pt x="662355" y="715990"/>
                    </a:lnTo>
                    <a:lnTo>
                      <a:pt x="921937" y="715990"/>
                    </a:lnTo>
                    <a:lnTo>
                      <a:pt x="938950" y="636582"/>
                    </a:lnTo>
                    <a:cubicBezTo>
                      <a:pt x="955560" y="558962"/>
                      <a:pt x="997593" y="487406"/>
                      <a:pt x="1057309" y="435088"/>
                    </a:cubicBezTo>
                    <a:lnTo>
                      <a:pt x="1134650" y="367306"/>
                    </a:lnTo>
                    <a:lnTo>
                      <a:pt x="1081346" y="314008"/>
                    </a:lnTo>
                    <a:lnTo>
                      <a:pt x="983490" y="399746"/>
                    </a:lnTo>
                    <a:cubicBezTo>
                      <a:pt x="938441" y="455465"/>
                      <a:pt x="869547" y="491156"/>
                      <a:pt x="792474" y="491156"/>
                    </a:cubicBezTo>
                    <a:cubicBezTo>
                      <a:pt x="715663" y="491156"/>
                      <a:pt x="646976" y="455717"/>
                      <a:pt x="601916" y="400324"/>
                    </a:cubicBezTo>
                    <a:close/>
                    <a:moveTo>
                      <a:pt x="1208323" y="214805"/>
                    </a:moveTo>
                    <a:cubicBezTo>
                      <a:pt x="1200420" y="214283"/>
                      <a:pt x="1192320" y="216769"/>
                      <a:pt x="1185912" y="222389"/>
                    </a:cubicBezTo>
                    <a:lnTo>
                      <a:pt x="1128321" y="272845"/>
                    </a:lnTo>
                    <a:lnTo>
                      <a:pt x="1181630" y="326157"/>
                    </a:lnTo>
                    <a:lnTo>
                      <a:pt x="1235484" y="278968"/>
                    </a:lnTo>
                    <a:cubicBezTo>
                      <a:pt x="1248311" y="267727"/>
                      <a:pt x="1249594" y="248149"/>
                      <a:pt x="1238364" y="235325"/>
                    </a:cubicBezTo>
                    <a:lnTo>
                      <a:pt x="1229544" y="225268"/>
                    </a:lnTo>
                    <a:cubicBezTo>
                      <a:pt x="1223929" y="218857"/>
                      <a:pt x="1216225" y="215327"/>
                      <a:pt x="1208323" y="214805"/>
                    </a:cubicBezTo>
                    <a:close/>
                    <a:moveTo>
                      <a:pt x="378475" y="214743"/>
                    </a:moveTo>
                    <a:cubicBezTo>
                      <a:pt x="369872" y="214743"/>
                      <a:pt x="361307" y="218299"/>
                      <a:pt x="355208" y="225268"/>
                    </a:cubicBezTo>
                    <a:lnTo>
                      <a:pt x="346386" y="235325"/>
                    </a:lnTo>
                    <a:cubicBezTo>
                      <a:pt x="335145" y="248149"/>
                      <a:pt x="336439" y="267727"/>
                      <a:pt x="349265" y="278968"/>
                    </a:cubicBezTo>
                    <a:lnTo>
                      <a:pt x="402116" y="325273"/>
                    </a:lnTo>
                    <a:lnTo>
                      <a:pt x="455414" y="271962"/>
                    </a:lnTo>
                    <a:lnTo>
                      <a:pt x="398838" y="222389"/>
                    </a:lnTo>
                    <a:cubicBezTo>
                      <a:pt x="392980" y="217260"/>
                      <a:pt x="385709" y="214743"/>
                      <a:pt x="378475" y="214743"/>
                    </a:cubicBezTo>
                    <a:close/>
                    <a:moveTo>
                      <a:pt x="792474" y="62313"/>
                    </a:moveTo>
                    <a:cubicBezTo>
                      <a:pt x="691417" y="62313"/>
                      <a:pt x="609201" y="144529"/>
                      <a:pt x="609201" y="245586"/>
                    </a:cubicBezTo>
                    <a:cubicBezTo>
                      <a:pt x="609201" y="287509"/>
                      <a:pt x="623356" y="326194"/>
                      <a:pt x="647134" y="357094"/>
                    </a:cubicBezTo>
                    <a:lnTo>
                      <a:pt x="701144" y="404427"/>
                    </a:lnTo>
                    <a:cubicBezTo>
                      <a:pt x="728042" y="419964"/>
                      <a:pt x="759234" y="428843"/>
                      <a:pt x="792474" y="428843"/>
                    </a:cubicBezTo>
                    <a:cubicBezTo>
                      <a:pt x="825468" y="428843"/>
                      <a:pt x="856466" y="420085"/>
                      <a:pt x="883241" y="404754"/>
                    </a:cubicBezTo>
                    <a:lnTo>
                      <a:pt x="938200" y="356585"/>
                    </a:lnTo>
                    <a:cubicBezTo>
                      <a:pt x="961744" y="325755"/>
                      <a:pt x="975733" y="287279"/>
                      <a:pt x="975733" y="245586"/>
                    </a:cubicBezTo>
                    <a:cubicBezTo>
                      <a:pt x="975733" y="144529"/>
                      <a:pt x="893528" y="62313"/>
                      <a:pt x="792474" y="62313"/>
                    </a:cubicBezTo>
                    <a:close/>
                    <a:moveTo>
                      <a:pt x="792474" y="0"/>
                    </a:moveTo>
                    <a:cubicBezTo>
                      <a:pt x="927891" y="0"/>
                      <a:pt x="1038057" y="110166"/>
                      <a:pt x="1038057" y="245586"/>
                    </a:cubicBezTo>
                    <a:cubicBezTo>
                      <a:pt x="1038057" y="253886"/>
                      <a:pt x="1037634" y="262076"/>
                      <a:pt x="1036833" y="270170"/>
                    </a:cubicBezTo>
                    <a:lnTo>
                      <a:pt x="1062234" y="247919"/>
                    </a:lnTo>
                    <a:lnTo>
                      <a:pt x="1144846" y="175527"/>
                    </a:lnTo>
                    <a:cubicBezTo>
                      <a:pt x="1183518" y="141639"/>
                      <a:pt x="1242539" y="145533"/>
                      <a:pt x="1276417" y="184205"/>
                    </a:cubicBezTo>
                    <a:lnTo>
                      <a:pt x="1285226" y="194259"/>
                    </a:lnTo>
                    <a:cubicBezTo>
                      <a:pt x="1301646" y="212988"/>
                      <a:pt x="1309786" y="236994"/>
                      <a:pt x="1308141" y="261846"/>
                    </a:cubicBezTo>
                    <a:cubicBezTo>
                      <a:pt x="1306497" y="286698"/>
                      <a:pt x="1295280" y="309423"/>
                      <a:pt x="1276551" y="325841"/>
                    </a:cubicBezTo>
                    <a:lnTo>
                      <a:pt x="1200758" y="392244"/>
                    </a:lnTo>
                    <a:lnTo>
                      <a:pt x="1098383" y="481950"/>
                    </a:lnTo>
                    <a:cubicBezTo>
                      <a:pt x="1048692" y="525483"/>
                      <a:pt x="1013722" y="585038"/>
                      <a:pt x="999883" y="649628"/>
                    </a:cubicBezTo>
                    <a:lnTo>
                      <a:pt x="978296" y="750449"/>
                    </a:lnTo>
                    <a:lnTo>
                      <a:pt x="978296" y="1136147"/>
                    </a:lnTo>
                    <a:lnTo>
                      <a:pt x="1115144" y="1136147"/>
                    </a:lnTo>
                    <a:cubicBezTo>
                      <a:pt x="1132346" y="1136147"/>
                      <a:pt x="1146298" y="1150088"/>
                      <a:pt x="1146298" y="1167304"/>
                    </a:cubicBezTo>
                    <a:lnTo>
                      <a:pt x="1146298" y="1332415"/>
                    </a:lnTo>
                    <a:lnTo>
                      <a:pt x="1221075" y="1332415"/>
                    </a:lnTo>
                    <a:lnTo>
                      <a:pt x="1221127" y="1332437"/>
                    </a:lnTo>
                    <a:lnTo>
                      <a:pt x="1469534" y="1332437"/>
                    </a:lnTo>
                    <a:lnTo>
                      <a:pt x="1469586" y="1332415"/>
                    </a:lnTo>
                    <a:lnTo>
                      <a:pt x="1554756" y="1332415"/>
                    </a:lnTo>
                    <a:lnTo>
                      <a:pt x="1554808" y="1332437"/>
                    </a:lnTo>
                    <a:lnTo>
                      <a:pt x="1554955" y="1332437"/>
                    </a:lnTo>
                    <a:lnTo>
                      <a:pt x="1554955" y="1332498"/>
                    </a:lnTo>
                    <a:lnTo>
                      <a:pt x="1576786" y="1341537"/>
                    </a:lnTo>
                    <a:cubicBezTo>
                      <a:pt x="1582424" y="1347174"/>
                      <a:pt x="1585912" y="1354963"/>
                      <a:pt x="1585912" y="1363572"/>
                    </a:cubicBezTo>
                    <a:lnTo>
                      <a:pt x="1585912" y="1509432"/>
                    </a:lnTo>
                    <a:cubicBezTo>
                      <a:pt x="1585912" y="1526637"/>
                      <a:pt x="1571961" y="1540588"/>
                      <a:pt x="1554756" y="1540588"/>
                    </a:cubicBezTo>
                    <a:lnTo>
                      <a:pt x="31157" y="1540588"/>
                    </a:lnTo>
                    <a:cubicBezTo>
                      <a:pt x="13951" y="1540588"/>
                      <a:pt x="0" y="1526637"/>
                      <a:pt x="0" y="1509432"/>
                    </a:cubicBezTo>
                    <a:lnTo>
                      <a:pt x="0" y="1282987"/>
                    </a:lnTo>
                    <a:cubicBezTo>
                      <a:pt x="0" y="1265782"/>
                      <a:pt x="13951" y="1251833"/>
                      <a:pt x="31157" y="1251833"/>
                    </a:cubicBezTo>
                    <a:lnTo>
                      <a:pt x="439615" y="1251833"/>
                    </a:lnTo>
                    <a:lnTo>
                      <a:pt x="439615" y="1167304"/>
                    </a:lnTo>
                    <a:cubicBezTo>
                      <a:pt x="439615" y="1150098"/>
                      <a:pt x="453566" y="1136147"/>
                      <a:pt x="470768" y="1136147"/>
                    </a:cubicBezTo>
                    <a:lnTo>
                      <a:pt x="605958" y="1136147"/>
                    </a:lnTo>
                    <a:lnTo>
                      <a:pt x="605958" y="750414"/>
                    </a:lnTo>
                    <a:lnTo>
                      <a:pt x="584687" y="650024"/>
                    </a:lnTo>
                    <a:cubicBezTo>
                      <a:pt x="570953" y="585158"/>
                      <a:pt x="535926" y="525374"/>
                      <a:pt x="486064" y="481683"/>
                    </a:cubicBezTo>
                    <a:lnTo>
                      <a:pt x="382977" y="391360"/>
                    </a:lnTo>
                    <a:lnTo>
                      <a:pt x="308199" y="325841"/>
                    </a:lnTo>
                    <a:cubicBezTo>
                      <a:pt x="269530" y="291950"/>
                      <a:pt x="265633" y="232928"/>
                      <a:pt x="299513" y="194259"/>
                    </a:cubicBezTo>
                    <a:lnTo>
                      <a:pt x="308333" y="184205"/>
                    </a:lnTo>
                    <a:cubicBezTo>
                      <a:pt x="342210" y="145533"/>
                      <a:pt x="401232" y="141639"/>
                      <a:pt x="439904" y="175527"/>
                    </a:cubicBezTo>
                    <a:lnTo>
                      <a:pt x="521514" y="247037"/>
                    </a:lnTo>
                    <a:lnTo>
                      <a:pt x="548123" y="270352"/>
                    </a:lnTo>
                    <a:cubicBezTo>
                      <a:pt x="547311" y="262210"/>
                      <a:pt x="546888" y="253945"/>
                      <a:pt x="546888" y="245586"/>
                    </a:cubicBezTo>
                    <a:cubicBezTo>
                      <a:pt x="546888" y="110166"/>
                      <a:pt x="657054" y="0"/>
                      <a:pt x="792474" y="0"/>
                    </a:cubicBezTo>
                    <a:close/>
                  </a:path>
                </a:pathLst>
              </a:cu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sp>
        <p:nvSpPr>
          <p:cNvPr id="49" name="Content Placeholder 2">
            <a:extLst>
              <a:ext uri="{FF2B5EF4-FFF2-40B4-BE49-F238E27FC236}">
                <a16:creationId xmlns:a16="http://schemas.microsoft.com/office/drawing/2014/main" id="{224A1E30-6404-444D-B499-6939E5385FC7}"/>
              </a:ext>
            </a:extLst>
          </p:cNvPr>
          <p:cNvSpPr txBox="1">
            <a:spLocks/>
          </p:cNvSpPr>
          <p:nvPr/>
        </p:nvSpPr>
        <p:spPr>
          <a:xfrm>
            <a:off x="1524000" y="2891050"/>
            <a:ext cx="4022178" cy="1150302"/>
          </a:xfrm>
          <a:prstGeom prst="rect">
            <a:avLst/>
          </a:prstGeom>
        </p:spPr>
        <p:txBody>
          <a:bodyPr anchor="ct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800"/>
              </a:spcBef>
              <a:buNone/>
            </a:pPr>
            <a:r>
              <a:rPr lang="en-GB" sz="1800" b="1" dirty="0">
                <a:solidFill>
                  <a:schemeClr val="accent1"/>
                </a:solidFill>
                <a:latin typeface="Roboto" panose="02000000000000000000" pitchFamily="2" charset="0"/>
                <a:ea typeface="Roboto" panose="02000000000000000000" pitchFamily="2" charset="0"/>
              </a:rPr>
              <a:t>PKI rises to meet the challenge</a:t>
            </a:r>
          </a:p>
          <a:p>
            <a:pPr marL="0" indent="0">
              <a:lnSpc>
                <a:spcPct val="100000"/>
              </a:lnSpc>
              <a:spcBef>
                <a:spcPts val="800"/>
              </a:spcBef>
              <a:buNone/>
            </a:pPr>
            <a:r>
              <a:rPr lang="en-GB" sz="1400" dirty="0">
                <a:solidFill>
                  <a:schemeClr val="bg1"/>
                </a:solidFill>
                <a:latin typeface="Roboto Light" panose="02000000000000000000" pitchFamily="2" charset="0"/>
                <a:ea typeface="Roboto Light" panose="02000000000000000000" pitchFamily="2" charset="0"/>
              </a:rPr>
              <a:t>Automation</a:t>
            </a:r>
          </a:p>
          <a:p>
            <a:pPr marL="0" indent="0">
              <a:lnSpc>
                <a:spcPct val="100000"/>
              </a:lnSpc>
              <a:spcBef>
                <a:spcPts val="800"/>
              </a:spcBef>
              <a:buNone/>
            </a:pPr>
            <a:r>
              <a:rPr lang="en-GB" sz="1400" dirty="0">
                <a:solidFill>
                  <a:schemeClr val="bg1"/>
                </a:solidFill>
                <a:latin typeface="Roboto Light" panose="02000000000000000000" pitchFamily="2" charset="0"/>
                <a:ea typeface="Roboto Light" panose="02000000000000000000" pitchFamily="2" charset="0"/>
              </a:rPr>
              <a:t>Orchestration</a:t>
            </a:r>
          </a:p>
          <a:p>
            <a:pPr marL="0" indent="0">
              <a:lnSpc>
                <a:spcPct val="100000"/>
              </a:lnSpc>
              <a:spcBef>
                <a:spcPts val="800"/>
              </a:spcBef>
              <a:buNone/>
            </a:pPr>
            <a:r>
              <a:rPr lang="en-GB" sz="1400" dirty="0">
                <a:solidFill>
                  <a:schemeClr val="bg1"/>
                </a:solidFill>
                <a:latin typeface="Roboto Light" panose="02000000000000000000" pitchFamily="2" charset="0"/>
                <a:ea typeface="Roboto Light" panose="02000000000000000000" pitchFamily="2" charset="0"/>
              </a:rPr>
              <a:t>PKI for connected devices (IoT)</a:t>
            </a:r>
          </a:p>
        </p:txBody>
      </p:sp>
      <p:sp>
        <p:nvSpPr>
          <p:cNvPr id="73" name="Content Placeholder 2">
            <a:extLst>
              <a:ext uri="{FF2B5EF4-FFF2-40B4-BE49-F238E27FC236}">
                <a16:creationId xmlns:a16="http://schemas.microsoft.com/office/drawing/2014/main" id="{2C34441D-2117-4374-8624-DDED19174BD6}"/>
              </a:ext>
            </a:extLst>
          </p:cNvPr>
          <p:cNvSpPr txBox="1">
            <a:spLocks/>
          </p:cNvSpPr>
          <p:nvPr/>
        </p:nvSpPr>
        <p:spPr>
          <a:xfrm>
            <a:off x="1564923" y="4597082"/>
            <a:ext cx="5897034" cy="1632268"/>
          </a:xfrm>
          <a:prstGeom prst="rect">
            <a:avLst/>
          </a:prstGeom>
        </p:spPr>
        <p:txBody>
          <a:bodyPr anchor="t"/>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800"/>
              </a:spcBef>
              <a:buNone/>
            </a:pPr>
            <a:r>
              <a:rPr lang="en-GB" sz="1800" b="1" dirty="0">
                <a:solidFill>
                  <a:schemeClr val="accent1"/>
                </a:solidFill>
                <a:latin typeface="Roboto" panose="02000000000000000000" pitchFamily="2" charset="0"/>
                <a:ea typeface="Roboto" panose="02000000000000000000" pitchFamily="2" charset="0"/>
              </a:rPr>
              <a:t>Identity through PKI remains essential to security</a:t>
            </a:r>
          </a:p>
          <a:p>
            <a:pPr marL="0" indent="0">
              <a:lnSpc>
                <a:spcPct val="100000"/>
              </a:lnSpc>
              <a:spcBef>
                <a:spcPts val="800"/>
              </a:spcBef>
              <a:buNone/>
            </a:pPr>
            <a:r>
              <a:rPr lang="en-GB" sz="1400" dirty="0">
                <a:solidFill>
                  <a:schemeClr val="bg1"/>
                </a:solidFill>
                <a:latin typeface="Roboto Light" panose="02000000000000000000" pitchFamily="2" charset="0"/>
                <a:ea typeface="Roboto Light" panose="02000000000000000000" pitchFamily="2" charset="0"/>
              </a:rPr>
              <a:t>Basic capabilities are unmatched through any other approach</a:t>
            </a:r>
          </a:p>
          <a:p>
            <a:pPr marL="0" indent="0">
              <a:lnSpc>
                <a:spcPct val="100000"/>
              </a:lnSpc>
              <a:spcBef>
                <a:spcPts val="800"/>
              </a:spcBef>
              <a:buNone/>
            </a:pPr>
            <a:r>
              <a:rPr lang="en-GB" sz="1400" dirty="0">
                <a:solidFill>
                  <a:schemeClr val="bg1"/>
                </a:solidFill>
                <a:latin typeface="Roboto Light" panose="02000000000000000000" pitchFamily="2" charset="0"/>
                <a:ea typeface="Roboto Light" panose="02000000000000000000" pitchFamily="2" charset="0"/>
              </a:rPr>
              <a:t>PKI has to evolve to fit the new use cases</a:t>
            </a:r>
          </a:p>
        </p:txBody>
      </p:sp>
      <p:sp>
        <p:nvSpPr>
          <p:cNvPr id="9" name="Title 8">
            <a:extLst>
              <a:ext uri="{FF2B5EF4-FFF2-40B4-BE49-F238E27FC236}">
                <a16:creationId xmlns:a16="http://schemas.microsoft.com/office/drawing/2014/main" id="{0F4F4A7F-4004-4418-B722-F046BEA31F97}"/>
              </a:ext>
            </a:extLst>
          </p:cNvPr>
          <p:cNvSpPr>
            <a:spLocks noGrp="1"/>
          </p:cNvSpPr>
          <p:nvPr>
            <p:ph type="title"/>
          </p:nvPr>
        </p:nvSpPr>
        <p:spPr/>
        <p:txBody>
          <a:bodyPr/>
          <a:lstStyle/>
          <a:p>
            <a:r>
              <a:rPr lang="en-GB" dirty="0"/>
              <a:t>PKI in the modern enterprise</a:t>
            </a:r>
          </a:p>
        </p:txBody>
      </p:sp>
      <p:grpSp>
        <p:nvGrpSpPr>
          <p:cNvPr id="2" name="Group 1">
            <a:extLst>
              <a:ext uri="{FF2B5EF4-FFF2-40B4-BE49-F238E27FC236}">
                <a16:creationId xmlns:a16="http://schemas.microsoft.com/office/drawing/2014/main" id="{5CC4F021-B076-4182-A136-FFCE32F87D12}"/>
              </a:ext>
            </a:extLst>
          </p:cNvPr>
          <p:cNvGrpSpPr/>
          <p:nvPr/>
        </p:nvGrpSpPr>
        <p:grpSpPr>
          <a:xfrm>
            <a:off x="0" y="2618405"/>
            <a:ext cx="5639533" cy="470076"/>
            <a:chOff x="0" y="2618405"/>
            <a:chExt cx="5639533" cy="470076"/>
          </a:xfrm>
        </p:grpSpPr>
        <p:cxnSp>
          <p:nvCxnSpPr>
            <p:cNvPr id="3" name="Straight Connector 2">
              <a:extLst>
                <a:ext uri="{FF2B5EF4-FFF2-40B4-BE49-F238E27FC236}">
                  <a16:creationId xmlns:a16="http://schemas.microsoft.com/office/drawing/2014/main" id="{3CB1C730-139A-4247-B5BB-8D8957A15814}"/>
                </a:ext>
              </a:extLst>
            </p:cNvPr>
            <p:cNvCxnSpPr>
              <a:cxnSpLocks/>
            </p:cNvCxnSpPr>
            <p:nvPr/>
          </p:nvCxnSpPr>
          <p:spPr>
            <a:xfrm>
              <a:off x="0" y="2619022"/>
              <a:ext cx="47752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D19C7CA6-9647-4B40-A01A-FA9E7978065B}"/>
                </a:ext>
              </a:extLst>
            </p:cNvPr>
            <p:cNvCxnSpPr>
              <a:cxnSpLocks/>
            </p:cNvCxnSpPr>
            <p:nvPr/>
          </p:nvCxnSpPr>
          <p:spPr>
            <a:xfrm>
              <a:off x="4775200" y="2618405"/>
              <a:ext cx="864333" cy="47007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5455E9EF-4B4C-441B-9C87-6A4C9C319180}"/>
              </a:ext>
            </a:extLst>
          </p:cNvPr>
          <p:cNvGrpSpPr/>
          <p:nvPr/>
        </p:nvGrpSpPr>
        <p:grpSpPr>
          <a:xfrm>
            <a:off x="0" y="3609975"/>
            <a:ext cx="5576872" cy="680950"/>
            <a:chOff x="0" y="3609975"/>
            <a:chExt cx="5576872" cy="680950"/>
          </a:xfrm>
        </p:grpSpPr>
        <p:cxnSp>
          <p:nvCxnSpPr>
            <p:cNvPr id="33" name="Straight Connector 32">
              <a:extLst>
                <a:ext uri="{FF2B5EF4-FFF2-40B4-BE49-F238E27FC236}">
                  <a16:creationId xmlns:a16="http://schemas.microsoft.com/office/drawing/2014/main" id="{82564E15-D5D4-48EF-AFFD-23C925AD7B12}"/>
                </a:ext>
              </a:extLst>
            </p:cNvPr>
            <p:cNvCxnSpPr>
              <a:cxnSpLocks/>
            </p:cNvCxnSpPr>
            <p:nvPr/>
          </p:nvCxnSpPr>
          <p:spPr>
            <a:xfrm>
              <a:off x="0" y="4289778"/>
              <a:ext cx="47752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30E4D89-110F-4454-8CD6-C5472E818603}"/>
                </a:ext>
              </a:extLst>
            </p:cNvPr>
            <p:cNvCxnSpPr>
              <a:cxnSpLocks/>
            </p:cNvCxnSpPr>
            <p:nvPr/>
          </p:nvCxnSpPr>
          <p:spPr>
            <a:xfrm flipV="1">
              <a:off x="4769820" y="3609975"/>
              <a:ext cx="807052" cy="68095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CF054510-F703-4434-A724-CA6759297A0D}"/>
              </a:ext>
            </a:extLst>
          </p:cNvPr>
          <p:cNvGrpSpPr/>
          <p:nvPr/>
        </p:nvGrpSpPr>
        <p:grpSpPr>
          <a:xfrm>
            <a:off x="594961" y="4767800"/>
            <a:ext cx="730250" cy="730250"/>
            <a:chOff x="594961" y="4767800"/>
            <a:chExt cx="730250" cy="730250"/>
          </a:xfrm>
        </p:grpSpPr>
        <p:grpSp>
          <p:nvGrpSpPr>
            <p:cNvPr id="57" name="Group 56">
              <a:extLst>
                <a:ext uri="{FF2B5EF4-FFF2-40B4-BE49-F238E27FC236}">
                  <a16:creationId xmlns:a16="http://schemas.microsoft.com/office/drawing/2014/main" id="{F808EA16-BC57-4BE6-845B-FF43EE6256AD}"/>
                </a:ext>
              </a:extLst>
            </p:cNvPr>
            <p:cNvGrpSpPr/>
            <p:nvPr/>
          </p:nvGrpSpPr>
          <p:grpSpPr>
            <a:xfrm>
              <a:off x="594961" y="4767800"/>
              <a:ext cx="730250" cy="730250"/>
              <a:chOff x="498475" y="3349942"/>
              <a:chExt cx="730250" cy="730250"/>
            </a:xfrm>
            <a:effectLst>
              <a:glow rad="317500">
                <a:schemeClr val="accent1">
                  <a:alpha val="38000"/>
                </a:schemeClr>
              </a:glow>
            </a:effectLst>
          </p:grpSpPr>
          <p:sp>
            <p:nvSpPr>
              <p:cNvPr id="62" name="Oval 61">
                <a:extLst>
                  <a:ext uri="{FF2B5EF4-FFF2-40B4-BE49-F238E27FC236}">
                    <a16:creationId xmlns:a16="http://schemas.microsoft.com/office/drawing/2014/main" id="{F159E1C8-BCD6-4123-9841-7CF005B7A9B0}"/>
                  </a:ext>
                </a:extLst>
              </p:cNvPr>
              <p:cNvSpPr/>
              <p:nvPr/>
            </p:nvSpPr>
            <p:spPr>
              <a:xfrm>
                <a:off x="498475" y="3349942"/>
                <a:ext cx="730250" cy="730250"/>
              </a:xfrm>
              <a:prstGeom prst="ellipse">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solidFill>
                    <a:schemeClr val="bg1"/>
                  </a:solidFill>
                  <a:latin typeface="Raleway" charset="0"/>
                </a:endParaRPr>
              </a:p>
            </p:txBody>
          </p:sp>
          <p:sp>
            <p:nvSpPr>
              <p:cNvPr id="72" name="Freeform: Shape 71">
                <a:extLst>
                  <a:ext uri="{FF2B5EF4-FFF2-40B4-BE49-F238E27FC236}">
                    <a16:creationId xmlns:a16="http://schemas.microsoft.com/office/drawing/2014/main" id="{DDADBD01-E78E-465F-85DE-D3B1D54E42A7}"/>
                  </a:ext>
                </a:extLst>
              </p:cNvPr>
              <p:cNvSpPr/>
              <p:nvPr/>
            </p:nvSpPr>
            <p:spPr>
              <a:xfrm flipV="1">
                <a:off x="858559" y="3698948"/>
                <a:ext cx="45719" cy="45719"/>
              </a:xfrm>
              <a:custGeom>
                <a:avLst/>
                <a:gdLst>
                  <a:gd name="connsiteX0" fmla="*/ 113340 w 209550"/>
                  <a:gd name="connsiteY0" fmla="*/ 200537 h 200025"/>
                  <a:gd name="connsiteX1" fmla="*/ 88 w 209550"/>
                  <a:gd name="connsiteY1" fmla="*/ 94143 h 200025"/>
                  <a:gd name="connsiteX2" fmla="*/ 110864 w 209550"/>
                  <a:gd name="connsiteY2" fmla="*/ 36 h 200025"/>
                  <a:gd name="connsiteX3" fmla="*/ 216305 w 209550"/>
                  <a:gd name="connsiteY3" fmla="*/ 97477 h 200025"/>
                  <a:gd name="connsiteX4" fmla="*/ 113340 w 209550"/>
                  <a:gd name="connsiteY4" fmla="*/ 200537 h 200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50" h="200025">
                    <a:moveTo>
                      <a:pt x="113340" y="200537"/>
                    </a:moveTo>
                    <a:cubicBezTo>
                      <a:pt x="47713" y="192917"/>
                      <a:pt x="-2389" y="164723"/>
                      <a:pt x="88" y="94143"/>
                    </a:cubicBezTo>
                    <a:cubicBezTo>
                      <a:pt x="2279" y="29659"/>
                      <a:pt x="46570" y="-1202"/>
                      <a:pt x="110864" y="36"/>
                    </a:cubicBezTo>
                    <a:cubicBezTo>
                      <a:pt x="174491" y="1179"/>
                      <a:pt x="214972" y="28897"/>
                      <a:pt x="216305" y="97477"/>
                    </a:cubicBezTo>
                    <a:cubicBezTo>
                      <a:pt x="217544" y="167866"/>
                      <a:pt x="170395" y="189583"/>
                      <a:pt x="113340" y="200537"/>
                    </a:cubicBezTo>
                    <a:close/>
                  </a:path>
                </a:pathLst>
              </a:custGeom>
              <a:solidFill>
                <a:schemeClr val="tx1"/>
              </a:solidFill>
              <a:ln w="9525" cap="flat">
                <a:noFill/>
                <a:prstDash val="solid"/>
                <a:miter/>
              </a:ln>
            </p:spPr>
            <p:txBody>
              <a:bodyPr rtlCol="0" anchor="ctr"/>
              <a:lstStyle/>
              <a:p>
                <a:endParaRPr lang="en-GB"/>
              </a:p>
            </p:txBody>
          </p:sp>
        </p:grpSp>
        <p:grpSp>
          <p:nvGrpSpPr>
            <p:cNvPr id="6" name="Group 5">
              <a:extLst>
                <a:ext uri="{FF2B5EF4-FFF2-40B4-BE49-F238E27FC236}">
                  <a16:creationId xmlns:a16="http://schemas.microsoft.com/office/drawing/2014/main" id="{DA57B81F-0CC6-4C59-A69F-1F9A1052CAE6}"/>
                </a:ext>
              </a:extLst>
            </p:cNvPr>
            <p:cNvGrpSpPr/>
            <p:nvPr/>
          </p:nvGrpSpPr>
          <p:grpSpPr>
            <a:xfrm>
              <a:off x="680246" y="4862148"/>
              <a:ext cx="567628" cy="571864"/>
              <a:chOff x="680246" y="4862148"/>
              <a:chExt cx="567628" cy="571864"/>
            </a:xfrm>
          </p:grpSpPr>
          <p:grpSp>
            <p:nvGrpSpPr>
              <p:cNvPr id="10" name="Group 9">
                <a:extLst>
                  <a:ext uri="{FF2B5EF4-FFF2-40B4-BE49-F238E27FC236}">
                    <a16:creationId xmlns:a16="http://schemas.microsoft.com/office/drawing/2014/main" id="{393226C1-2BBC-4AB9-A6DD-999B903017AF}"/>
                  </a:ext>
                </a:extLst>
              </p:cNvPr>
              <p:cNvGrpSpPr/>
              <p:nvPr/>
            </p:nvGrpSpPr>
            <p:grpSpPr>
              <a:xfrm>
                <a:off x="680246" y="4862148"/>
                <a:ext cx="567628" cy="571864"/>
                <a:chOff x="673102" y="4840718"/>
                <a:chExt cx="567628" cy="571864"/>
              </a:xfrm>
            </p:grpSpPr>
            <p:pic>
              <p:nvPicPr>
                <p:cNvPr id="54" name="Picture 53">
                  <a:extLst>
                    <a:ext uri="{FF2B5EF4-FFF2-40B4-BE49-F238E27FC236}">
                      <a16:creationId xmlns:a16="http://schemas.microsoft.com/office/drawing/2014/main" id="{1CE20BF0-F6CA-4CDE-AF10-F45413D05CF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3102" y="4840718"/>
                  <a:ext cx="567628" cy="571864"/>
                </a:xfrm>
                <a:prstGeom prst="rect">
                  <a:avLst/>
                </a:prstGeom>
                <a:noFill/>
              </p:spPr>
            </p:pic>
            <p:sp>
              <p:nvSpPr>
                <p:cNvPr id="8" name="Oval 7">
                  <a:extLst>
                    <a:ext uri="{FF2B5EF4-FFF2-40B4-BE49-F238E27FC236}">
                      <a16:creationId xmlns:a16="http://schemas.microsoft.com/office/drawing/2014/main" id="{5838060C-12AC-47D0-AD7D-84B9F142BFBF}"/>
                    </a:ext>
                  </a:extLst>
                </p:cNvPr>
                <p:cNvSpPr/>
                <p:nvPr/>
              </p:nvSpPr>
              <p:spPr>
                <a:xfrm>
                  <a:off x="840581" y="5045869"/>
                  <a:ext cx="230981" cy="2119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3" name="Graphic 12" descr="Checkmark">
                <a:extLst>
                  <a:ext uri="{FF2B5EF4-FFF2-40B4-BE49-F238E27FC236}">
                    <a16:creationId xmlns:a16="http://schemas.microsoft.com/office/drawing/2014/main" id="{0A9D7DEC-2DED-4B7F-97F2-A4D95C376330}"/>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69157" y="5061744"/>
                <a:ext cx="200024" cy="200024"/>
              </a:xfrm>
              <a:prstGeom prst="rect">
                <a:avLst/>
              </a:prstGeom>
            </p:spPr>
          </p:pic>
        </p:grpSp>
      </p:grpSp>
      <p:grpSp>
        <p:nvGrpSpPr>
          <p:cNvPr id="48" name="Group 47">
            <a:extLst>
              <a:ext uri="{FF2B5EF4-FFF2-40B4-BE49-F238E27FC236}">
                <a16:creationId xmlns:a16="http://schemas.microsoft.com/office/drawing/2014/main" id="{EB0332C8-8E4B-4F01-A7D6-697692DF1116}"/>
              </a:ext>
            </a:extLst>
          </p:cNvPr>
          <p:cNvGrpSpPr/>
          <p:nvPr/>
        </p:nvGrpSpPr>
        <p:grpSpPr>
          <a:xfrm>
            <a:off x="515938" y="1368425"/>
            <a:ext cx="730250" cy="730250"/>
            <a:chOff x="515938" y="1368425"/>
            <a:chExt cx="730250" cy="730250"/>
          </a:xfrm>
        </p:grpSpPr>
        <p:sp>
          <p:nvSpPr>
            <p:cNvPr id="43" name="Oval 42">
              <a:extLst>
                <a:ext uri="{FF2B5EF4-FFF2-40B4-BE49-F238E27FC236}">
                  <a16:creationId xmlns:a16="http://schemas.microsoft.com/office/drawing/2014/main" id="{005FB718-E25E-4A26-85C5-1E31FC04F546}"/>
                </a:ext>
              </a:extLst>
            </p:cNvPr>
            <p:cNvSpPr/>
            <p:nvPr/>
          </p:nvSpPr>
          <p:spPr>
            <a:xfrm>
              <a:off x="515938" y="1368425"/>
              <a:ext cx="730250" cy="730250"/>
            </a:xfrm>
            <a:prstGeom prst="ellipse">
              <a:avLst/>
            </a:prstGeom>
            <a:solidFill>
              <a:schemeClr val="bg1"/>
            </a:solidFill>
            <a:ln w="38100">
              <a:noFill/>
            </a:ln>
            <a:effectLst>
              <a:glow rad="355600">
                <a:schemeClr val="accent1">
                  <a:alpha val="34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solidFill>
                  <a:schemeClr val="bg1"/>
                </a:solidFill>
                <a:latin typeface="Raleway" charset="0"/>
              </a:endParaRPr>
            </a:p>
          </p:txBody>
        </p:sp>
        <p:grpSp>
          <p:nvGrpSpPr>
            <p:cNvPr id="12" name="Graphic 50">
              <a:extLst>
                <a:ext uri="{FF2B5EF4-FFF2-40B4-BE49-F238E27FC236}">
                  <a16:creationId xmlns:a16="http://schemas.microsoft.com/office/drawing/2014/main" id="{B4C2514C-6730-4CF5-B989-46328FC71A37}"/>
                </a:ext>
              </a:extLst>
            </p:cNvPr>
            <p:cNvGrpSpPr/>
            <p:nvPr/>
          </p:nvGrpSpPr>
          <p:grpSpPr>
            <a:xfrm>
              <a:off x="687217" y="1520825"/>
              <a:ext cx="398463" cy="398463"/>
              <a:chOff x="687217" y="1520825"/>
              <a:chExt cx="398463" cy="398463"/>
            </a:xfrm>
            <a:solidFill>
              <a:schemeClr val="tx1"/>
            </a:solidFill>
          </p:grpSpPr>
          <p:sp>
            <p:nvSpPr>
              <p:cNvPr id="14" name="Freeform: Shape 13">
                <a:extLst>
                  <a:ext uri="{FF2B5EF4-FFF2-40B4-BE49-F238E27FC236}">
                    <a16:creationId xmlns:a16="http://schemas.microsoft.com/office/drawing/2014/main" id="{7872D0A8-0C3D-4B0F-917A-900E5E6CEEEB}"/>
                  </a:ext>
                </a:extLst>
              </p:cNvPr>
              <p:cNvSpPr/>
              <p:nvPr/>
            </p:nvSpPr>
            <p:spPr>
              <a:xfrm>
                <a:off x="780192" y="1892724"/>
                <a:ext cx="198453" cy="26460"/>
              </a:xfrm>
              <a:custGeom>
                <a:avLst/>
                <a:gdLst>
                  <a:gd name="connsiteX0" fmla="*/ 192590 w 198453"/>
                  <a:gd name="connsiteY0" fmla="*/ 0 h 26460"/>
                  <a:gd name="connsiteX1" fmla="*/ 6641 w 198453"/>
                  <a:gd name="connsiteY1" fmla="*/ 0 h 26460"/>
                  <a:gd name="connsiteX2" fmla="*/ 0 w 198453"/>
                  <a:gd name="connsiteY2" fmla="*/ 6641 h 26460"/>
                  <a:gd name="connsiteX3" fmla="*/ 0 w 198453"/>
                  <a:gd name="connsiteY3" fmla="*/ 19923 h 26460"/>
                  <a:gd name="connsiteX4" fmla="*/ 6641 w 198453"/>
                  <a:gd name="connsiteY4" fmla="*/ 26564 h 26460"/>
                  <a:gd name="connsiteX5" fmla="*/ 13282 w 198453"/>
                  <a:gd name="connsiteY5" fmla="*/ 19923 h 26460"/>
                  <a:gd name="connsiteX6" fmla="*/ 13282 w 198453"/>
                  <a:gd name="connsiteY6" fmla="*/ 13282 h 26460"/>
                  <a:gd name="connsiteX7" fmla="*/ 192590 w 198453"/>
                  <a:gd name="connsiteY7" fmla="*/ 13282 h 26460"/>
                  <a:gd name="connsiteX8" fmla="*/ 199231 w 198453"/>
                  <a:gd name="connsiteY8" fmla="*/ 6642 h 26460"/>
                  <a:gd name="connsiteX9" fmla="*/ 192590 w 198453"/>
                  <a:gd name="connsiteY9" fmla="*/ 0 h 26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8453" h="26460">
                    <a:moveTo>
                      <a:pt x="192590" y="0"/>
                    </a:moveTo>
                    <a:lnTo>
                      <a:pt x="6641" y="0"/>
                    </a:lnTo>
                    <a:cubicBezTo>
                      <a:pt x="2975" y="0"/>
                      <a:pt x="0" y="2975"/>
                      <a:pt x="0" y="6641"/>
                    </a:cubicBezTo>
                    <a:lnTo>
                      <a:pt x="0" y="19923"/>
                    </a:lnTo>
                    <a:cubicBezTo>
                      <a:pt x="0" y="23589"/>
                      <a:pt x="2975" y="26564"/>
                      <a:pt x="6641" y="26564"/>
                    </a:cubicBezTo>
                    <a:cubicBezTo>
                      <a:pt x="10306" y="26564"/>
                      <a:pt x="13282" y="23589"/>
                      <a:pt x="13282" y="19923"/>
                    </a:cubicBezTo>
                    <a:lnTo>
                      <a:pt x="13282" y="13282"/>
                    </a:lnTo>
                    <a:lnTo>
                      <a:pt x="192590" y="13282"/>
                    </a:lnTo>
                    <a:cubicBezTo>
                      <a:pt x="196255" y="13282"/>
                      <a:pt x="199231" y="10307"/>
                      <a:pt x="199231" y="6642"/>
                    </a:cubicBezTo>
                    <a:cubicBezTo>
                      <a:pt x="199231" y="2976"/>
                      <a:pt x="196256" y="0"/>
                      <a:pt x="192590" y="0"/>
                    </a:cubicBezTo>
                    <a:close/>
                  </a:path>
                </a:pathLst>
              </a:custGeom>
              <a:grpFill/>
              <a:ln w="7657" cap="flat">
                <a:solidFill>
                  <a:schemeClr val="tx1"/>
                </a:solid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E5312E8D-DF3B-40DD-A5F5-3127CE04E1A8}"/>
                  </a:ext>
                </a:extLst>
              </p:cNvPr>
              <p:cNvSpPr/>
              <p:nvPr/>
            </p:nvSpPr>
            <p:spPr>
              <a:xfrm>
                <a:off x="833320" y="1640364"/>
                <a:ext cx="39691" cy="52921"/>
              </a:xfrm>
              <a:custGeom>
                <a:avLst/>
                <a:gdLst>
                  <a:gd name="connsiteX0" fmla="*/ 0 w 39690"/>
                  <a:gd name="connsiteY0" fmla="*/ 46487 h 52920"/>
                  <a:gd name="connsiteX1" fmla="*/ 6641 w 39690"/>
                  <a:gd name="connsiteY1" fmla="*/ 53128 h 52920"/>
                  <a:gd name="connsiteX2" fmla="*/ 33206 w 39690"/>
                  <a:gd name="connsiteY2" fmla="*/ 53128 h 52920"/>
                  <a:gd name="connsiteX3" fmla="*/ 39846 w 39690"/>
                  <a:gd name="connsiteY3" fmla="*/ 46487 h 52920"/>
                  <a:gd name="connsiteX4" fmla="*/ 39846 w 39690"/>
                  <a:gd name="connsiteY4" fmla="*/ 6641 h 52920"/>
                  <a:gd name="connsiteX5" fmla="*/ 33206 w 39690"/>
                  <a:gd name="connsiteY5" fmla="*/ 0 h 52920"/>
                  <a:gd name="connsiteX6" fmla="*/ 6642 w 39690"/>
                  <a:gd name="connsiteY6" fmla="*/ 0 h 52920"/>
                  <a:gd name="connsiteX7" fmla="*/ 1 w 39690"/>
                  <a:gd name="connsiteY7" fmla="*/ 6641 h 52920"/>
                  <a:gd name="connsiteX8" fmla="*/ 1 w 39690"/>
                  <a:gd name="connsiteY8" fmla="*/ 46487 h 52920"/>
                  <a:gd name="connsiteX9" fmla="*/ 13282 w 39690"/>
                  <a:gd name="connsiteY9" fmla="*/ 13282 h 52920"/>
                  <a:gd name="connsiteX10" fmla="*/ 26565 w 39690"/>
                  <a:gd name="connsiteY10" fmla="*/ 13282 h 52920"/>
                  <a:gd name="connsiteX11" fmla="*/ 26565 w 39690"/>
                  <a:gd name="connsiteY11" fmla="*/ 39846 h 52920"/>
                  <a:gd name="connsiteX12" fmla="*/ 13282 w 39690"/>
                  <a:gd name="connsiteY12" fmla="*/ 39846 h 52920"/>
                  <a:gd name="connsiteX13" fmla="*/ 13282 w 39690"/>
                  <a:gd name="connsiteY13" fmla="*/ 13282 h 52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690" h="52920">
                    <a:moveTo>
                      <a:pt x="0" y="46487"/>
                    </a:moveTo>
                    <a:cubicBezTo>
                      <a:pt x="0" y="50153"/>
                      <a:pt x="2975" y="53128"/>
                      <a:pt x="6641" y="53128"/>
                    </a:cubicBezTo>
                    <a:lnTo>
                      <a:pt x="33206" y="53128"/>
                    </a:lnTo>
                    <a:cubicBezTo>
                      <a:pt x="36871" y="53128"/>
                      <a:pt x="39846" y="50153"/>
                      <a:pt x="39846" y="46487"/>
                    </a:cubicBezTo>
                    <a:lnTo>
                      <a:pt x="39846" y="6641"/>
                    </a:lnTo>
                    <a:cubicBezTo>
                      <a:pt x="39846" y="2975"/>
                      <a:pt x="36871" y="0"/>
                      <a:pt x="33206" y="0"/>
                    </a:cubicBezTo>
                    <a:lnTo>
                      <a:pt x="6642" y="0"/>
                    </a:lnTo>
                    <a:cubicBezTo>
                      <a:pt x="2976" y="0"/>
                      <a:pt x="1" y="2975"/>
                      <a:pt x="1" y="6641"/>
                    </a:cubicBezTo>
                    <a:lnTo>
                      <a:pt x="1" y="46487"/>
                    </a:lnTo>
                    <a:close/>
                    <a:moveTo>
                      <a:pt x="13282" y="13282"/>
                    </a:moveTo>
                    <a:lnTo>
                      <a:pt x="26565" y="13282"/>
                    </a:lnTo>
                    <a:lnTo>
                      <a:pt x="26565" y="39846"/>
                    </a:lnTo>
                    <a:lnTo>
                      <a:pt x="13282" y="39846"/>
                    </a:lnTo>
                    <a:lnTo>
                      <a:pt x="13282" y="13282"/>
                    </a:lnTo>
                    <a:close/>
                  </a:path>
                </a:pathLst>
              </a:custGeom>
              <a:grpFill/>
              <a:ln w="7657" cap="flat">
                <a:solidFill>
                  <a:schemeClr val="tx1"/>
                </a:solid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F99B2A98-0EA4-49B6-9753-EF6B16299B48}"/>
                  </a:ext>
                </a:extLst>
              </p:cNvPr>
              <p:cNvSpPr/>
              <p:nvPr/>
            </p:nvSpPr>
            <p:spPr>
              <a:xfrm>
                <a:off x="687217" y="1600518"/>
                <a:ext cx="92612" cy="145532"/>
              </a:xfrm>
              <a:custGeom>
                <a:avLst/>
                <a:gdLst>
                  <a:gd name="connsiteX0" fmla="*/ 86333 w 92611"/>
                  <a:gd name="connsiteY0" fmla="*/ 0 h 145532"/>
                  <a:gd name="connsiteX1" fmla="*/ 6641 w 92611"/>
                  <a:gd name="connsiteY1" fmla="*/ 0 h 145532"/>
                  <a:gd name="connsiteX2" fmla="*/ 0 w 92611"/>
                  <a:gd name="connsiteY2" fmla="*/ 6641 h 145532"/>
                  <a:gd name="connsiteX3" fmla="*/ 0 w 92611"/>
                  <a:gd name="connsiteY3" fmla="*/ 139462 h 145532"/>
                  <a:gd name="connsiteX4" fmla="*/ 6641 w 92611"/>
                  <a:gd name="connsiteY4" fmla="*/ 146103 h 145532"/>
                  <a:gd name="connsiteX5" fmla="*/ 13282 w 92611"/>
                  <a:gd name="connsiteY5" fmla="*/ 139462 h 145532"/>
                  <a:gd name="connsiteX6" fmla="*/ 13282 w 92611"/>
                  <a:gd name="connsiteY6" fmla="*/ 13282 h 145532"/>
                  <a:gd name="connsiteX7" fmla="*/ 86333 w 92611"/>
                  <a:gd name="connsiteY7" fmla="*/ 13282 h 145532"/>
                  <a:gd name="connsiteX8" fmla="*/ 92974 w 92611"/>
                  <a:gd name="connsiteY8" fmla="*/ 6642 h 145532"/>
                  <a:gd name="connsiteX9" fmla="*/ 86333 w 92611"/>
                  <a:gd name="connsiteY9" fmla="*/ 0 h 145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611" h="145532">
                    <a:moveTo>
                      <a:pt x="86333" y="0"/>
                    </a:moveTo>
                    <a:lnTo>
                      <a:pt x="6641" y="0"/>
                    </a:lnTo>
                    <a:cubicBezTo>
                      <a:pt x="2975" y="0"/>
                      <a:pt x="0" y="2975"/>
                      <a:pt x="0" y="6641"/>
                    </a:cubicBezTo>
                    <a:lnTo>
                      <a:pt x="0" y="139462"/>
                    </a:lnTo>
                    <a:cubicBezTo>
                      <a:pt x="0" y="143128"/>
                      <a:pt x="2975" y="146103"/>
                      <a:pt x="6641" y="146103"/>
                    </a:cubicBezTo>
                    <a:cubicBezTo>
                      <a:pt x="10306" y="146103"/>
                      <a:pt x="13282" y="143128"/>
                      <a:pt x="13282" y="139462"/>
                    </a:cubicBezTo>
                    <a:lnTo>
                      <a:pt x="13282" y="13282"/>
                    </a:lnTo>
                    <a:lnTo>
                      <a:pt x="86333" y="13282"/>
                    </a:lnTo>
                    <a:cubicBezTo>
                      <a:pt x="89999" y="13282"/>
                      <a:pt x="92974" y="10307"/>
                      <a:pt x="92974" y="6642"/>
                    </a:cubicBezTo>
                    <a:cubicBezTo>
                      <a:pt x="92974" y="2976"/>
                      <a:pt x="90000" y="0"/>
                      <a:pt x="86333" y="0"/>
                    </a:cubicBezTo>
                    <a:close/>
                  </a:path>
                </a:pathLst>
              </a:custGeom>
              <a:grpFill/>
              <a:ln w="7657" cap="flat">
                <a:solidFill>
                  <a:schemeClr val="tx1"/>
                </a:solid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57554326-F7F5-461E-A486-686931F42F25}"/>
                  </a:ext>
                </a:extLst>
              </p:cNvPr>
              <p:cNvSpPr/>
              <p:nvPr/>
            </p:nvSpPr>
            <p:spPr>
              <a:xfrm>
                <a:off x="1005987" y="1799749"/>
                <a:ext cx="39691" cy="52921"/>
              </a:xfrm>
              <a:custGeom>
                <a:avLst/>
                <a:gdLst>
                  <a:gd name="connsiteX0" fmla="*/ 0 w 39690"/>
                  <a:gd name="connsiteY0" fmla="*/ 46487 h 52920"/>
                  <a:gd name="connsiteX1" fmla="*/ 6641 w 39690"/>
                  <a:gd name="connsiteY1" fmla="*/ 53128 h 52920"/>
                  <a:gd name="connsiteX2" fmla="*/ 33205 w 39690"/>
                  <a:gd name="connsiteY2" fmla="*/ 53128 h 52920"/>
                  <a:gd name="connsiteX3" fmla="*/ 39846 w 39690"/>
                  <a:gd name="connsiteY3" fmla="*/ 46487 h 52920"/>
                  <a:gd name="connsiteX4" fmla="*/ 39846 w 39690"/>
                  <a:gd name="connsiteY4" fmla="*/ 6641 h 52920"/>
                  <a:gd name="connsiteX5" fmla="*/ 33205 w 39690"/>
                  <a:gd name="connsiteY5" fmla="*/ 0 h 52920"/>
                  <a:gd name="connsiteX6" fmla="*/ 6641 w 39690"/>
                  <a:gd name="connsiteY6" fmla="*/ 0 h 52920"/>
                  <a:gd name="connsiteX7" fmla="*/ 0 w 39690"/>
                  <a:gd name="connsiteY7" fmla="*/ 6641 h 52920"/>
                  <a:gd name="connsiteX8" fmla="*/ 0 w 39690"/>
                  <a:gd name="connsiteY8" fmla="*/ 46487 h 52920"/>
                  <a:gd name="connsiteX9" fmla="*/ 13282 w 39690"/>
                  <a:gd name="connsiteY9" fmla="*/ 13282 h 52920"/>
                  <a:gd name="connsiteX10" fmla="*/ 26565 w 39690"/>
                  <a:gd name="connsiteY10" fmla="*/ 13282 h 52920"/>
                  <a:gd name="connsiteX11" fmla="*/ 26565 w 39690"/>
                  <a:gd name="connsiteY11" fmla="*/ 39846 h 52920"/>
                  <a:gd name="connsiteX12" fmla="*/ 13282 w 39690"/>
                  <a:gd name="connsiteY12" fmla="*/ 39846 h 52920"/>
                  <a:gd name="connsiteX13" fmla="*/ 13282 w 39690"/>
                  <a:gd name="connsiteY13" fmla="*/ 13282 h 52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690" h="52920">
                    <a:moveTo>
                      <a:pt x="0" y="46487"/>
                    </a:moveTo>
                    <a:cubicBezTo>
                      <a:pt x="0" y="50153"/>
                      <a:pt x="2975" y="53128"/>
                      <a:pt x="6641" y="53128"/>
                    </a:cubicBezTo>
                    <a:lnTo>
                      <a:pt x="33205" y="53128"/>
                    </a:lnTo>
                    <a:cubicBezTo>
                      <a:pt x="36870" y="53128"/>
                      <a:pt x="39846" y="50153"/>
                      <a:pt x="39846" y="46487"/>
                    </a:cubicBezTo>
                    <a:lnTo>
                      <a:pt x="39846" y="6641"/>
                    </a:lnTo>
                    <a:cubicBezTo>
                      <a:pt x="39846" y="2975"/>
                      <a:pt x="36870" y="0"/>
                      <a:pt x="33205" y="0"/>
                    </a:cubicBezTo>
                    <a:lnTo>
                      <a:pt x="6641" y="0"/>
                    </a:lnTo>
                    <a:cubicBezTo>
                      <a:pt x="2975" y="0"/>
                      <a:pt x="0" y="2975"/>
                      <a:pt x="0" y="6641"/>
                    </a:cubicBezTo>
                    <a:lnTo>
                      <a:pt x="0" y="46487"/>
                    </a:lnTo>
                    <a:close/>
                    <a:moveTo>
                      <a:pt x="13282" y="13282"/>
                    </a:moveTo>
                    <a:lnTo>
                      <a:pt x="26565" y="13282"/>
                    </a:lnTo>
                    <a:lnTo>
                      <a:pt x="26565" y="39846"/>
                    </a:lnTo>
                    <a:lnTo>
                      <a:pt x="13282" y="39846"/>
                    </a:lnTo>
                    <a:lnTo>
                      <a:pt x="13282" y="13282"/>
                    </a:lnTo>
                    <a:close/>
                  </a:path>
                </a:pathLst>
              </a:custGeom>
              <a:grpFill/>
              <a:ln w="7657" cap="flat">
                <a:solidFill>
                  <a:schemeClr val="tx1"/>
                </a:solid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81C22F7A-7E03-4033-A35D-4347D83D7C5D}"/>
                  </a:ext>
                </a:extLst>
              </p:cNvPr>
              <p:cNvSpPr/>
              <p:nvPr/>
            </p:nvSpPr>
            <p:spPr>
              <a:xfrm>
                <a:off x="687217" y="1759903"/>
                <a:ext cx="66151" cy="158763"/>
              </a:xfrm>
              <a:custGeom>
                <a:avLst/>
                <a:gdLst>
                  <a:gd name="connsiteX0" fmla="*/ 33206 w 66151"/>
                  <a:gd name="connsiteY0" fmla="*/ 0 h 158762"/>
                  <a:gd name="connsiteX1" fmla="*/ 0 w 66151"/>
                  <a:gd name="connsiteY1" fmla="*/ 86333 h 158762"/>
                  <a:gd name="connsiteX2" fmla="*/ 26564 w 66151"/>
                  <a:gd name="connsiteY2" fmla="*/ 118868 h 158762"/>
                  <a:gd name="connsiteX3" fmla="*/ 26564 w 66151"/>
                  <a:gd name="connsiteY3" fmla="*/ 152744 h 158762"/>
                  <a:gd name="connsiteX4" fmla="*/ 33205 w 66151"/>
                  <a:gd name="connsiteY4" fmla="*/ 159385 h 158762"/>
                  <a:gd name="connsiteX5" fmla="*/ 39846 w 66151"/>
                  <a:gd name="connsiteY5" fmla="*/ 152744 h 158762"/>
                  <a:gd name="connsiteX6" fmla="*/ 39846 w 66151"/>
                  <a:gd name="connsiteY6" fmla="*/ 118868 h 158762"/>
                  <a:gd name="connsiteX7" fmla="*/ 66409 w 66151"/>
                  <a:gd name="connsiteY7" fmla="*/ 86333 h 158762"/>
                  <a:gd name="connsiteX8" fmla="*/ 33206 w 66151"/>
                  <a:gd name="connsiteY8" fmla="*/ 0 h 158762"/>
                  <a:gd name="connsiteX9" fmla="*/ 33206 w 66151"/>
                  <a:gd name="connsiteY9" fmla="*/ 106257 h 158762"/>
                  <a:gd name="connsiteX10" fmla="*/ 13282 w 66151"/>
                  <a:gd name="connsiteY10" fmla="*/ 86333 h 158762"/>
                  <a:gd name="connsiteX11" fmla="*/ 33206 w 66151"/>
                  <a:gd name="connsiteY11" fmla="*/ 13282 h 158762"/>
                  <a:gd name="connsiteX12" fmla="*/ 53129 w 66151"/>
                  <a:gd name="connsiteY12" fmla="*/ 86333 h 158762"/>
                  <a:gd name="connsiteX13" fmla="*/ 33206 w 66151"/>
                  <a:gd name="connsiteY13" fmla="*/ 106257 h 158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151" h="158762">
                    <a:moveTo>
                      <a:pt x="33206" y="0"/>
                    </a:moveTo>
                    <a:cubicBezTo>
                      <a:pt x="378" y="0"/>
                      <a:pt x="0" y="85470"/>
                      <a:pt x="0" y="86333"/>
                    </a:cubicBezTo>
                    <a:cubicBezTo>
                      <a:pt x="0" y="102372"/>
                      <a:pt x="11429" y="115780"/>
                      <a:pt x="26564" y="118868"/>
                    </a:cubicBezTo>
                    <a:lnTo>
                      <a:pt x="26564" y="152744"/>
                    </a:lnTo>
                    <a:cubicBezTo>
                      <a:pt x="26564" y="156410"/>
                      <a:pt x="29539" y="159385"/>
                      <a:pt x="33205" y="159385"/>
                    </a:cubicBezTo>
                    <a:cubicBezTo>
                      <a:pt x="36870" y="159385"/>
                      <a:pt x="39846" y="156410"/>
                      <a:pt x="39846" y="152744"/>
                    </a:cubicBezTo>
                    <a:lnTo>
                      <a:pt x="39846" y="118868"/>
                    </a:lnTo>
                    <a:cubicBezTo>
                      <a:pt x="54980" y="115780"/>
                      <a:pt x="66409" y="102372"/>
                      <a:pt x="66409" y="86333"/>
                    </a:cubicBezTo>
                    <a:cubicBezTo>
                      <a:pt x="66410" y="85470"/>
                      <a:pt x="66032" y="0"/>
                      <a:pt x="33206" y="0"/>
                    </a:cubicBezTo>
                    <a:close/>
                    <a:moveTo>
                      <a:pt x="33206" y="106257"/>
                    </a:moveTo>
                    <a:cubicBezTo>
                      <a:pt x="22221" y="106257"/>
                      <a:pt x="13282" y="97318"/>
                      <a:pt x="13282" y="86333"/>
                    </a:cubicBezTo>
                    <a:cubicBezTo>
                      <a:pt x="13282" y="53248"/>
                      <a:pt x="22168" y="13282"/>
                      <a:pt x="33206" y="13282"/>
                    </a:cubicBezTo>
                    <a:cubicBezTo>
                      <a:pt x="44243" y="13282"/>
                      <a:pt x="53129" y="53248"/>
                      <a:pt x="53129" y="86333"/>
                    </a:cubicBezTo>
                    <a:cubicBezTo>
                      <a:pt x="53129" y="97318"/>
                      <a:pt x="44190" y="106257"/>
                      <a:pt x="33206" y="106257"/>
                    </a:cubicBezTo>
                    <a:close/>
                  </a:path>
                </a:pathLst>
              </a:custGeom>
              <a:solidFill>
                <a:schemeClr val="accent1"/>
              </a:solidFill>
              <a:ln w="7657" cap="flat">
                <a:solidFill>
                  <a:schemeClr val="accent1"/>
                </a:solid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66318FC7-0CDB-42DC-9607-BE4DEDE11F9A}"/>
                  </a:ext>
                </a:extLst>
              </p:cNvPr>
              <p:cNvSpPr/>
              <p:nvPr/>
            </p:nvSpPr>
            <p:spPr>
              <a:xfrm>
                <a:off x="727063" y="1720057"/>
                <a:ext cx="39691" cy="52921"/>
              </a:xfrm>
              <a:custGeom>
                <a:avLst/>
                <a:gdLst>
                  <a:gd name="connsiteX0" fmla="*/ 33206 w 39690"/>
                  <a:gd name="connsiteY0" fmla="*/ 0 h 52920"/>
                  <a:gd name="connsiteX1" fmla="*/ 6641 w 39690"/>
                  <a:gd name="connsiteY1" fmla="*/ 0 h 52920"/>
                  <a:gd name="connsiteX2" fmla="*/ 0 w 39690"/>
                  <a:gd name="connsiteY2" fmla="*/ 6641 h 52920"/>
                  <a:gd name="connsiteX3" fmla="*/ 0 w 39690"/>
                  <a:gd name="connsiteY3" fmla="*/ 19923 h 52920"/>
                  <a:gd name="connsiteX4" fmla="*/ 6641 w 39690"/>
                  <a:gd name="connsiteY4" fmla="*/ 26564 h 52920"/>
                  <a:gd name="connsiteX5" fmla="*/ 13282 w 39690"/>
                  <a:gd name="connsiteY5" fmla="*/ 19923 h 52920"/>
                  <a:gd name="connsiteX6" fmla="*/ 13282 w 39690"/>
                  <a:gd name="connsiteY6" fmla="*/ 13282 h 52920"/>
                  <a:gd name="connsiteX7" fmla="*/ 26564 w 39690"/>
                  <a:gd name="connsiteY7" fmla="*/ 13282 h 52920"/>
                  <a:gd name="connsiteX8" fmla="*/ 26564 w 39690"/>
                  <a:gd name="connsiteY8" fmla="*/ 46488 h 52920"/>
                  <a:gd name="connsiteX9" fmla="*/ 33205 w 39690"/>
                  <a:gd name="connsiteY9" fmla="*/ 53129 h 52920"/>
                  <a:gd name="connsiteX10" fmla="*/ 39846 w 39690"/>
                  <a:gd name="connsiteY10" fmla="*/ 46488 h 52920"/>
                  <a:gd name="connsiteX11" fmla="*/ 39846 w 39690"/>
                  <a:gd name="connsiteY11" fmla="*/ 6642 h 52920"/>
                  <a:gd name="connsiteX12" fmla="*/ 33206 w 39690"/>
                  <a:gd name="connsiteY12" fmla="*/ 0 h 52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690" h="52920">
                    <a:moveTo>
                      <a:pt x="33206" y="0"/>
                    </a:moveTo>
                    <a:lnTo>
                      <a:pt x="6641" y="0"/>
                    </a:lnTo>
                    <a:cubicBezTo>
                      <a:pt x="2975" y="0"/>
                      <a:pt x="0" y="2975"/>
                      <a:pt x="0" y="6641"/>
                    </a:cubicBezTo>
                    <a:lnTo>
                      <a:pt x="0" y="19923"/>
                    </a:lnTo>
                    <a:cubicBezTo>
                      <a:pt x="0" y="23589"/>
                      <a:pt x="2975" y="26564"/>
                      <a:pt x="6641" y="26564"/>
                    </a:cubicBezTo>
                    <a:cubicBezTo>
                      <a:pt x="10306" y="26564"/>
                      <a:pt x="13282" y="23589"/>
                      <a:pt x="13282" y="19923"/>
                    </a:cubicBezTo>
                    <a:lnTo>
                      <a:pt x="13282" y="13282"/>
                    </a:lnTo>
                    <a:lnTo>
                      <a:pt x="26564" y="13282"/>
                    </a:lnTo>
                    <a:lnTo>
                      <a:pt x="26564" y="46488"/>
                    </a:lnTo>
                    <a:cubicBezTo>
                      <a:pt x="26564" y="50153"/>
                      <a:pt x="29539" y="53129"/>
                      <a:pt x="33205" y="53129"/>
                    </a:cubicBezTo>
                    <a:cubicBezTo>
                      <a:pt x="36870" y="53129"/>
                      <a:pt x="39846" y="50153"/>
                      <a:pt x="39846" y="46488"/>
                    </a:cubicBezTo>
                    <a:lnTo>
                      <a:pt x="39846" y="6642"/>
                    </a:lnTo>
                    <a:cubicBezTo>
                      <a:pt x="39846" y="2975"/>
                      <a:pt x="36871" y="0"/>
                      <a:pt x="33206" y="0"/>
                    </a:cubicBezTo>
                    <a:close/>
                  </a:path>
                </a:pathLst>
              </a:custGeom>
              <a:grpFill/>
              <a:ln w="7657" cap="flat">
                <a:solidFill>
                  <a:schemeClr val="tx1"/>
                </a:solid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07AACC88-496A-4DCD-A116-70B8E8024EC8}"/>
                  </a:ext>
                </a:extLst>
              </p:cNvPr>
              <p:cNvSpPr/>
              <p:nvPr/>
            </p:nvSpPr>
            <p:spPr>
              <a:xfrm>
                <a:off x="1005987" y="1640365"/>
                <a:ext cx="39691" cy="52921"/>
              </a:xfrm>
              <a:custGeom>
                <a:avLst/>
                <a:gdLst>
                  <a:gd name="connsiteX0" fmla="*/ 6641 w 39690"/>
                  <a:gd name="connsiteY0" fmla="*/ 53128 h 52920"/>
                  <a:gd name="connsiteX1" fmla="*/ 33205 w 39690"/>
                  <a:gd name="connsiteY1" fmla="*/ 53128 h 52920"/>
                  <a:gd name="connsiteX2" fmla="*/ 39846 w 39690"/>
                  <a:gd name="connsiteY2" fmla="*/ 46487 h 52920"/>
                  <a:gd name="connsiteX3" fmla="*/ 39846 w 39690"/>
                  <a:gd name="connsiteY3" fmla="*/ 6641 h 52920"/>
                  <a:gd name="connsiteX4" fmla="*/ 33205 w 39690"/>
                  <a:gd name="connsiteY4" fmla="*/ 0 h 52920"/>
                  <a:gd name="connsiteX5" fmla="*/ 6641 w 39690"/>
                  <a:gd name="connsiteY5" fmla="*/ 0 h 52920"/>
                  <a:gd name="connsiteX6" fmla="*/ 0 w 39690"/>
                  <a:gd name="connsiteY6" fmla="*/ 6641 h 52920"/>
                  <a:gd name="connsiteX7" fmla="*/ 0 w 39690"/>
                  <a:gd name="connsiteY7" fmla="*/ 46487 h 52920"/>
                  <a:gd name="connsiteX8" fmla="*/ 6641 w 39690"/>
                  <a:gd name="connsiteY8" fmla="*/ 53128 h 52920"/>
                  <a:gd name="connsiteX9" fmla="*/ 13282 w 39690"/>
                  <a:gd name="connsiteY9" fmla="*/ 13282 h 52920"/>
                  <a:gd name="connsiteX10" fmla="*/ 26565 w 39690"/>
                  <a:gd name="connsiteY10" fmla="*/ 13282 h 52920"/>
                  <a:gd name="connsiteX11" fmla="*/ 26565 w 39690"/>
                  <a:gd name="connsiteY11" fmla="*/ 39846 h 52920"/>
                  <a:gd name="connsiteX12" fmla="*/ 13282 w 39690"/>
                  <a:gd name="connsiteY12" fmla="*/ 39846 h 52920"/>
                  <a:gd name="connsiteX13" fmla="*/ 13282 w 39690"/>
                  <a:gd name="connsiteY13" fmla="*/ 13282 h 52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690" h="52920">
                    <a:moveTo>
                      <a:pt x="6641" y="53128"/>
                    </a:moveTo>
                    <a:lnTo>
                      <a:pt x="33205" y="53128"/>
                    </a:lnTo>
                    <a:cubicBezTo>
                      <a:pt x="36870" y="53128"/>
                      <a:pt x="39846" y="50153"/>
                      <a:pt x="39846" y="46487"/>
                    </a:cubicBezTo>
                    <a:lnTo>
                      <a:pt x="39846" y="6641"/>
                    </a:lnTo>
                    <a:cubicBezTo>
                      <a:pt x="39846" y="2975"/>
                      <a:pt x="36870" y="0"/>
                      <a:pt x="33205" y="0"/>
                    </a:cubicBezTo>
                    <a:lnTo>
                      <a:pt x="6641" y="0"/>
                    </a:lnTo>
                    <a:cubicBezTo>
                      <a:pt x="2975" y="0"/>
                      <a:pt x="0" y="2975"/>
                      <a:pt x="0" y="6641"/>
                    </a:cubicBezTo>
                    <a:lnTo>
                      <a:pt x="0" y="46487"/>
                    </a:lnTo>
                    <a:cubicBezTo>
                      <a:pt x="0" y="50153"/>
                      <a:pt x="2975" y="53128"/>
                      <a:pt x="6641" y="53128"/>
                    </a:cubicBezTo>
                    <a:close/>
                    <a:moveTo>
                      <a:pt x="13282" y="13282"/>
                    </a:moveTo>
                    <a:lnTo>
                      <a:pt x="26565" y="13282"/>
                    </a:lnTo>
                    <a:lnTo>
                      <a:pt x="26565" y="39846"/>
                    </a:lnTo>
                    <a:lnTo>
                      <a:pt x="13282" y="39846"/>
                    </a:lnTo>
                    <a:lnTo>
                      <a:pt x="13282" y="13282"/>
                    </a:lnTo>
                    <a:close/>
                  </a:path>
                </a:pathLst>
              </a:custGeom>
              <a:grpFill/>
              <a:ln w="7657" cap="flat">
                <a:solidFill>
                  <a:schemeClr val="tx1"/>
                </a:solid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CD0EE8DB-B048-4885-806C-8FC185EAA26E}"/>
                  </a:ext>
                </a:extLst>
              </p:cNvPr>
              <p:cNvSpPr/>
              <p:nvPr/>
            </p:nvSpPr>
            <p:spPr>
              <a:xfrm>
                <a:off x="727063" y="1640364"/>
                <a:ext cx="39691" cy="52921"/>
              </a:xfrm>
              <a:custGeom>
                <a:avLst/>
                <a:gdLst>
                  <a:gd name="connsiteX0" fmla="*/ 33206 w 39690"/>
                  <a:gd name="connsiteY0" fmla="*/ 0 h 52920"/>
                  <a:gd name="connsiteX1" fmla="*/ 6641 w 39690"/>
                  <a:gd name="connsiteY1" fmla="*/ 0 h 52920"/>
                  <a:gd name="connsiteX2" fmla="*/ 0 w 39690"/>
                  <a:gd name="connsiteY2" fmla="*/ 6641 h 52920"/>
                  <a:gd name="connsiteX3" fmla="*/ 0 w 39690"/>
                  <a:gd name="connsiteY3" fmla="*/ 46487 h 52920"/>
                  <a:gd name="connsiteX4" fmla="*/ 6641 w 39690"/>
                  <a:gd name="connsiteY4" fmla="*/ 53128 h 52920"/>
                  <a:gd name="connsiteX5" fmla="*/ 33205 w 39690"/>
                  <a:gd name="connsiteY5" fmla="*/ 53128 h 52920"/>
                  <a:gd name="connsiteX6" fmla="*/ 39846 w 39690"/>
                  <a:gd name="connsiteY6" fmla="*/ 46487 h 52920"/>
                  <a:gd name="connsiteX7" fmla="*/ 39846 w 39690"/>
                  <a:gd name="connsiteY7" fmla="*/ 6641 h 52920"/>
                  <a:gd name="connsiteX8" fmla="*/ 33206 w 39690"/>
                  <a:gd name="connsiteY8" fmla="*/ 0 h 52920"/>
                  <a:gd name="connsiteX9" fmla="*/ 26564 w 39690"/>
                  <a:gd name="connsiteY9" fmla="*/ 39846 h 52920"/>
                  <a:gd name="connsiteX10" fmla="*/ 13282 w 39690"/>
                  <a:gd name="connsiteY10" fmla="*/ 39846 h 52920"/>
                  <a:gd name="connsiteX11" fmla="*/ 13282 w 39690"/>
                  <a:gd name="connsiteY11" fmla="*/ 13282 h 52920"/>
                  <a:gd name="connsiteX12" fmla="*/ 26565 w 39690"/>
                  <a:gd name="connsiteY12" fmla="*/ 13282 h 52920"/>
                  <a:gd name="connsiteX13" fmla="*/ 26565 w 39690"/>
                  <a:gd name="connsiteY13" fmla="*/ 39846 h 52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690" h="52920">
                    <a:moveTo>
                      <a:pt x="33206" y="0"/>
                    </a:moveTo>
                    <a:lnTo>
                      <a:pt x="6641" y="0"/>
                    </a:lnTo>
                    <a:cubicBezTo>
                      <a:pt x="2975" y="0"/>
                      <a:pt x="0" y="2975"/>
                      <a:pt x="0" y="6641"/>
                    </a:cubicBezTo>
                    <a:lnTo>
                      <a:pt x="0" y="46487"/>
                    </a:lnTo>
                    <a:cubicBezTo>
                      <a:pt x="0" y="50153"/>
                      <a:pt x="2975" y="53128"/>
                      <a:pt x="6641" y="53128"/>
                    </a:cubicBezTo>
                    <a:lnTo>
                      <a:pt x="33205" y="53128"/>
                    </a:lnTo>
                    <a:cubicBezTo>
                      <a:pt x="36870" y="53128"/>
                      <a:pt x="39846" y="50153"/>
                      <a:pt x="39846" y="46487"/>
                    </a:cubicBezTo>
                    <a:lnTo>
                      <a:pt x="39846" y="6641"/>
                    </a:lnTo>
                    <a:cubicBezTo>
                      <a:pt x="39846" y="2975"/>
                      <a:pt x="36871" y="0"/>
                      <a:pt x="33206" y="0"/>
                    </a:cubicBezTo>
                    <a:close/>
                    <a:moveTo>
                      <a:pt x="26564" y="39846"/>
                    </a:moveTo>
                    <a:lnTo>
                      <a:pt x="13282" y="39846"/>
                    </a:lnTo>
                    <a:lnTo>
                      <a:pt x="13282" y="13282"/>
                    </a:lnTo>
                    <a:lnTo>
                      <a:pt x="26565" y="13282"/>
                    </a:lnTo>
                    <a:lnTo>
                      <a:pt x="26565" y="39846"/>
                    </a:lnTo>
                    <a:close/>
                  </a:path>
                </a:pathLst>
              </a:custGeom>
              <a:grpFill/>
              <a:ln w="7657" cap="flat">
                <a:solidFill>
                  <a:schemeClr val="tx1"/>
                </a:solid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C700B71A-70F2-463D-96E2-1C56B605A125}"/>
                  </a:ext>
                </a:extLst>
              </p:cNvPr>
              <p:cNvSpPr/>
              <p:nvPr/>
            </p:nvSpPr>
            <p:spPr>
              <a:xfrm>
                <a:off x="899731" y="1640364"/>
                <a:ext cx="39691" cy="52921"/>
              </a:xfrm>
              <a:custGeom>
                <a:avLst/>
                <a:gdLst>
                  <a:gd name="connsiteX0" fmla="*/ 0 w 39690"/>
                  <a:gd name="connsiteY0" fmla="*/ 46487 h 52920"/>
                  <a:gd name="connsiteX1" fmla="*/ 6641 w 39690"/>
                  <a:gd name="connsiteY1" fmla="*/ 53128 h 52920"/>
                  <a:gd name="connsiteX2" fmla="*/ 33205 w 39690"/>
                  <a:gd name="connsiteY2" fmla="*/ 53128 h 52920"/>
                  <a:gd name="connsiteX3" fmla="*/ 39846 w 39690"/>
                  <a:gd name="connsiteY3" fmla="*/ 46487 h 52920"/>
                  <a:gd name="connsiteX4" fmla="*/ 39846 w 39690"/>
                  <a:gd name="connsiteY4" fmla="*/ 6641 h 52920"/>
                  <a:gd name="connsiteX5" fmla="*/ 33205 w 39690"/>
                  <a:gd name="connsiteY5" fmla="*/ 0 h 52920"/>
                  <a:gd name="connsiteX6" fmla="*/ 6641 w 39690"/>
                  <a:gd name="connsiteY6" fmla="*/ 0 h 52920"/>
                  <a:gd name="connsiteX7" fmla="*/ 0 w 39690"/>
                  <a:gd name="connsiteY7" fmla="*/ 6641 h 52920"/>
                  <a:gd name="connsiteX8" fmla="*/ 0 w 39690"/>
                  <a:gd name="connsiteY8" fmla="*/ 46487 h 52920"/>
                  <a:gd name="connsiteX9" fmla="*/ 13282 w 39690"/>
                  <a:gd name="connsiteY9" fmla="*/ 13282 h 52920"/>
                  <a:gd name="connsiteX10" fmla="*/ 26564 w 39690"/>
                  <a:gd name="connsiteY10" fmla="*/ 13282 h 52920"/>
                  <a:gd name="connsiteX11" fmla="*/ 26564 w 39690"/>
                  <a:gd name="connsiteY11" fmla="*/ 39846 h 52920"/>
                  <a:gd name="connsiteX12" fmla="*/ 13282 w 39690"/>
                  <a:gd name="connsiteY12" fmla="*/ 39846 h 52920"/>
                  <a:gd name="connsiteX13" fmla="*/ 13282 w 39690"/>
                  <a:gd name="connsiteY13" fmla="*/ 13282 h 52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690" h="52920">
                    <a:moveTo>
                      <a:pt x="0" y="46487"/>
                    </a:moveTo>
                    <a:cubicBezTo>
                      <a:pt x="0" y="50153"/>
                      <a:pt x="2975" y="53128"/>
                      <a:pt x="6641" y="53128"/>
                    </a:cubicBezTo>
                    <a:lnTo>
                      <a:pt x="33205" y="53128"/>
                    </a:lnTo>
                    <a:cubicBezTo>
                      <a:pt x="36870" y="53128"/>
                      <a:pt x="39846" y="50153"/>
                      <a:pt x="39846" y="46487"/>
                    </a:cubicBezTo>
                    <a:lnTo>
                      <a:pt x="39846" y="6641"/>
                    </a:lnTo>
                    <a:cubicBezTo>
                      <a:pt x="39846" y="2975"/>
                      <a:pt x="36870" y="0"/>
                      <a:pt x="33205" y="0"/>
                    </a:cubicBezTo>
                    <a:lnTo>
                      <a:pt x="6641" y="0"/>
                    </a:lnTo>
                    <a:cubicBezTo>
                      <a:pt x="2975" y="0"/>
                      <a:pt x="0" y="2975"/>
                      <a:pt x="0" y="6641"/>
                    </a:cubicBezTo>
                    <a:lnTo>
                      <a:pt x="0" y="46487"/>
                    </a:lnTo>
                    <a:close/>
                    <a:moveTo>
                      <a:pt x="13282" y="13282"/>
                    </a:moveTo>
                    <a:lnTo>
                      <a:pt x="26564" y="13282"/>
                    </a:lnTo>
                    <a:lnTo>
                      <a:pt x="26564" y="39846"/>
                    </a:lnTo>
                    <a:lnTo>
                      <a:pt x="13282" y="39846"/>
                    </a:lnTo>
                    <a:lnTo>
                      <a:pt x="13282" y="13282"/>
                    </a:lnTo>
                    <a:close/>
                  </a:path>
                </a:pathLst>
              </a:custGeom>
              <a:grpFill/>
              <a:ln w="7657" cap="flat">
                <a:solidFill>
                  <a:schemeClr val="tx1"/>
                </a:solid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936C388F-12AF-4B12-9327-57D08BE6648B}"/>
                  </a:ext>
                </a:extLst>
              </p:cNvPr>
              <p:cNvSpPr/>
              <p:nvPr/>
            </p:nvSpPr>
            <p:spPr>
              <a:xfrm>
                <a:off x="992706" y="1600518"/>
                <a:ext cx="92612" cy="318303"/>
              </a:xfrm>
              <a:custGeom>
                <a:avLst/>
                <a:gdLst>
                  <a:gd name="connsiteX0" fmla="*/ 86333 w 92611"/>
                  <a:gd name="connsiteY0" fmla="*/ 0 h 318303"/>
                  <a:gd name="connsiteX1" fmla="*/ 6641 w 92611"/>
                  <a:gd name="connsiteY1" fmla="*/ 0 h 318303"/>
                  <a:gd name="connsiteX2" fmla="*/ 0 w 92611"/>
                  <a:gd name="connsiteY2" fmla="*/ 6641 h 318303"/>
                  <a:gd name="connsiteX3" fmla="*/ 6641 w 92611"/>
                  <a:gd name="connsiteY3" fmla="*/ 13282 h 318303"/>
                  <a:gd name="connsiteX4" fmla="*/ 79693 w 92611"/>
                  <a:gd name="connsiteY4" fmla="*/ 13282 h 318303"/>
                  <a:gd name="connsiteX5" fmla="*/ 79693 w 92611"/>
                  <a:gd name="connsiteY5" fmla="*/ 280146 h 318303"/>
                  <a:gd name="connsiteX6" fmla="*/ 73052 w 92611"/>
                  <a:gd name="connsiteY6" fmla="*/ 278924 h 318303"/>
                  <a:gd name="connsiteX7" fmla="*/ 69638 w 92611"/>
                  <a:gd name="connsiteY7" fmla="*/ 279223 h 318303"/>
                  <a:gd name="connsiteX8" fmla="*/ 46488 w 92611"/>
                  <a:gd name="connsiteY8" fmla="*/ 265642 h 318303"/>
                  <a:gd name="connsiteX9" fmla="*/ 23337 w 92611"/>
                  <a:gd name="connsiteY9" fmla="*/ 279223 h 318303"/>
                  <a:gd name="connsiteX10" fmla="*/ 19924 w 92611"/>
                  <a:gd name="connsiteY10" fmla="*/ 278924 h 318303"/>
                  <a:gd name="connsiteX11" fmla="*/ 1 w 92611"/>
                  <a:gd name="connsiteY11" fmla="*/ 298847 h 318303"/>
                  <a:gd name="connsiteX12" fmla="*/ 19924 w 92611"/>
                  <a:gd name="connsiteY12" fmla="*/ 318770 h 318303"/>
                  <a:gd name="connsiteX13" fmla="*/ 73051 w 92611"/>
                  <a:gd name="connsiteY13" fmla="*/ 318770 h 318303"/>
                  <a:gd name="connsiteX14" fmla="*/ 92974 w 92611"/>
                  <a:gd name="connsiteY14" fmla="*/ 298847 h 318303"/>
                  <a:gd name="connsiteX15" fmla="*/ 92974 w 92611"/>
                  <a:gd name="connsiteY15" fmla="*/ 6641 h 318303"/>
                  <a:gd name="connsiteX16" fmla="*/ 86333 w 92611"/>
                  <a:gd name="connsiteY16" fmla="*/ 0 h 318303"/>
                  <a:gd name="connsiteX17" fmla="*/ 73051 w 92611"/>
                  <a:gd name="connsiteY17" fmla="*/ 305488 h 318303"/>
                  <a:gd name="connsiteX18" fmla="*/ 19922 w 92611"/>
                  <a:gd name="connsiteY18" fmla="*/ 305488 h 318303"/>
                  <a:gd name="connsiteX19" fmla="*/ 13282 w 92611"/>
                  <a:gd name="connsiteY19" fmla="*/ 298847 h 318303"/>
                  <a:gd name="connsiteX20" fmla="*/ 19922 w 92611"/>
                  <a:gd name="connsiteY20" fmla="*/ 292206 h 318303"/>
                  <a:gd name="connsiteX21" fmla="*/ 23522 w 92611"/>
                  <a:gd name="connsiteY21" fmla="*/ 293289 h 318303"/>
                  <a:gd name="connsiteX22" fmla="*/ 29619 w 92611"/>
                  <a:gd name="connsiteY22" fmla="*/ 293860 h 318303"/>
                  <a:gd name="connsiteX23" fmla="*/ 33590 w 92611"/>
                  <a:gd name="connsiteY23" fmla="*/ 289205 h 318303"/>
                  <a:gd name="connsiteX24" fmla="*/ 46487 w 92611"/>
                  <a:gd name="connsiteY24" fmla="*/ 278924 h 318303"/>
                  <a:gd name="connsiteX25" fmla="*/ 59384 w 92611"/>
                  <a:gd name="connsiteY25" fmla="*/ 289205 h 318303"/>
                  <a:gd name="connsiteX26" fmla="*/ 63356 w 92611"/>
                  <a:gd name="connsiteY26" fmla="*/ 293860 h 318303"/>
                  <a:gd name="connsiteX27" fmla="*/ 69452 w 92611"/>
                  <a:gd name="connsiteY27" fmla="*/ 293289 h 318303"/>
                  <a:gd name="connsiteX28" fmla="*/ 79693 w 92611"/>
                  <a:gd name="connsiteY28" fmla="*/ 298847 h 318303"/>
                  <a:gd name="connsiteX29" fmla="*/ 73051 w 92611"/>
                  <a:gd name="connsiteY29" fmla="*/ 305488 h 31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2611" h="318303">
                    <a:moveTo>
                      <a:pt x="86333" y="0"/>
                    </a:moveTo>
                    <a:lnTo>
                      <a:pt x="6641" y="0"/>
                    </a:lnTo>
                    <a:cubicBezTo>
                      <a:pt x="2975" y="0"/>
                      <a:pt x="0" y="2975"/>
                      <a:pt x="0" y="6641"/>
                    </a:cubicBezTo>
                    <a:cubicBezTo>
                      <a:pt x="0" y="10306"/>
                      <a:pt x="2975" y="13282"/>
                      <a:pt x="6641" y="13282"/>
                    </a:cubicBezTo>
                    <a:lnTo>
                      <a:pt x="79693" y="13282"/>
                    </a:lnTo>
                    <a:lnTo>
                      <a:pt x="79693" y="280146"/>
                    </a:lnTo>
                    <a:cubicBezTo>
                      <a:pt x="77608" y="279402"/>
                      <a:pt x="75396" y="278924"/>
                      <a:pt x="73052" y="278924"/>
                    </a:cubicBezTo>
                    <a:cubicBezTo>
                      <a:pt x="71903" y="278924"/>
                      <a:pt x="70761" y="279024"/>
                      <a:pt x="69638" y="279223"/>
                    </a:cubicBezTo>
                    <a:cubicBezTo>
                      <a:pt x="65056" y="270968"/>
                      <a:pt x="56337" y="265642"/>
                      <a:pt x="46488" y="265642"/>
                    </a:cubicBezTo>
                    <a:cubicBezTo>
                      <a:pt x="36639" y="265642"/>
                      <a:pt x="27920" y="270968"/>
                      <a:pt x="23337" y="279223"/>
                    </a:cubicBezTo>
                    <a:cubicBezTo>
                      <a:pt x="22215" y="279024"/>
                      <a:pt x="21073" y="278924"/>
                      <a:pt x="19924" y="278924"/>
                    </a:cubicBezTo>
                    <a:cubicBezTo>
                      <a:pt x="8940" y="278924"/>
                      <a:pt x="1" y="287863"/>
                      <a:pt x="1" y="298847"/>
                    </a:cubicBezTo>
                    <a:cubicBezTo>
                      <a:pt x="1" y="309831"/>
                      <a:pt x="8940" y="318770"/>
                      <a:pt x="19924" y="318770"/>
                    </a:cubicBezTo>
                    <a:lnTo>
                      <a:pt x="73051" y="318770"/>
                    </a:lnTo>
                    <a:cubicBezTo>
                      <a:pt x="84035" y="318770"/>
                      <a:pt x="92974" y="309831"/>
                      <a:pt x="92974" y="298847"/>
                    </a:cubicBezTo>
                    <a:lnTo>
                      <a:pt x="92974" y="6641"/>
                    </a:lnTo>
                    <a:cubicBezTo>
                      <a:pt x="92974" y="2975"/>
                      <a:pt x="89999" y="0"/>
                      <a:pt x="86333" y="0"/>
                    </a:cubicBezTo>
                    <a:close/>
                    <a:moveTo>
                      <a:pt x="73051" y="305488"/>
                    </a:moveTo>
                    <a:lnTo>
                      <a:pt x="19922" y="305488"/>
                    </a:lnTo>
                    <a:cubicBezTo>
                      <a:pt x="16263" y="305488"/>
                      <a:pt x="13282" y="302507"/>
                      <a:pt x="13282" y="298847"/>
                    </a:cubicBezTo>
                    <a:cubicBezTo>
                      <a:pt x="13282" y="295188"/>
                      <a:pt x="16263" y="292206"/>
                      <a:pt x="19922" y="292206"/>
                    </a:cubicBezTo>
                    <a:cubicBezTo>
                      <a:pt x="21197" y="292206"/>
                      <a:pt x="22406" y="292571"/>
                      <a:pt x="23522" y="293289"/>
                    </a:cubicBezTo>
                    <a:cubicBezTo>
                      <a:pt x="25341" y="294458"/>
                      <a:pt x="27613" y="294670"/>
                      <a:pt x="29619" y="293860"/>
                    </a:cubicBezTo>
                    <a:cubicBezTo>
                      <a:pt x="31624" y="293050"/>
                      <a:pt x="33105" y="291310"/>
                      <a:pt x="33590" y="289205"/>
                    </a:cubicBezTo>
                    <a:cubicBezTo>
                      <a:pt x="34992" y="283155"/>
                      <a:pt x="40298" y="278924"/>
                      <a:pt x="46487" y="278924"/>
                    </a:cubicBezTo>
                    <a:cubicBezTo>
                      <a:pt x="52677" y="278924"/>
                      <a:pt x="57983" y="283155"/>
                      <a:pt x="59384" y="289205"/>
                    </a:cubicBezTo>
                    <a:cubicBezTo>
                      <a:pt x="59869" y="291310"/>
                      <a:pt x="61350" y="293050"/>
                      <a:pt x="63356" y="293860"/>
                    </a:cubicBezTo>
                    <a:cubicBezTo>
                      <a:pt x="65355" y="294670"/>
                      <a:pt x="67632" y="294458"/>
                      <a:pt x="69452" y="293289"/>
                    </a:cubicBezTo>
                    <a:cubicBezTo>
                      <a:pt x="73776" y="290500"/>
                      <a:pt x="79693" y="293913"/>
                      <a:pt x="79693" y="298847"/>
                    </a:cubicBezTo>
                    <a:cubicBezTo>
                      <a:pt x="79692" y="302507"/>
                      <a:pt x="76710" y="305488"/>
                      <a:pt x="73051" y="305488"/>
                    </a:cubicBezTo>
                    <a:close/>
                  </a:path>
                </a:pathLst>
              </a:custGeom>
              <a:grpFill/>
              <a:ln w="7657" cap="flat">
                <a:solidFill>
                  <a:schemeClr val="tx1"/>
                </a:solid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26C8E2E7-639E-49B0-A7B5-9D20807EB05E}"/>
                  </a:ext>
                </a:extLst>
              </p:cNvPr>
              <p:cNvSpPr/>
              <p:nvPr/>
            </p:nvSpPr>
            <p:spPr>
              <a:xfrm>
                <a:off x="899731" y="1560672"/>
                <a:ext cx="39691" cy="52921"/>
              </a:xfrm>
              <a:custGeom>
                <a:avLst/>
                <a:gdLst>
                  <a:gd name="connsiteX0" fmla="*/ 6641 w 39690"/>
                  <a:gd name="connsiteY0" fmla="*/ 53128 h 52920"/>
                  <a:gd name="connsiteX1" fmla="*/ 33205 w 39690"/>
                  <a:gd name="connsiteY1" fmla="*/ 53128 h 52920"/>
                  <a:gd name="connsiteX2" fmla="*/ 39846 w 39690"/>
                  <a:gd name="connsiteY2" fmla="*/ 46487 h 52920"/>
                  <a:gd name="connsiteX3" fmla="*/ 39846 w 39690"/>
                  <a:gd name="connsiteY3" fmla="*/ 6641 h 52920"/>
                  <a:gd name="connsiteX4" fmla="*/ 33205 w 39690"/>
                  <a:gd name="connsiteY4" fmla="*/ 0 h 52920"/>
                  <a:gd name="connsiteX5" fmla="*/ 6641 w 39690"/>
                  <a:gd name="connsiteY5" fmla="*/ 0 h 52920"/>
                  <a:gd name="connsiteX6" fmla="*/ 0 w 39690"/>
                  <a:gd name="connsiteY6" fmla="*/ 6641 h 52920"/>
                  <a:gd name="connsiteX7" fmla="*/ 0 w 39690"/>
                  <a:gd name="connsiteY7" fmla="*/ 46487 h 52920"/>
                  <a:gd name="connsiteX8" fmla="*/ 6641 w 39690"/>
                  <a:gd name="connsiteY8" fmla="*/ 53128 h 52920"/>
                  <a:gd name="connsiteX9" fmla="*/ 13282 w 39690"/>
                  <a:gd name="connsiteY9" fmla="*/ 13282 h 52920"/>
                  <a:gd name="connsiteX10" fmla="*/ 26564 w 39690"/>
                  <a:gd name="connsiteY10" fmla="*/ 13282 h 52920"/>
                  <a:gd name="connsiteX11" fmla="*/ 26564 w 39690"/>
                  <a:gd name="connsiteY11" fmla="*/ 39846 h 52920"/>
                  <a:gd name="connsiteX12" fmla="*/ 13282 w 39690"/>
                  <a:gd name="connsiteY12" fmla="*/ 39846 h 52920"/>
                  <a:gd name="connsiteX13" fmla="*/ 13282 w 39690"/>
                  <a:gd name="connsiteY13" fmla="*/ 13282 h 52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690" h="52920">
                    <a:moveTo>
                      <a:pt x="6641" y="53128"/>
                    </a:moveTo>
                    <a:lnTo>
                      <a:pt x="33205" y="53128"/>
                    </a:lnTo>
                    <a:cubicBezTo>
                      <a:pt x="36870" y="53128"/>
                      <a:pt x="39846" y="50153"/>
                      <a:pt x="39846" y="46487"/>
                    </a:cubicBezTo>
                    <a:lnTo>
                      <a:pt x="39846" y="6641"/>
                    </a:lnTo>
                    <a:cubicBezTo>
                      <a:pt x="39846" y="2975"/>
                      <a:pt x="36870" y="0"/>
                      <a:pt x="33205" y="0"/>
                    </a:cubicBezTo>
                    <a:lnTo>
                      <a:pt x="6641" y="0"/>
                    </a:lnTo>
                    <a:cubicBezTo>
                      <a:pt x="2975" y="0"/>
                      <a:pt x="0" y="2975"/>
                      <a:pt x="0" y="6641"/>
                    </a:cubicBezTo>
                    <a:lnTo>
                      <a:pt x="0" y="46487"/>
                    </a:lnTo>
                    <a:cubicBezTo>
                      <a:pt x="0" y="50153"/>
                      <a:pt x="2975" y="53128"/>
                      <a:pt x="6641" y="53128"/>
                    </a:cubicBezTo>
                    <a:close/>
                    <a:moveTo>
                      <a:pt x="13282" y="13282"/>
                    </a:moveTo>
                    <a:lnTo>
                      <a:pt x="26564" y="13282"/>
                    </a:lnTo>
                    <a:lnTo>
                      <a:pt x="26564" y="39846"/>
                    </a:lnTo>
                    <a:lnTo>
                      <a:pt x="13282" y="39846"/>
                    </a:lnTo>
                    <a:lnTo>
                      <a:pt x="13282" y="13282"/>
                    </a:lnTo>
                    <a:close/>
                  </a:path>
                </a:pathLst>
              </a:custGeom>
              <a:grpFill/>
              <a:ln w="7657" cap="flat">
                <a:solidFill>
                  <a:schemeClr val="tx1"/>
                </a:solid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F8EAE72D-451B-4BBF-9648-6E1679F2F378}"/>
                  </a:ext>
                </a:extLst>
              </p:cNvPr>
              <p:cNvSpPr/>
              <p:nvPr/>
            </p:nvSpPr>
            <p:spPr>
              <a:xfrm>
                <a:off x="899731" y="1720057"/>
                <a:ext cx="39691" cy="52921"/>
              </a:xfrm>
              <a:custGeom>
                <a:avLst/>
                <a:gdLst>
                  <a:gd name="connsiteX0" fmla="*/ 0 w 39690"/>
                  <a:gd name="connsiteY0" fmla="*/ 46487 h 52920"/>
                  <a:gd name="connsiteX1" fmla="*/ 6641 w 39690"/>
                  <a:gd name="connsiteY1" fmla="*/ 53128 h 52920"/>
                  <a:gd name="connsiteX2" fmla="*/ 33205 w 39690"/>
                  <a:gd name="connsiteY2" fmla="*/ 53128 h 52920"/>
                  <a:gd name="connsiteX3" fmla="*/ 39846 w 39690"/>
                  <a:gd name="connsiteY3" fmla="*/ 46487 h 52920"/>
                  <a:gd name="connsiteX4" fmla="*/ 39846 w 39690"/>
                  <a:gd name="connsiteY4" fmla="*/ 6641 h 52920"/>
                  <a:gd name="connsiteX5" fmla="*/ 33205 w 39690"/>
                  <a:gd name="connsiteY5" fmla="*/ 0 h 52920"/>
                  <a:gd name="connsiteX6" fmla="*/ 6641 w 39690"/>
                  <a:gd name="connsiteY6" fmla="*/ 0 h 52920"/>
                  <a:gd name="connsiteX7" fmla="*/ 0 w 39690"/>
                  <a:gd name="connsiteY7" fmla="*/ 6641 h 52920"/>
                  <a:gd name="connsiteX8" fmla="*/ 0 w 39690"/>
                  <a:gd name="connsiteY8" fmla="*/ 46487 h 52920"/>
                  <a:gd name="connsiteX9" fmla="*/ 13282 w 39690"/>
                  <a:gd name="connsiteY9" fmla="*/ 13282 h 52920"/>
                  <a:gd name="connsiteX10" fmla="*/ 26564 w 39690"/>
                  <a:gd name="connsiteY10" fmla="*/ 13282 h 52920"/>
                  <a:gd name="connsiteX11" fmla="*/ 26564 w 39690"/>
                  <a:gd name="connsiteY11" fmla="*/ 39846 h 52920"/>
                  <a:gd name="connsiteX12" fmla="*/ 13282 w 39690"/>
                  <a:gd name="connsiteY12" fmla="*/ 39846 h 52920"/>
                  <a:gd name="connsiteX13" fmla="*/ 13282 w 39690"/>
                  <a:gd name="connsiteY13" fmla="*/ 13282 h 52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690" h="52920">
                    <a:moveTo>
                      <a:pt x="0" y="46487"/>
                    </a:moveTo>
                    <a:cubicBezTo>
                      <a:pt x="0" y="50153"/>
                      <a:pt x="2975" y="53128"/>
                      <a:pt x="6641" y="53128"/>
                    </a:cubicBezTo>
                    <a:lnTo>
                      <a:pt x="33205" y="53128"/>
                    </a:lnTo>
                    <a:cubicBezTo>
                      <a:pt x="36870" y="53128"/>
                      <a:pt x="39846" y="50153"/>
                      <a:pt x="39846" y="46487"/>
                    </a:cubicBezTo>
                    <a:lnTo>
                      <a:pt x="39846" y="6641"/>
                    </a:lnTo>
                    <a:cubicBezTo>
                      <a:pt x="39846" y="2975"/>
                      <a:pt x="36870" y="0"/>
                      <a:pt x="33205" y="0"/>
                    </a:cubicBezTo>
                    <a:lnTo>
                      <a:pt x="6641" y="0"/>
                    </a:lnTo>
                    <a:cubicBezTo>
                      <a:pt x="2975" y="0"/>
                      <a:pt x="0" y="2975"/>
                      <a:pt x="0" y="6641"/>
                    </a:cubicBezTo>
                    <a:lnTo>
                      <a:pt x="0" y="46487"/>
                    </a:lnTo>
                    <a:close/>
                    <a:moveTo>
                      <a:pt x="13282" y="13282"/>
                    </a:moveTo>
                    <a:lnTo>
                      <a:pt x="26564" y="13282"/>
                    </a:lnTo>
                    <a:lnTo>
                      <a:pt x="26564" y="39846"/>
                    </a:lnTo>
                    <a:lnTo>
                      <a:pt x="13282" y="39846"/>
                    </a:lnTo>
                    <a:lnTo>
                      <a:pt x="13282" y="13282"/>
                    </a:lnTo>
                    <a:close/>
                  </a:path>
                </a:pathLst>
              </a:custGeom>
              <a:grpFill/>
              <a:ln w="7657" cap="flat">
                <a:solidFill>
                  <a:schemeClr val="tx1"/>
                </a:solid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BCA55A70-3C01-4141-8F6E-85B4F0B0C203}"/>
                  </a:ext>
                </a:extLst>
              </p:cNvPr>
              <p:cNvSpPr/>
              <p:nvPr/>
            </p:nvSpPr>
            <p:spPr>
              <a:xfrm>
                <a:off x="833321" y="1560672"/>
                <a:ext cx="39691" cy="52921"/>
              </a:xfrm>
              <a:custGeom>
                <a:avLst/>
                <a:gdLst>
                  <a:gd name="connsiteX0" fmla="*/ 6641 w 39690"/>
                  <a:gd name="connsiteY0" fmla="*/ 53128 h 52920"/>
                  <a:gd name="connsiteX1" fmla="*/ 33205 w 39690"/>
                  <a:gd name="connsiteY1" fmla="*/ 53128 h 52920"/>
                  <a:gd name="connsiteX2" fmla="*/ 39846 w 39690"/>
                  <a:gd name="connsiteY2" fmla="*/ 46487 h 52920"/>
                  <a:gd name="connsiteX3" fmla="*/ 39846 w 39690"/>
                  <a:gd name="connsiteY3" fmla="*/ 6641 h 52920"/>
                  <a:gd name="connsiteX4" fmla="*/ 33205 w 39690"/>
                  <a:gd name="connsiteY4" fmla="*/ 0 h 52920"/>
                  <a:gd name="connsiteX5" fmla="*/ 6641 w 39690"/>
                  <a:gd name="connsiteY5" fmla="*/ 0 h 52920"/>
                  <a:gd name="connsiteX6" fmla="*/ 0 w 39690"/>
                  <a:gd name="connsiteY6" fmla="*/ 6641 h 52920"/>
                  <a:gd name="connsiteX7" fmla="*/ 0 w 39690"/>
                  <a:gd name="connsiteY7" fmla="*/ 46487 h 52920"/>
                  <a:gd name="connsiteX8" fmla="*/ 6641 w 39690"/>
                  <a:gd name="connsiteY8" fmla="*/ 53128 h 52920"/>
                  <a:gd name="connsiteX9" fmla="*/ 13282 w 39690"/>
                  <a:gd name="connsiteY9" fmla="*/ 13282 h 52920"/>
                  <a:gd name="connsiteX10" fmla="*/ 26564 w 39690"/>
                  <a:gd name="connsiteY10" fmla="*/ 13282 h 52920"/>
                  <a:gd name="connsiteX11" fmla="*/ 26564 w 39690"/>
                  <a:gd name="connsiteY11" fmla="*/ 39846 h 52920"/>
                  <a:gd name="connsiteX12" fmla="*/ 13282 w 39690"/>
                  <a:gd name="connsiteY12" fmla="*/ 39846 h 52920"/>
                  <a:gd name="connsiteX13" fmla="*/ 13282 w 39690"/>
                  <a:gd name="connsiteY13" fmla="*/ 13282 h 52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690" h="52920">
                    <a:moveTo>
                      <a:pt x="6641" y="53128"/>
                    </a:moveTo>
                    <a:lnTo>
                      <a:pt x="33205" y="53128"/>
                    </a:lnTo>
                    <a:cubicBezTo>
                      <a:pt x="36870" y="53128"/>
                      <a:pt x="39846" y="50153"/>
                      <a:pt x="39846" y="46487"/>
                    </a:cubicBezTo>
                    <a:lnTo>
                      <a:pt x="39846" y="6641"/>
                    </a:lnTo>
                    <a:cubicBezTo>
                      <a:pt x="39846" y="2975"/>
                      <a:pt x="36870" y="0"/>
                      <a:pt x="33205" y="0"/>
                    </a:cubicBezTo>
                    <a:lnTo>
                      <a:pt x="6641" y="0"/>
                    </a:lnTo>
                    <a:cubicBezTo>
                      <a:pt x="2975" y="0"/>
                      <a:pt x="0" y="2975"/>
                      <a:pt x="0" y="6641"/>
                    </a:cubicBezTo>
                    <a:lnTo>
                      <a:pt x="0" y="46487"/>
                    </a:lnTo>
                    <a:cubicBezTo>
                      <a:pt x="-1" y="50153"/>
                      <a:pt x="2974" y="53128"/>
                      <a:pt x="6641" y="53128"/>
                    </a:cubicBezTo>
                    <a:close/>
                    <a:moveTo>
                      <a:pt x="13282" y="13282"/>
                    </a:moveTo>
                    <a:lnTo>
                      <a:pt x="26564" y="13282"/>
                    </a:lnTo>
                    <a:lnTo>
                      <a:pt x="26564" y="39846"/>
                    </a:lnTo>
                    <a:lnTo>
                      <a:pt x="13282" y="39846"/>
                    </a:lnTo>
                    <a:lnTo>
                      <a:pt x="13282" y="13282"/>
                    </a:lnTo>
                    <a:close/>
                  </a:path>
                </a:pathLst>
              </a:custGeom>
              <a:grpFill/>
              <a:ln w="7657" cap="flat">
                <a:solidFill>
                  <a:schemeClr val="tx1"/>
                </a:solid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2A076577-3049-4C83-8F31-FE78A7BBFAAA}"/>
                  </a:ext>
                </a:extLst>
              </p:cNvPr>
              <p:cNvSpPr/>
              <p:nvPr/>
            </p:nvSpPr>
            <p:spPr>
              <a:xfrm>
                <a:off x="879807" y="1839678"/>
                <a:ext cx="13230" cy="12452"/>
              </a:xfrm>
              <a:custGeom>
                <a:avLst/>
                <a:gdLst>
                  <a:gd name="connsiteX0" fmla="*/ 1926 w 13230"/>
                  <a:gd name="connsiteY0" fmla="*/ 1843 h 12451"/>
                  <a:gd name="connsiteX1" fmla="*/ 0 w 13230"/>
                  <a:gd name="connsiteY1" fmla="*/ 6559 h 12451"/>
                  <a:gd name="connsiteX2" fmla="*/ 1926 w 13230"/>
                  <a:gd name="connsiteY2" fmla="*/ 11274 h 12451"/>
                  <a:gd name="connsiteX3" fmla="*/ 6642 w 13230"/>
                  <a:gd name="connsiteY3" fmla="*/ 13200 h 12451"/>
                  <a:gd name="connsiteX4" fmla="*/ 11357 w 13230"/>
                  <a:gd name="connsiteY4" fmla="*/ 11274 h 12451"/>
                  <a:gd name="connsiteX5" fmla="*/ 13283 w 13230"/>
                  <a:gd name="connsiteY5" fmla="*/ 6559 h 12451"/>
                  <a:gd name="connsiteX6" fmla="*/ 11357 w 13230"/>
                  <a:gd name="connsiteY6" fmla="*/ 1843 h 12451"/>
                  <a:gd name="connsiteX7" fmla="*/ 1926 w 13230"/>
                  <a:gd name="connsiteY7" fmla="*/ 1843 h 12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30" h="12451">
                    <a:moveTo>
                      <a:pt x="1926" y="1843"/>
                    </a:moveTo>
                    <a:cubicBezTo>
                      <a:pt x="731" y="3105"/>
                      <a:pt x="0" y="4832"/>
                      <a:pt x="0" y="6559"/>
                    </a:cubicBezTo>
                    <a:cubicBezTo>
                      <a:pt x="0" y="8286"/>
                      <a:pt x="731" y="10012"/>
                      <a:pt x="1926" y="11274"/>
                    </a:cubicBezTo>
                    <a:cubicBezTo>
                      <a:pt x="3188" y="12469"/>
                      <a:pt x="4915" y="13200"/>
                      <a:pt x="6642" y="13200"/>
                    </a:cubicBezTo>
                    <a:cubicBezTo>
                      <a:pt x="8368" y="13200"/>
                      <a:pt x="10095" y="12469"/>
                      <a:pt x="11357" y="11274"/>
                    </a:cubicBezTo>
                    <a:cubicBezTo>
                      <a:pt x="12552" y="10013"/>
                      <a:pt x="13283" y="8286"/>
                      <a:pt x="13283" y="6559"/>
                    </a:cubicBezTo>
                    <a:cubicBezTo>
                      <a:pt x="13283" y="4832"/>
                      <a:pt x="12552" y="3106"/>
                      <a:pt x="11357" y="1843"/>
                    </a:cubicBezTo>
                    <a:cubicBezTo>
                      <a:pt x="8833" y="-614"/>
                      <a:pt x="4450" y="-614"/>
                      <a:pt x="1926" y="1843"/>
                    </a:cubicBezTo>
                    <a:close/>
                  </a:path>
                </a:pathLst>
              </a:custGeom>
              <a:grpFill/>
              <a:ln w="7657" cap="flat">
                <a:solidFill>
                  <a:schemeClr val="tx1"/>
                </a:solid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C3D6F2DE-4BB0-4CB1-A176-AB769007911D}"/>
                  </a:ext>
                </a:extLst>
              </p:cNvPr>
              <p:cNvSpPr/>
              <p:nvPr/>
            </p:nvSpPr>
            <p:spPr>
              <a:xfrm>
                <a:off x="833320" y="1720057"/>
                <a:ext cx="39691" cy="52921"/>
              </a:xfrm>
              <a:custGeom>
                <a:avLst/>
                <a:gdLst>
                  <a:gd name="connsiteX0" fmla="*/ 0 w 39690"/>
                  <a:gd name="connsiteY0" fmla="*/ 46487 h 52920"/>
                  <a:gd name="connsiteX1" fmla="*/ 6641 w 39690"/>
                  <a:gd name="connsiteY1" fmla="*/ 53128 h 52920"/>
                  <a:gd name="connsiteX2" fmla="*/ 33206 w 39690"/>
                  <a:gd name="connsiteY2" fmla="*/ 53128 h 52920"/>
                  <a:gd name="connsiteX3" fmla="*/ 39846 w 39690"/>
                  <a:gd name="connsiteY3" fmla="*/ 46487 h 52920"/>
                  <a:gd name="connsiteX4" fmla="*/ 39846 w 39690"/>
                  <a:gd name="connsiteY4" fmla="*/ 6641 h 52920"/>
                  <a:gd name="connsiteX5" fmla="*/ 33206 w 39690"/>
                  <a:gd name="connsiteY5" fmla="*/ 0 h 52920"/>
                  <a:gd name="connsiteX6" fmla="*/ 6642 w 39690"/>
                  <a:gd name="connsiteY6" fmla="*/ 0 h 52920"/>
                  <a:gd name="connsiteX7" fmla="*/ 1 w 39690"/>
                  <a:gd name="connsiteY7" fmla="*/ 6641 h 52920"/>
                  <a:gd name="connsiteX8" fmla="*/ 1 w 39690"/>
                  <a:gd name="connsiteY8" fmla="*/ 46487 h 52920"/>
                  <a:gd name="connsiteX9" fmla="*/ 13282 w 39690"/>
                  <a:gd name="connsiteY9" fmla="*/ 13282 h 52920"/>
                  <a:gd name="connsiteX10" fmla="*/ 26565 w 39690"/>
                  <a:gd name="connsiteY10" fmla="*/ 13282 h 52920"/>
                  <a:gd name="connsiteX11" fmla="*/ 26565 w 39690"/>
                  <a:gd name="connsiteY11" fmla="*/ 39846 h 52920"/>
                  <a:gd name="connsiteX12" fmla="*/ 13282 w 39690"/>
                  <a:gd name="connsiteY12" fmla="*/ 39846 h 52920"/>
                  <a:gd name="connsiteX13" fmla="*/ 13282 w 39690"/>
                  <a:gd name="connsiteY13" fmla="*/ 13282 h 52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690" h="52920">
                    <a:moveTo>
                      <a:pt x="0" y="46487"/>
                    </a:moveTo>
                    <a:cubicBezTo>
                      <a:pt x="0" y="50153"/>
                      <a:pt x="2975" y="53128"/>
                      <a:pt x="6641" y="53128"/>
                    </a:cubicBezTo>
                    <a:lnTo>
                      <a:pt x="33206" y="53128"/>
                    </a:lnTo>
                    <a:cubicBezTo>
                      <a:pt x="36871" y="53128"/>
                      <a:pt x="39846" y="50153"/>
                      <a:pt x="39846" y="46487"/>
                    </a:cubicBezTo>
                    <a:lnTo>
                      <a:pt x="39846" y="6641"/>
                    </a:lnTo>
                    <a:cubicBezTo>
                      <a:pt x="39846" y="2975"/>
                      <a:pt x="36871" y="0"/>
                      <a:pt x="33206" y="0"/>
                    </a:cubicBezTo>
                    <a:lnTo>
                      <a:pt x="6642" y="0"/>
                    </a:lnTo>
                    <a:cubicBezTo>
                      <a:pt x="2976" y="0"/>
                      <a:pt x="1" y="2975"/>
                      <a:pt x="1" y="6641"/>
                    </a:cubicBezTo>
                    <a:lnTo>
                      <a:pt x="1" y="46487"/>
                    </a:lnTo>
                    <a:close/>
                    <a:moveTo>
                      <a:pt x="13282" y="13282"/>
                    </a:moveTo>
                    <a:lnTo>
                      <a:pt x="26565" y="13282"/>
                    </a:lnTo>
                    <a:lnTo>
                      <a:pt x="26565" y="39846"/>
                    </a:lnTo>
                    <a:lnTo>
                      <a:pt x="13282" y="39846"/>
                    </a:lnTo>
                    <a:lnTo>
                      <a:pt x="13282" y="13282"/>
                    </a:lnTo>
                    <a:close/>
                  </a:path>
                </a:pathLst>
              </a:custGeom>
              <a:grpFill/>
              <a:ln w="7657" cap="flat">
                <a:solidFill>
                  <a:schemeClr val="tx1"/>
                </a:solid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F89FF862-D9F9-4D23-84D9-276FB25F72A2}"/>
                  </a:ext>
                </a:extLst>
              </p:cNvPr>
              <p:cNvSpPr/>
              <p:nvPr/>
            </p:nvSpPr>
            <p:spPr>
              <a:xfrm>
                <a:off x="820038" y="1799749"/>
                <a:ext cx="132302" cy="79381"/>
              </a:xfrm>
              <a:custGeom>
                <a:avLst/>
                <a:gdLst>
                  <a:gd name="connsiteX0" fmla="*/ 0 w 132302"/>
                  <a:gd name="connsiteY0" fmla="*/ 6641 h 79381"/>
                  <a:gd name="connsiteX1" fmla="*/ 6641 w 132302"/>
                  <a:gd name="connsiteY1" fmla="*/ 13282 h 79381"/>
                  <a:gd name="connsiteX2" fmla="*/ 26564 w 132302"/>
                  <a:gd name="connsiteY2" fmla="*/ 13282 h 79381"/>
                  <a:gd name="connsiteX3" fmla="*/ 26564 w 132302"/>
                  <a:gd name="connsiteY3" fmla="*/ 73051 h 79381"/>
                  <a:gd name="connsiteX4" fmla="*/ 33205 w 132302"/>
                  <a:gd name="connsiteY4" fmla="*/ 79692 h 79381"/>
                  <a:gd name="connsiteX5" fmla="*/ 39846 w 132302"/>
                  <a:gd name="connsiteY5" fmla="*/ 73051 h 79381"/>
                  <a:gd name="connsiteX6" fmla="*/ 39846 w 132302"/>
                  <a:gd name="connsiteY6" fmla="*/ 13282 h 79381"/>
                  <a:gd name="connsiteX7" fmla="*/ 92974 w 132302"/>
                  <a:gd name="connsiteY7" fmla="*/ 13282 h 79381"/>
                  <a:gd name="connsiteX8" fmla="*/ 92974 w 132302"/>
                  <a:gd name="connsiteY8" fmla="*/ 73051 h 79381"/>
                  <a:gd name="connsiteX9" fmla="*/ 99615 w 132302"/>
                  <a:gd name="connsiteY9" fmla="*/ 79692 h 79381"/>
                  <a:gd name="connsiteX10" fmla="*/ 106256 w 132302"/>
                  <a:gd name="connsiteY10" fmla="*/ 73051 h 79381"/>
                  <a:gd name="connsiteX11" fmla="*/ 106256 w 132302"/>
                  <a:gd name="connsiteY11" fmla="*/ 13282 h 79381"/>
                  <a:gd name="connsiteX12" fmla="*/ 126179 w 132302"/>
                  <a:gd name="connsiteY12" fmla="*/ 13282 h 79381"/>
                  <a:gd name="connsiteX13" fmla="*/ 132820 w 132302"/>
                  <a:gd name="connsiteY13" fmla="*/ 6641 h 79381"/>
                  <a:gd name="connsiteX14" fmla="*/ 126179 w 132302"/>
                  <a:gd name="connsiteY14" fmla="*/ 0 h 79381"/>
                  <a:gd name="connsiteX15" fmla="*/ 6641 w 132302"/>
                  <a:gd name="connsiteY15" fmla="*/ 0 h 79381"/>
                  <a:gd name="connsiteX16" fmla="*/ 0 w 132302"/>
                  <a:gd name="connsiteY16" fmla="*/ 6641 h 79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2302" h="79381">
                    <a:moveTo>
                      <a:pt x="0" y="6641"/>
                    </a:moveTo>
                    <a:cubicBezTo>
                      <a:pt x="0" y="10306"/>
                      <a:pt x="2975" y="13282"/>
                      <a:pt x="6641" y="13282"/>
                    </a:cubicBezTo>
                    <a:lnTo>
                      <a:pt x="26564" y="13282"/>
                    </a:lnTo>
                    <a:lnTo>
                      <a:pt x="26564" y="73051"/>
                    </a:lnTo>
                    <a:cubicBezTo>
                      <a:pt x="26564" y="76717"/>
                      <a:pt x="29539" y="79692"/>
                      <a:pt x="33205" y="79692"/>
                    </a:cubicBezTo>
                    <a:cubicBezTo>
                      <a:pt x="36870" y="79692"/>
                      <a:pt x="39846" y="76717"/>
                      <a:pt x="39846" y="73051"/>
                    </a:cubicBezTo>
                    <a:lnTo>
                      <a:pt x="39846" y="13282"/>
                    </a:lnTo>
                    <a:lnTo>
                      <a:pt x="92974" y="13282"/>
                    </a:lnTo>
                    <a:lnTo>
                      <a:pt x="92974" y="73051"/>
                    </a:lnTo>
                    <a:cubicBezTo>
                      <a:pt x="92974" y="76717"/>
                      <a:pt x="95949" y="79692"/>
                      <a:pt x="99615" y="79692"/>
                    </a:cubicBezTo>
                    <a:cubicBezTo>
                      <a:pt x="103281" y="79692"/>
                      <a:pt x="106256" y="76717"/>
                      <a:pt x="106256" y="73051"/>
                    </a:cubicBezTo>
                    <a:lnTo>
                      <a:pt x="106256" y="13282"/>
                    </a:lnTo>
                    <a:lnTo>
                      <a:pt x="126179" y="13282"/>
                    </a:lnTo>
                    <a:cubicBezTo>
                      <a:pt x="129844" y="13282"/>
                      <a:pt x="132820" y="10306"/>
                      <a:pt x="132820" y="6641"/>
                    </a:cubicBezTo>
                    <a:cubicBezTo>
                      <a:pt x="132820" y="2975"/>
                      <a:pt x="129844" y="0"/>
                      <a:pt x="126179" y="0"/>
                    </a:cubicBezTo>
                    <a:lnTo>
                      <a:pt x="6641" y="0"/>
                    </a:lnTo>
                    <a:cubicBezTo>
                      <a:pt x="2975" y="0"/>
                      <a:pt x="0" y="2975"/>
                      <a:pt x="0" y="6641"/>
                    </a:cubicBezTo>
                    <a:close/>
                  </a:path>
                </a:pathLst>
              </a:custGeom>
              <a:grpFill/>
              <a:ln w="7657" cap="flat">
                <a:solidFill>
                  <a:schemeClr val="tx1"/>
                </a:solid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97BA8752-CD60-4656-B4E0-B61A61027014}"/>
                  </a:ext>
                </a:extLst>
              </p:cNvPr>
              <p:cNvSpPr/>
              <p:nvPr/>
            </p:nvSpPr>
            <p:spPr>
              <a:xfrm>
                <a:off x="1005987" y="1720057"/>
                <a:ext cx="39691" cy="52921"/>
              </a:xfrm>
              <a:custGeom>
                <a:avLst/>
                <a:gdLst>
                  <a:gd name="connsiteX0" fmla="*/ 0 w 39690"/>
                  <a:gd name="connsiteY0" fmla="*/ 46487 h 52920"/>
                  <a:gd name="connsiteX1" fmla="*/ 6641 w 39690"/>
                  <a:gd name="connsiteY1" fmla="*/ 53128 h 52920"/>
                  <a:gd name="connsiteX2" fmla="*/ 33205 w 39690"/>
                  <a:gd name="connsiteY2" fmla="*/ 53128 h 52920"/>
                  <a:gd name="connsiteX3" fmla="*/ 39846 w 39690"/>
                  <a:gd name="connsiteY3" fmla="*/ 46487 h 52920"/>
                  <a:gd name="connsiteX4" fmla="*/ 39846 w 39690"/>
                  <a:gd name="connsiteY4" fmla="*/ 6641 h 52920"/>
                  <a:gd name="connsiteX5" fmla="*/ 33205 w 39690"/>
                  <a:gd name="connsiteY5" fmla="*/ 0 h 52920"/>
                  <a:gd name="connsiteX6" fmla="*/ 6641 w 39690"/>
                  <a:gd name="connsiteY6" fmla="*/ 0 h 52920"/>
                  <a:gd name="connsiteX7" fmla="*/ 0 w 39690"/>
                  <a:gd name="connsiteY7" fmla="*/ 6641 h 52920"/>
                  <a:gd name="connsiteX8" fmla="*/ 0 w 39690"/>
                  <a:gd name="connsiteY8" fmla="*/ 46487 h 52920"/>
                  <a:gd name="connsiteX9" fmla="*/ 13282 w 39690"/>
                  <a:gd name="connsiteY9" fmla="*/ 13282 h 52920"/>
                  <a:gd name="connsiteX10" fmla="*/ 26565 w 39690"/>
                  <a:gd name="connsiteY10" fmla="*/ 13282 h 52920"/>
                  <a:gd name="connsiteX11" fmla="*/ 26565 w 39690"/>
                  <a:gd name="connsiteY11" fmla="*/ 39846 h 52920"/>
                  <a:gd name="connsiteX12" fmla="*/ 13282 w 39690"/>
                  <a:gd name="connsiteY12" fmla="*/ 39846 h 52920"/>
                  <a:gd name="connsiteX13" fmla="*/ 13282 w 39690"/>
                  <a:gd name="connsiteY13" fmla="*/ 13282 h 52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690" h="52920">
                    <a:moveTo>
                      <a:pt x="0" y="46487"/>
                    </a:moveTo>
                    <a:cubicBezTo>
                      <a:pt x="0" y="50153"/>
                      <a:pt x="2975" y="53128"/>
                      <a:pt x="6641" y="53128"/>
                    </a:cubicBezTo>
                    <a:lnTo>
                      <a:pt x="33205" y="53128"/>
                    </a:lnTo>
                    <a:cubicBezTo>
                      <a:pt x="36870" y="53128"/>
                      <a:pt x="39846" y="50153"/>
                      <a:pt x="39846" y="46487"/>
                    </a:cubicBezTo>
                    <a:lnTo>
                      <a:pt x="39846" y="6641"/>
                    </a:lnTo>
                    <a:cubicBezTo>
                      <a:pt x="39846" y="2975"/>
                      <a:pt x="36870" y="0"/>
                      <a:pt x="33205" y="0"/>
                    </a:cubicBezTo>
                    <a:lnTo>
                      <a:pt x="6641" y="0"/>
                    </a:lnTo>
                    <a:cubicBezTo>
                      <a:pt x="2975" y="0"/>
                      <a:pt x="0" y="2975"/>
                      <a:pt x="0" y="6641"/>
                    </a:cubicBezTo>
                    <a:lnTo>
                      <a:pt x="0" y="46487"/>
                    </a:lnTo>
                    <a:close/>
                    <a:moveTo>
                      <a:pt x="13282" y="13282"/>
                    </a:moveTo>
                    <a:lnTo>
                      <a:pt x="26565" y="13282"/>
                    </a:lnTo>
                    <a:lnTo>
                      <a:pt x="26565" y="39846"/>
                    </a:lnTo>
                    <a:lnTo>
                      <a:pt x="13282" y="39846"/>
                    </a:lnTo>
                    <a:lnTo>
                      <a:pt x="13282" y="13282"/>
                    </a:lnTo>
                    <a:close/>
                  </a:path>
                </a:pathLst>
              </a:custGeom>
              <a:grpFill/>
              <a:ln w="7657" cap="flat">
                <a:solidFill>
                  <a:schemeClr val="tx1"/>
                </a:solid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EC6E3FC5-F1D1-40CF-BA3F-242E246AC18F}"/>
                  </a:ext>
                </a:extLst>
              </p:cNvPr>
              <p:cNvSpPr/>
              <p:nvPr/>
            </p:nvSpPr>
            <p:spPr>
              <a:xfrm>
                <a:off x="793474" y="1520825"/>
                <a:ext cx="185223" cy="357994"/>
              </a:xfrm>
              <a:custGeom>
                <a:avLst/>
                <a:gdLst>
                  <a:gd name="connsiteX0" fmla="*/ 179308 w 185223"/>
                  <a:gd name="connsiteY0" fmla="*/ 0 h 357994"/>
                  <a:gd name="connsiteX1" fmla="*/ 6641 w 185223"/>
                  <a:gd name="connsiteY1" fmla="*/ 0 h 357994"/>
                  <a:gd name="connsiteX2" fmla="*/ 0 w 185223"/>
                  <a:gd name="connsiteY2" fmla="*/ 6641 h 357994"/>
                  <a:gd name="connsiteX3" fmla="*/ 0 w 185223"/>
                  <a:gd name="connsiteY3" fmla="*/ 351975 h 357994"/>
                  <a:gd name="connsiteX4" fmla="*/ 6641 w 185223"/>
                  <a:gd name="connsiteY4" fmla="*/ 358616 h 357994"/>
                  <a:gd name="connsiteX5" fmla="*/ 13282 w 185223"/>
                  <a:gd name="connsiteY5" fmla="*/ 351975 h 357994"/>
                  <a:gd name="connsiteX6" fmla="*/ 13282 w 185223"/>
                  <a:gd name="connsiteY6" fmla="*/ 13282 h 357994"/>
                  <a:gd name="connsiteX7" fmla="*/ 172667 w 185223"/>
                  <a:gd name="connsiteY7" fmla="*/ 13282 h 357994"/>
                  <a:gd name="connsiteX8" fmla="*/ 172667 w 185223"/>
                  <a:gd name="connsiteY8" fmla="*/ 351975 h 357994"/>
                  <a:gd name="connsiteX9" fmla="*/ 179308 w 185223"/>
                  <a:gd name="connsiteY9" fmla="*/ 358616 h 357994"/>
                  <a:gd name="connsiteX10" fmla="*/ 185948 w 185223"/>
                  <a:gd name="connsiteY10" fmla="*/ 351975 h 357994"/>
                  <a:gd name="connsiteX11" fmla="*/ 185948 w 185223"/>
                  <a:gd name="connsiteY11" fmla="*/ 6641 h 357994"/>
                  <a:gd name="connsiteX12" fmla="*/ 179308 w 185223"/>
                  <a:gd name="connsiteY12" fmla="*/ 0 h 3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5223" h="357994">
                    <a:moveTo>
                      <a:pt x="179308" y="0"/>
                    </a:moveTo>
                    <a:lnTo>
                      <a:pt x="6641" y="0"/>
                    </a:lnTo>
                    <a:cubicBezTo>
                      <a:pt x="2975" y="0"/>
                      <a:pt x="0" y="2975"/>
                      <a:pt x="0" y="6641"/>
                    </a:cubicBezTo>
                    <a:lnTo>
                      <a:pt x="0" y="351975"/>
                    </a:lnTo>
                    <a:cubicBezTo>
                      <a:pt x="0" y="355641"/>
                      <a:pt x="2975" y="358616"/>
                      <a:pt x="6641" y="358616"/>
                    </a:cubicBezTo>
                    <a:cubicBezTo>
                      <a:pt x="10306" y="358616"/>
                      <a:pt x="13282" y="355641"/>
                      <a:pt x="13282" y="351975"/>
                    </a:cubicBezTo>
                    <a:lnTo>
                      <a:pt x="13282" y="13282"/>
                    </a:lnTo>
                    <a:lnTo>
                      <a:pt x="172667" y="13282"/>
                    </a:lnTo>
                    <a:lnTo>
                      <a:pt x="172667" y="351975"/>
                    </a:lnTo>
                    <a:cubicBezTo>
                      <a:pt x="172667" y="355641"/>
                      <a:pt x="175642" y="358616"/>
                      <a:pt x="179308" y="358616"/>
                    </a:cubicBezTo>
                    <a:cubicBezTo>
                      <a:pt x="182973" y="358616"/>
                      <a:pt x="185948" y="355641"/>
                      <a:pt x="185948" y="351975"/>
                    </a:cubicBezTo>
                    <a:lnTo>
                      <a:pt x="185948" y="6641"/>
                    </a:lnTo>
                    <a:cubicBezTo>
                      <a:pt x="185949" y="2975"/>
                      <a:pt x="182974" y="0"/>
                      <a:pt x="179308" y="0"/>
                    </a:cubicBezTo>
                    <a:close/>
                  </a:path>
                </a:pathLst>
              </a:custGeom>
              <a:grpFill/>
              <a:ln w="7657" cap="flat">
                <a:solidFill>
                  <a:schemeClr val="tx1"/>
                </a:solidFill>
                <a:prstDash val="solid"/>
                <a:miter/>
              </a:ln>
            </p:spPr>
            <p:txBody>
              <a:bodyPr rtlCol="0" anchor="ctr"/>
              <a:lstStyle/>
              <a:p>
                <a:endParaRPr lang="en-GB"/>
              </a:p>
            </p:txBody>
          </p:sp>
        </p:grpSp>
      </p:grpSp>
    </p:spTree>
    <p:custDataLst>
      <p:tags r:id="rId1"/>
    </p:custDataLst>
    <p:extLst>
      <p:ext uri="{BB962C8B-B14F-4D97-AF65-F5344CB8AC3E}">
        <p14:creationId xmlns:p14="http://schemas.microsoft.com/office/powerpoint/2010/main" val="35216412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1">
            <a:extLst>
              <a:ext uri="{FF2B5EF4-FFF2-40B4-BE49-F238E27FC236}">
                <a16:creationId xmlns:a16="http://schemas.microsoft.com/office/drawing/2014/main" id="{A7FB7755-F53B-46D9-86C9-5CBEF3FFADF8}"/>
              </a:ext>
            </a:extLst>
          </p:cNvPr>
          <p:cNvSpPr txBox="1">
            <a:spLocks/>
          </p:cNvSpPr>
          <p:nvPr/>
        </p:nvSpPr>
        <p:spPr>
          <a:xfrm>
            <a:off x="390071" y="906236"/>
            <a:ext cx="9144000" cy="17226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a:solidFill>
                  <a:schemeClr val="bg1"/>
                </a:solidFill>
                <a:latin typeface="Roboto" panose="02000000000000000000" pitchFamily="2" charset="0"/>
                <a:ea typeface="Roboto" panose="02000000000000000000" pitchFamily="2" charset="0"/>
                <a:cs typeface="+mj-cs"/>
              </a:defRPr>
            </a:lvl1pPr>
          </a:lstStyle>
          <a:p>
            <a:pPr>
              <a:lnSpc>
                <a:spcPct val="100000"/>
              </a:lnSpc>
              <a:spcBef>
                <a:spcPts val="0"/>
              </a:spcBef>
            </a:pPr>
            <a:r>
              <a:rPr lang="en-GB" sz="4400" b="0" dirty="0">
                <a:solidFill>
                  <a:srgbClr val="FFFFFF"/>
                </a:solidFill>
                <a:cs typeface="+mn-cs"/>
              </a:rPr>
              <a:t>Identity in the new </a:t>
            </a:r>
            <a:br>
              <a:rPr lang="en-GB" sz="4400" b="0" dirty="0">
                <a:solidFill>
                  <a:srgbClr val="FFFFFF"/>
                </a:solidFill>
                <a:cs typeface="+mn-cs"/>
              </a:rPr>
            </a:br>
            <a:r>
              <a:rPr lang="en-GB" sz="4400" dirty="0">
                <a:solidFill>
                  <a:schemeClr val="accent1"/>
                </a:solidFill>
                <a:cs typeface="+mn-cs"/>
              </a:rPr>
              <a:t>enterprise architecture</a:t>
            </a:r>
          </a:p>
        </p:txBody>
      </p:sp>
      <p:sp>
        <p:nvSpPr>
          <p:cNvPr id="6" name="Rectangle 5">
            <a:extLst>
              <a:ext uri="{FF2B5EF4-FFF2-40B4-BE49-F238E27FC236}">
                <a16:creationId xmlns:a16="http://schemas.microsoft.com/office/drawing/2014/main" id="{7253C1C3-422F-453A-A6A8-466CA24A0BD9}"/>
              </a:ext>
            </a:extLst>
          </p:cNvPr>
          <p:cNvSpPr/>
          <p:nvPr/>
        </p:nvSpPr>
        <p:spPr>
          <a:xfrm>
            <a:off x="-2" y="6229627"/>
            <a:ext cx="12192001" cy="62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4BB7B0A3-D0F3-4CC6-A47E-4173D00C7B8B}"/>
              </a:ext>
            </a:extLst>
          </p:cNvPr>
          <p:cNvPicPr>
            <a:picLocks noChangeAspect="1"/>
          </p:cNvPicPr>
          <p:nvPr/>
        </p:nvPicPr>
        <p:blipFill>
          <a:blip r:embed="rId4" cstate="email">
            <a:lum/>
            <a:extLst>
              <a:ext uri="{28A0092B-C50C-407E-A947-70E740481C1C}">
                <a14:useLocalDpi xmlns:a14="http://schemas.microsoft.com/office/drawing/2010/main"/>
              </a:ext>
            </a:extLst>
          </a:blip>
          <a:stretch>
            <a:fillRect/>
          </a:stretch>
        </p:blipFill>
        <p:spPr>
          <a:xfrm>
            <a:off x="517902" y="6441704"/>
            <a:ext cx="1021267" cy="210999"/>
          </a:xfrm>
          <a:prstGeom prst="rect">
            <a:avLst/>
          </a:prstGeom>
        </p:spPr>
      </p:pic>
    </p:spTree>
    <p:custDataLst>
      <p:tags r:id="rId1"/>
    </p:custDataLst>
    <p:extLst>
      <p:ext uri="{BB962C8B-B14F-4D97-AF65-F5344CB8AC3E}">
        <p14:creationId xmlns:p14="http://schemas.microsoft.com/office/powerpoint/2010/main" val="38766246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Oval 51">
            <a:extLst>
              <a:ext uri="{FF2B5EF4-FFF2-40B4-BE49-F238E27FC236}">
                <a16:creationId xmlns:a16="http://schemas.microsoft.com/office/drawing/2014/main" id="{9FDF92E9-6B03-40ED-BB61-8AD08D9319A2}"/>
              </a:ext>
            </a:extLst>
          </p:cNvPr>
          <p:cNvSpPr/>
          <p:nvPr/>
        </p:nvSpPr>
        <p:spPr>
          <a:xfrm>
            <a:off x="-438150" y="3278873"/>
            <a:ext cx="302400" cy="302400"/>
          </a:xfrm>
          <a:prstGeom prst="ellipse">
            <a:avLst/>
          </a:prstGeom>
          <a:solidFill>
            <a:schemeClr val="bg1"/>
          </a:solidFill>
          <a:ln w="38100">
            <a:noFill/>
          </a:ln>
          <a:effectLst>
            <a:glow rad="127000">
              <a:schemeClr val="accent1">
                <a:alpha val="53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solidFill>
                <a:schemeClr val="bg1"/>
              </a:solidFill>
              <a:latin typeface="Raleway" charset="0"/>
            </a:endParaRPr>
          </a:p>
        </p:txBody>
      </p:sp>
      <p:grpSp>
        <p:nvGrpSpPr>
          <p:cNvPr id="63" name="Group 62">
            <a:extLst>
              <a:ext uri="{FF2B5EF4-FFF2-40B4-BE49-F238E27FC236}">
                <a16:creationId xmlns:a16="http://schemas.microsoft.com/office/drawing/2014/main" id="{4C367410-1FD2-4D5E-9EEE-999851CAE91A}"/>
              </a:ext>
            </a:extLst>
          </p:cNvPr>
          <p:cNvGrpSpPr>
            <a:grpSpLocks noChangeAspect="1"/>
          </p:cNvGrpSpPr>
          <p:nvPr/>
        </p:nvGrpSpPr>
        <p:grpSpPr>
          <a:xfrm>
            <a:off x="-438150" y="4706906"/>
            <a:ext cx="298800" cy="298800"/>
            <a:chOff x="511175" y="4602481"/>
            <a:chExt cx="508000" cy="508000"/>
          </a:xfrm>
        </p:grpSpPr>
        <p:sp>
          <p:nvSpPr>
            <p:cNvPr id="65" name="Oval 64">
              <a:extLst>
                <a:ext uri="{FF2B5EF4-FFF2-40B4-BE49-F238E27FC236}">
                  <a16:creationId xmlns:a16="http://schemas.microsoft.com/office/drawing/2014/main" id="{C6966802-A907-40C5-B2E3-47E768D059FC}"/>
                </a:ext>
              </a:extLst>
            </p:cNvPr>
            <p:cNvSpPr/>
            <p:nvPr/>
          </p:nvSpPr>
          <p:spPr>
            <a:xfrm>
              <a:off x="511175" y="4602481"/>
              <a:ext cx="508000" cy="508000"/>
            </a:xfrm>
            <a:prstGeom prst="ellipse">
              <a:avLst/>
            </a:prstGeom>
            <a:solidFill>
              <a:schemeClr val="bg1"/>
            </a:solidFill>
            <a:ln w="38100">
              <a:noFill/>
            </a:ln>
            <a:effectLst>
              <a:glow rad="127000">
                <a:schemeClr val="accent1">
                  <a:alpha val="31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solidFill>
                  <a:schemeClr val="bg1"/>
                </a:solidFill>
                <a:latin typeface="Raleway" charset="0"/>
              </a:endParaRPr>
            </a:p>
          </p:txBody>
        </p:sp>
        <p:grpSp>
          <p:nvGrpSpPr>
            <p:cNvPr id="66" name="Group 65">
              <a:extLst>
                <a:ext uri="{FF2B5EF4-FFF2-40B4-BE49-F238E27FC236}">
                  <a16:creationId xmlns:a16="http://schemas.microsoft.com/office/drawing/2014/main" id="{E4B38321-8A0F-49FE-B219-A10B81DE7EF9}"/>
                </a:ext>
              </a:extLst>
            </p:cNvPr>
            <p:cNvGrpSpPr/>
            <p:nvPr/>
          </p:nvGrpSpPr>
          <p:grpSpPr>
            <a:xfrm>
              <a:off x="559439" y="4730907"/>
              <a:ext cx="407074" cy="229146"/>
              <a:chOff x="557057" y="4730907"/>
              <a:chExt cx="407074" cy="229146"/>
            </a:xfrm>
          </p:grpSpPr>
          <p:pic>
            <p:nvPicPr>
              <p:cNvPr id="67" name="Graphic 66">
                <a:extLst>
                  <a:ext uri="{FF2B5EF4-FFF2-40B4-BE49-F238E27FC236}">
                    <a16:creationId xmlns:a16="http://schemas.microsoft.com/office/drawing/2014/main" id="{0222BFD4-AC20-4999-B0B9-B2FC0EC22B09}"/>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57057" y="4782365"/>
                <a:ext cx="257648" cy="177688"/>
              </a:xfrm>
              <a:prstGeom prst="rect">
                <a:avLst/>
              </a:prstGeom>
            </p:spPr>
          </p:pic>
          <p:sp>
            <p:nvSpPr>
              <p:cNvPr id="68" name="Freeform: Shape 67">
                <a:extLst>
                  <a:ext uri="{FF2B5EF4-FFF2-40B4-BE49-F238E27FC236}">
                    <a16:creationId xmlns:a16="http://schemas.microsoft.com/office/drawing/2014/main" id="{06B1A352-4920-4DF6-BE04-96652316D8DD}"/>
                  </a:ext>
                </a:extLst>
              </p:cNvPr>
              <p:cNvSpPr/>
              <p:nvPr/>
            </p:nvSpPr>
            <p:spPr>
              <a:xfrm>
                <a:off x="719138" y="4783931"/>
                <a:ext cx="178593" cy="114300"/>
              </a:xfrm>
              <a:custGeom>
                <a:avLst/>
                <a:gdLst>
                  <a:gd name="connsiteX0" fmla="*/ 69056 w 178593"/>
                  <a:gd name="connsiteY0" fmla="*/ 0 h 114300"/>
                  <a:gd name="connsiteX1" fmla="*/ 11906 w 178593"/>
                  <a:gd name="connsiteY1" fmla="*/ 21432 h 114300"/>
                  <a:gd name="connsiteX2" fmla="*/ 4762 w 178593"/>
                  <a:gd name="connsiteY2" fmla="*/ 40482 h 114300"/>
                  <a:gd name="connsiteX3" fmla="*/ 0 w 178593"/>
                  <a:gd name="connsiteY3" fmla="*/ 61913 h 114300"/>
                  <a:gd name="connsiteX4" fmla="*/ 2381 w 178593"/>
                  <a:gd name="connsiteY4" fmla="*/ 85725 h 114300"/>
                  <a:gd name="connsiteX5" fmla="*/ 14287 w 178593"/>
                  <a:gd name="connsiteY5" fmla="*/ 97632 h 114300"/>
                  <a:gd name="connsiteX6" fmla="*/ 30956 w 178593"/>
                  <a:gd name="connsiteY6" fmla="*/ 107157 h 114300"/>
                  <a:gd name="connsiteX7" fmla="*/ 57150 w 178593"/>
                  <a:gd name="connsiteY7" fmla="*/ 111919 h 114300"/>
                  <a:gd name="connsiteX8" fmla="*/ 80962 w 178593"/>
                  <a:gd name="connsiteY8" fmla="*/ 114300 h 114300"/>
                  <a:gd name="connsiteX9" fmla="*/ 119062 w 178593"/>
                  <a:gd name="connsiteY9" fmla="*/ 111919 h 114300"/>
                  <a:gd name="connsiteX10" fmla="*/ 154781 w 178593"/>
                  <a:gd name="connsiteY10" fmla="*/ 111919 h 114300"/>
                  <a:gd name="connsiteX11" fmla="*/ 178593 w 178593"/>
                  <a:gd name="connsiteY11" fmla="*/ 111919 h 114300"/>
                  <a:gd name="connsiteX12" fmla="*/ 111918 w 178593"/>
                  <a:gd name="connsiteY12" fmla="*/ 35719 h 114300"/>
                  <a:gd name="connsiteX13" fmla="*/ 69056 w 178593"/>
                  <a:gd name="connsiteY13" fmla="*/ 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593" h="114300">
                    <a:moveTo>
                      <a:pt x="69056" y="0"/>
                    </a:moveTo>
                    <a:lnTo>
                      <a:pt x="11906" y="21432"/>
                    </a:lnTo>
                    <a:lnTo>
                      <a:pt x="4762" y="40482"/>
                    </a:lnTo>
                    <a:lnTo>
                      <a:pt x="0" y="61913"/>
                    </a:lnTo>
                    <a:lnTo>
                      <a:pt x="2381" y="85725"/>
                    </a:lnTo>
                    <a:lnTo>
                      <a:pt x="14287" y="97632"/>
                    </a:lnTo>
                    <a:lnTo>
                      <a:pt x="30956" y="107157"/>
                    </a:lnTo>
                    <a:lnTo>
                      <a:pt x="57150" y="111919"/>
                    </a:lnTo>
                    <a:lnTo>
                      <a:pt x="80962" y="114300"/>
                    </a:lnTo>
                    <a:lnTo>
                      <a:pt x="119062" y="111919"/>
                    </a:lnTo>
                    <a:lnTo>
                      <a:pt x="154781" y="111919"/>
                    </a:lnTo>
                    <a:lnTo>
                      <a:pt x="178593" y="111919"/>
                    </a:lnTo>
                    <a:lnTo>
                      <a:pt x="111918" y="35719"/>
                    </a:lnTo>
                    <a:lnTo>
                      <a:pt x="6905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9" name="Graphic 68">
                <a:extLst>
                  <a:ext uri="{FF2B5EF4-FFF2-40B4-BE49-F238E27FC236}">
                    <a16:creationId xmlns:a16="http://schemas.microsoft.com/office/drawing/2014/main" id="{71CF8850-872B-4A02-9AB8-D3EFD42E3C77}"/>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06483" y="4730907"/>
                <a:ext cx="257648" cy="177688"/>
              </a:xfrm>
              <a:prstGeom prst="rect">
                <a:avLst/>
              </a:prstGeom>
            </p:spPr>
          </p:pic>
        </p:grpSp>
      </p:grpSp>
      <p:grpSp>
        <p:nvGrpSpPr>
          <p:cNvPr id="17" name="Group 16">
            <a:extLst>
              <a:ext uri="{FF2B5EF4-FFF2-40B4-BE49-F238E27FC236}">
                <a16:creationId xmlns:a16="http://schemas.microsoft.com/office/drawing/2014/main" id="{C3E71D29-A74F-4AEB-A047-1699205B3373}"/>
              </a:ext>
            </a:extLst>
          </p:cNvPr>
          <p:cNvGrpSpPr/>
          <p:nvPr/>
        </p:nvGrpSpPr>
        <p:grpSpPr>
          <a:xfrm>
            <a:off x="10707875" y="6229350"/>
            <a:ext cx="968188" cy="200032"/>
            <a:chOff x="4888729" y="5722257"/>
            <a:chExt cx="2414543" cy="498857"/>
          </a:xfrm>
        </p:grpSpPr>
        <p:pic>
          <p:nvPicPr>
            <p:cNvPr id="18" name="Picture 17">
              <a:extLst>
                <a:ext uri="{FF2B5EF4-FFF2-40B4-BE49-F238E27FC236}">
                  <a16:creationId xmlns:a16="http://schemas.microsoft.com/office/drawing/2014/main" id="{FF2DE2CD-3EA0-4B0D-9342-F0BC8CB9C3FC}"/>
                </a:ext>
              </a:extLst>
            </p:cNvPr>
            <p:cNvPicPr>
              <a:picLocks noChangeAspect="1"/>
            </p:cNvPicPr>
            <p:nvPr userDrawn="1"/>
          </p:nvPicPr>
          <p:blipFill>
            <a:blip r:embed="rId7" cstate="email">
              <a:lum/>
              <a:extLst>
                <a:ext uri="{28A0092B-C50C-407E-A947-70E740481C1C}">
                  <a14:useLocalDpi xmlns:a14="http://schemas.microsoft.com/office/drawing/2010/main"/>
                </a:ext>
              </a:extLst>
            </a:blip>
            <a:stretch>
              <a:fillRect/>
            </a:stretch>
          </p:blipFill>
          <p:spPr>
            <a:xfrm>
              <a:off x="4888729" y="5722257"/>
              <a:ext cx="2414543" cy="498857"/>
            </a:xfrm>
            <a:prstGeom prst="rect">
              <a:avLst/>
            </a:prstGeom>
          </p:spPr>
        </p:pic>
        <p:pic>
          <p:nvPicPr>
            <p:cNvPr id="19" name="Picture 18">
              <a:extLst>
                <a:ext uri="{FF2B5EF4-FFF2-40B4-BE49-F238E27FC236}">
                  <a16:creationId xmlns:a16="http://schemas.microsoft.com/office/drawing/2014/main" id="{CE030C8B-8AB8-4298-B521-5F3A04CEC1B3}"/>
                </a:ext>
              </a:extLst>
            </p:cNvPr>
            <p:cNvPicPr>
              <a:picLocks noChangeAspect="1"/>
            </p:cNvPicPr>
            <p:nvPr/>
          </p:nvPicPr>
          <p:blipFill rotWithShape="1">
            <a:blip r:embed="rId7" cstate="email">
              <a:lum bright="100000"/>
              <a:extLst>
                <a:ext uri="{28A0092B-C50C-407E-A947-70E740481C1C}">
                  <a14:useLocalDpi xmlns:a14="http://schemas.microsoft.com/office/drawing/2010/main"/>
                </a:ext>
              </a:extLst>
            </a:blip>
            <a:srcRect l="16075"/>
            <a:stretch/>
          </p:blipFill>
          <p:spPr>
            <a:xfrm>
              <a:off x="5276850" y="5722257"/>
              <a:ext cx="2026422" cy="498857"/>
            </a:xfrm>
            <a:prstGeom prst="rect">
              <a:avLst/>
            </a:prstGeom>
          </p:spPr>
        </p:pic>
      </p:grpSp>
      <p:sp>
        <p:nvSpPr>
          <p:cNvPr id="27" name="Rectangle 26">
            <a:extLst>
              <a:ext uri="{FF2B5EF4-FFF2-40B4-BE49-F238E27FC236}">
                <a16:creationId xmlns:a16="http://schemas.microsoft.com/office/drawing/2014/main" id="{C670CE4D-F6A2-4035-8B32-A9DCED4E7DF1}"/>
              </a:ext>
            </a:extLst>
          </p:cNvPr>
          <p:cNvSpPr/>
          <p:nvPr/>
        </p:nvSpPr>
        <p:spPr>
          <a:xfrm>
            <a:off x="-2" y="6229627"/>
            <a:ext cx="12192001" cy="62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Picture 27">
            <a:extLst>
              <a:ext uri="{FF2B5EF4-FFF2-40B4-BE49-F238E27FC236}">
                <a16:creationId xmlns:a16="http://schemas.microsoft.com/office/drawing/2014/main" id="{C0E05C94-6278-44EB-AC08-373BDFBB83BC}"/>
              </a:ext>
            </a:extLst>
          </p:cNvPr>
          <p:cNvPicPr>
            <a:picLocks noChangeAspect="1"/>
          </p:cNvPicPr>
          <p:nvPr/>
        </p:nvPicPr>
        <p:blipFill>
          <a:blip r:embed="rId7" cstate="email">
            <a:lum/>
            <a:extLst>
              <a:ext uri="{28A0092B-C50C-407E-A947-70E740481C1C}">
                <a14:useLocalDpi xmlns:a14="http://schemas.microsoft.com/office/drawing/2010/main"/>
              </a:ext>
            </a:extLst>
          </a:blip>
          <a:stretch>
            <a:fillRect/>
          </a:stretch>
        </p:blipFill>
        <p:spPr>
          <a:xfrm>
            <a:off x="517902" y="6441704"/>
            <a:ext cx="1021267" cy="210999"/>
          </a:xfrm>
          <a:prstGeom prst="rect">
            <a:avLst/>
          </a:prstGeom>
        </p:spPr>
      </p:pic>
      <p:sp>
        <p:nvSpPr>
          <p:cNvPr id="37" name="Rectangle: Rounded Corners 36">
            <a:extLst>
              <a:ext uri="{FF2B5EF4-FFF2-40B4-BE49-F238E27FC236}">
                <a16:creationId xmlns:a16="http://schemas.microsoft.com/office/drawing/2014/main" id="{009974AF-982E-4250-B1F5-D5D64303CA6C}"/>
              </a:ext>
            </a:extLst>
          </p:cNvPr>
          <p:cNvSpPr/>
          <p:nvPr/>
        </p:nvSpPr>
        <p:spPr>
          <a:xfrm>
            <a:off x="7023100" y="1854199"/>
            <a:ext cx="4288396" cy="4508501"/>
          </a:xfrm>
          <a:prstGeom prst="roundRect">
            <a:avLst>
              <a:gd name="adj" fmla="val 2452"/>
            </a:avLst>
          </a:prstGeom>
          <a:noFill/>
          <a:ln w="6350">
            <a:solidFill>
              <a:schemeClr val="bg1"/>
            </a:solidFill>
          </a:ln>
          <a:effectLst>
            <a:glow rad="114300">
              <a:schemeClr val="bg2">
                <a:alpha val="19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Content Placeholder 2">
            <a:extLst>
              <a:ext uri="{FF2B5EF4-FFF2-40B4-BE49-F238E27FC236}">
                <a16:creationId xmlns:a16="http://schemas.microsoft.com/office/drawing/2014/main" id="{E11FA721-BD80-4FC6-A939-71EA3F97F1EB}"/>
              </a:ext>
            </a:extLst>
          </p:cNvPr>
          <p:cNvSpPr txBox="1">
            <a:spLocks/>
          </p:cNvSpPr>
          <p:nvPr/>
        </p:nvSpPr>
        <p:spPr>
          <a:xfrm>
            <a:off x="888854" y="2145185"/>
            <a:ext cx="3556989" cy="753112"/>
          </a:xfrm>
          <a:prstGeom prst="rect">
            <a:avLst/>
          </a:prstGeom>
          <a:noFill/>
        </p:spPr>
        <p:txBody>
          <a:bodyPr lIns="0" anchor="ct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400" b="1" dirty="0">
                <a:solidFill>
                  <a:schemeClr val="accent3"/>
                </a:solidFill>
                <a:latin typeface="Roboto" panose="02000000000000000000" pitchFamily="2" charset="0"/>
                <a:ea typeface="Roboto" panose="02000000000000000000" pitchFamily="2" charset="0"/>
              </a:rPr>
              <a:t>Traditional PKI</a:t>
            </a:r>
            <a:br>
              <a:rPr lang="en-US" sz="2400" b="1" dirty="0">
                <a:solidFill>
                  <a:schemeClr val="accent3"/>
                </a:solidFill>
                <a:latin typeface="Roboto" panose="02000000000000000000" pitchFamily="2" charset="0"/>
                <a:ea typeface="Roboto" panose="02000000000000000000" pitchFamily="2" charset="0"/>
              </a:rPr>
            </a:br>
            <a:r>
              <a:rPr lang="en-US" sz="2400" b="1" dirty="0">
                <a:solidFill>
                  <a:schemeClr val="accent3"/>
                </a:solidFill>
                <a:latin typeface="Roboto" panose="02000000000000000000" pitchFamily="2" charset="0"/>
                <a:ea typeface="Roboto" panose="02000000000000000000" pitchFamily="2" charset="0"/>
              </a:rPr>
              <a:t>use cases</a:t>
            </a:r>
          </a:p>
        </p:txBody>
      </p:sp>
      <p:sp>
        <p:nvSpPr>
          <p:cNvPr id="50" name="Content Placeholder 2">
            <a:extLst>
              <a:ext uri="{FF2B5EF4-FFF2-40B4-BE49-F238E27FC236}">
                <a16:creationId xmlns:a16="http://schemas.microsoft.com/office/drawing/2014/main" id="{B3EF3059-B779-469A-8DD5-27C5E14DE4E4}"/>
              </a:ext>
            </a:extLst>
          </p:cNvPr>
          <p:cNvSpPr txBox="1">
            <a:spLocks/>
          </p:cNvSpPr>
          <p:nvPr/>
        </p:nvSpPr>
        <p:spPr>
          <a:xfrm>
            <a:off x="888854" y="3112626"/>
            <a:ext cx="3556989" cy="2743199"/>
          </a:xfrm>
          <a:prstGeom prst="rect">
            <a:avLst/>
          </a:prstGeom>
        </p:spPr>
        <p:txBody>
          <a:bodyPr lIns="0" anchor="t"/>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400" dirty="0">
                <a:solidFill>
                  <a:schemeClr val="bg1"/>
                </a:solidFill>
                <a:latin typeface="Roboto Light" panose="02000000000000000000" pitchFamily="2" charset="0"/>
                <a:ea typeface="Roboto Light" panose="02000000000000000000" pitchFamily="2" charset="0"/>
              </a:rPr>
              <a:t>SSL/TLS</a:t>
            </a:r>
          </a:p>
          <a:p>
            <a:pPr marL="0" indent="0">
              <a:buNone/>
            </a:pPr>
            <a:r>
              <a:rPr lang="en-US" sz="2400" dirty="0">
                <a:solidFill>
                  <a:schemeClr val="bg1"/>
                </a:solidFill>
                <a:latin typeface="Roboto Light" panose="02000000000000000000" pitchFamily="2" charset="0"/>
                <a:ea typeface="Roboto Light" panose="02000000000000000000" pitchFamily="2" charset="0"/>
              </a:rPr>
              <a:t>User authentication</a:t>
            </a:r>
          </a:p>
          <a:p>
            <a:pPr marL="0" indent="0">
              <a:buNone/>
            </a:pPr>
            <a:r>
              <a:rPr lang="en-US" sz="2400" dirty="0">
                <a:solidFill>
                  <a:schemeClr val="bg1"/>
                </a:solidFill>
                <a:latin typeface="Roboto Light" panose="02000000000000000000" pitchFamily="2" charset="0"/>
                <a:ea typeface="Roboto Light" panose="02000000000000000000" pitchFamily="2" charset="0"/>
              </a:rPr>
              <a:t>Device authentication</a:t>
            </a:r>
          </a:p>
          <a:p>
            <a:pPr marL="0" indent="0">
              <a:buNone/>
            </a:pPr>
            <a:r>
              <a:rPr lang="en-US" sz="2400" dirty="0">
                <a:solidFill>
                  <a:schemeClr val="bg1"/>
                </a:solidFill>
                <a:latin typeface="Roboto Light" panose="02000000000000000000" pitchFamily="2" charset="0"/>
                <a:ea typeface="Roboto Light" panose="02000000000000000000" pitchFamily="2" charset="0"/>
              </a:rPr>
              <a:t>Document signing</a:t>
            </a:r>
          </a:p>
          <a:p>
            <a:pPr marL="0" indent="0">
              <a:buNone/>
            </a:pPr>
            <a:r>
              <a:rPr lang="en-US" sz="2400" dirty="0">
                <a:solidFill>
                  <a:schemeClr val="bg1"/>
                </a:solidFill>
                <a:latin typeface="Roboto Light" panose="02000000000000000000" pitchFamily="2" charset="0"/>
                <a:ea typeface="Roboto Light" panose="02000000000000000000" pitchFamily="2" charset="0"/>
              </a:rPr>
              <a:t>SSH keys</a:t>
            </a:r>
          </a:p>
          <a:p>
            <a:pPr marL="0" indent="0">
              <a:buNone/>
            </a:pPr>
            <a:r>
              <a:rPr lang="en-US" sz="2400" dirty="0">
                <a:solidFill>
                  <a:schemeClr val="bg1"/>
                </a:solidFill>
                <a:latin typeface="Roboto Light" panose="02000000000000000000" pitchFamily="2" charset="0"/>
                <a:ea typeface="Roboto Light" panose="02000000000000000000" pitchFamily="2" charset="0"/>
              </a:rPr>
              <a:t>S/MIME</a:t>
            </a:r>
          </a:p>
        </p:txBody>
      </p:sp>
      <p:sp>
        <p:nvSpPr>
          <p:cNvPr id="51" name="Content Placeholder 2">
            <a:extLst>
              <a:ext uri="{FF2B5EF4-FFF2-40B4-BE49-F238E27FC236}">
                <a16:creationId xmlns:a16="http://schemas.microsoft.com/office/drawing/2014/main" id="{CFDE1D37-E6E4-40D7-9561-42B085F0C0C0}"/>
              </a:ext>
            </a:extLst>
          </p:cNvPr>
          <p:cNvSpPr txBox="1">
            <a:spLocks/>
          </p:cNvSpPr>
          <p:nvPr/>
        </p:nvSpPr>
        <p:spPr>
          <a:xfrm>
            <a:off x="7296812" y="2145185"/>
            <a:ext cx="3556989" cy="753112"/>
          </a:xfrm>
          <a:prstGeom prst="rect">
            <a:avLst/>
          </a:prstGeom>
          <a:noFill/>
        </p:spPr>
        <p:txBody>
          <a:bodyPr rIns="0" anchor="ct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400" b="1" dirty="0">
                <a:solidFill>
                  <a:schemeClr val="accent1"/>
                </a:solidFill>
                <a:latin typeface="Roboto" panose="02000000000000000000" pitchFamily="2" charset="0"/>
                <a:ea typeface="Roboto" panose="02000000000000000000" pitchFamily="2" charset="0"/>
              </a:rPr>
              <a:t>New transformational</a:t>
            </a:r>
            <a:br>
              <a:rPr lang="en-US" sz="2400" b="1" dirty="0">
                <a:solidFill>
                  <a:schemeClr val="accent1"/>
                </a:solidFill>
                <a:latin typeface="Roboto" panose="02000000000000000000" pitchFamily="2" charset="0"/>
                <a:ea typeface="Roboto" panose="02000000000000000000" pitchFamily="2" charset="0"/>
              </a:rPr>
            </a:br>
            <a:r>
              <a:rPr lang="en-US" sz="2400" b="1" dirty="0">
                <a:solidFill>
                  <a:schemeClr val="accent1"/>
                </a:solidFill>
                <a:latin typeface="Roboto" panose="02000000000000000000" pitchFamily="2" charset="0"/>
                <a:ea typeface="Roboto" panose="02000000000000000000" pitchFamily="2" charset="0"/>
              </a:rPr>
              <a:t>use cases</a:t>
            </a:r>
          </a:p>
        </p:txBody>
      </p:sp>
      <p:sp>
        <p:nvSpPr>
          <p:cNvPr id="53" name="Content Placeholder 2">
            <a:extLst>
              <a:ext uri="{FF2B5EF4-FFF2-40B4-BE49-F238E27FC236}">
                <a16:creationId xmlns:a16="http://schemas.microsoft.com/office/drawing/2014/main" id="{E50AD9A3-DEEA-40C2-BBC8-9B305B8AD0A8}"/>
              </a:ext>
            </a:extLst>
          </p:cNvPr>
          <p:cNvSpPr txBox="1">
            <a:spLocks/>
          </p:cNvSpPr>
          <p:nvPr/>
        </p:nvSpPr>
        <p:spPr>
          <a:xfrm>
            <a:off x="7296812" y="3112626"/>
            <a:ext cx="3556989" cy="2743199"/>
          </a:xfrm>
          <a:prstGeom prst="rect">
            <a:avLst/>
          </a:prstGeom>
        </p:spPr>
        <p:txBody>
          <a:bodyPr rIns="0" anchor="t"/>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400" dirty="0">
                <a:solidFill>
                  <a:schemeClr val="bg1"/>
                </a:solidFill>
                <a:latin typeface="Roboto Light" panose="02000000000000000000" pitchFamily="2" charset="0"/>
                <a:ea typeface="Roboto Light" panose="02000000000000000000" pitchFamily="2" charset="0"/>
              </a:rPr>
              <a:t>Mobile/BYOD</a:t>
            </a:r>
          </a:p>
          <a:p>
            <a:pPr marL="0" indent="0">
              <a:buNone/>
            </a:pPr>
            <a:r>
              <a:rPr lang="en-US" sz="2400" dirty="0">
                <a:solidFill>
                  <a:schemeClr val="bg1"/>
                </a:solidFill>
                <a:latin typeface="Roboto Light" panose="02000000000000000000" pitchFamily="2" charset="0"/>
                <a:ea typeface="Roboto Light" panose="02000000000000000000" pitchFamily="2" charset="0"/>
              </a:rPr>
              <a:t>DevOps</a:t>
            </a:r>
          </a:p>
          <a:p>
            <a:pPr marL="0" indent="0">
              <a:buNone/>
            </a:pPr>
            <a:r>
              <a:rPr lang="en-US" sz="2400" dirty="0">
                <a:solidFill>
                  <a:schemeClr val="bg1"/>
                </a:solidFill>
                <a:latin typeface="Roboto Light" panose="02000000000000000000" pitchFamily="2" charset="0"/>
                <a:ea typeface="Roboto Light" panose="02000000000000000000" pitchFamily="2" charset="0"/>
              </a:rPr>
              <a:t>Authenticated email</a:t>
            </a:r>
          </a:p>
          <a:p>
            <a:pPr marL="0" indent="0">
              <a:buNone/>
            </a:pPr>
            <a:r>
              <a:rPr lang="en-US" sz="2400" dirty="0">
                <a:solidFill>
                  <a:schemeClr val="bg1"/>
                </a:solidFill>
                <a:latin typeface="Roboto Light" panose="02000000000000000000" pitchFamily="2" charset="0"/>
                <a:ea typeface="Roboto Light" panose="02000000000000000000" pitchFamily="2" charset="0"/>
              </a:rPr>
              <a:t>Multi-cloud</a:t>
            </a:r>
          </a:p>
          <a:p>
            <a:pPr marL="0" indent="0">
              <a:buNone/>
            </a:pPr>
            <a:r>
              <a:rPr lang="en-US" sz="2400" dirty="0">
                <a:solidFill>
                  <a:schemeClr val="bg1"/>
                </a:solidFill>
                <a:latin typeface="Roboto Light" panose="02000000000000000000" pitchFamily="2" charset="0"/>
                <a:ea typeface="Roboto Light" panose="02000000000000000000" pitchFamily="2" charset="0"/>
              </a:rPr>
              <a:t>IoT</a:t>
            </a:r>
          </a:p>
        </p:txBody>
      </p:sp>
      <p:sp>
        <p:nvSpPr>
          <p:cNvPr id="54" name="Oval 53">
            <a:extLst>
              <a:ext uri="{FF2B5EF4-FFF2-40B4-BE49-F238E27FC236}">
                <a16:creationId xmlns:a16="http://schemas.microsoft.com/office/drawing/2014/main" id="{AAB2126B-4CAC-4D8B-88B9-47F5968D42AC}"/>
              </a:ext>
            </a:extLst>
          </p:cNvPr>
          <p:cNvSpPr/>
          <p:nvPr/>
        </p:nvSpPr>
        <p:spPr>
          <a:xfrm>
            <a:off x="5452772" y="3645124"/>
            <a:ext cx="926652" cy="92665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800" dirty="0">
                <a:solidFill>
                  <a:schemeClr val="bg1"/>
                </a:solidFill>
                <a:latin typeface="Roboto Medium" panose="02000000000000000000" pitchFamily="2" charset="0"/>
                <a:ea typeface="Roboto Medium" panose="02000000000000000000" pitchFamily="2" charset="0"/>
              </a:rPr>
              <a:t>+</a:t>
            </a:r>
          </a:p>
        </p:txBody>
      </p:sp>
      <p:sp>
        <p:nvSpPr>
          <p:cNvPr id="55" name="Rectangle: Rounded Corners 54">
            <a:extLst>
              <a:ext uri="{FF2B5EF4-FFF2-40B4-BE49-F238E27FC236}">
                <a16:creationId xmlns:a16="http://schemas.microsoft.com/office/drawing/2014/main" id="{2A30EF14-A540-4093-8A90-798B1D32FAEA}"/>
              </a:ext>
            </a:extLst>
          </p:cNvPr>
          <p:cNvSpPr/>
          <p:nvPr/>
        </p:nvSpPr>
        <p:spPr>
          <a:xfrm>
            <a:off x="520700" y="1854199"/>
            <a:ext cx="4288396" cy="4508501"/>
          </a:xfrm>
          <a:prstGeom prst="roundRect">
            <a:avLst>
              <a:gd name="adj" fmla="val 2452"/>
            </a:avLst>
          </a:prstGeom>
          <a:noFill/>
          <a:ln w="6350">
            <a:solidFill>
              <a:schemeClr val="bg1"/>
            </a:solidFill>
          </a:ln>
          <a:effectLst>
            <a:glow rad="114300">
              <a:schemeClr val="bg2">
                <a:alpha val="19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Oval 81">
            <a:extLst>
              <a:ext uri="{FF2B5EF4-FFF2-40B4-BE49-F238E27FC236}">
                <a16:creationId xmlns:a16="http://schemas.microsoft.com/office/drawing/2014/main" id="{2A96197F-03B9-4E22-8EBA-1D36DB64626D}"/>
              </a:ext>
            </a:extLst>
          </p:cNvPr>
          <p:cNvSpPr/>
          <p:nvPr/>
        </p:nvSpPr>
        <p:spPr>
          <a:xfrm>
            <a:off x="6980079" y="4645186"/>
            <a:ext cx="79057" cy="79057"/>
          </a:xfrm>
          <a:prstGeom prst="ellipse">
            <a:avLst/>
          </a:prstGeom>
          <a:solidFill>
            <a:schemeClr val="bg2"/>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Oval 82">
            <a:extLst>
              <a:ext uri="{FF2B5EF4-FFF2-40B4-BE49-F238E27FC236}">
                <a16:creationId xmlns:a16="http://schemas.microsoft.com/office/drawing/2014/main" id="{5C4B4A11-B61D-4218-95B3-80F839EA2273}"/>
              </a:ext>
            </a:extLst>
          </p:cNvPr>
          <p:cNvSpPr/>
          <p:nvPr/>
        </p:nvSpPr>
        <p:spPr>
          <a:xfrm>
            <a:off x="4756468" y="3147855"/>
            <a:ext cx="101918" cy="101918"/>
          </a:xfrm>
          <a:prstGeom prst="ellipse">
            <a:avLst/>
          </a:prstGeom>
          <a:solidFill>
            <a:schemeClr val="tx1"/>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Oval 83">
            <a:extLst>
              <a:ext uri="{FF2B5EF4-FFF2-40B4-BE49-F238E27FC236}">
                <a16:creationId xmlns:a16="http://schemas.microsoft.com/office/drawing/2014/main" id="{C4BFB93D-A82E-4F8D-8167-047378AD7884}"/>
              </a:ext>
            </a:extLst>
          </p:cNvPr>
          <p:cNvSpPr/>
          <p:nvPr/>
        </p:nvSpPr>
        <p:spPr>
          <a:xfrm>
            <a:off x="3163729" y="1819436"/>
            <a:ext cx="79057" cy="79057"/>
          </a:xfrm>
          <a:prstGeom prst="ellipse">
            <a:avLst/>
          </a:prstGeom>
          <a:solidFill>
            <a:schemeClr val="bg2"/>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Oval 84">
            <a:extLst>
              <a:ext uri="{FF2B5EF4-FFF2-40B4-BE49-F238E27FC236}">
                <a16:creationId xmlns:a16="http://schemas.microsoft.com/office/drawing/2014/main" id="{7C895539-82BE-4993-9CB9-0A7DC182C6BA}"/>
              </a:ext>
            </a:extLst>
          </p:cNvPr>
          <p:cNvSpPr/>
          <p:nvPr/>
        </p:nvSpPr>
        <p:spPr>
          <a:xfrm>
            <a:off x="476409" y="4403886"/>
            <a:ext cx="79057" cy="79057"/>
          </a:xfrm>
          <a:prstGeom prst="ellipse">
            <a:avLst/>
          </a:prstGeom>
          <a:solidFill>
            <a:schemeClr val="bg2"/>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Oval 85">
            <a:extLst>
              <a:ext uri="{FF2B5EF4-FFF2-40B4-BE49-F238E27FC236}">
                <a16:creationId xmlns:a16="http://schemas.microsoft.com/office/drawing/2014/main" id="{A061AC23-08B1-467E-A127-6697B7FE126E}"/>
              </a:ext>
            </a:extLst>
          </p:cNvPr>
          <p:cNvSpPr/>
          <p:nvPr/>
        </p:nvSpPr>
        <p:spPr>
          <a:xfrm>
            <a:off x="8287068" y="1814355"/>
            <a:ext cx="101918" cy="101918"/>
          </a:xfrm>
          <a:prstGeom prst="ellipse">
            <a:avLst/>
          </a:prstGeom>
          <a:solidFill>
            <a:schemeClr val="tx1"/>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Oval 86">
            <a:extLst>
              <a:ext uri="{FF2B5EF4-FFF2-40B4-BE49-F238E27FC236}">
                <a16:creationId xmlns:a16="http://schemas.microsoft.com/office/drawing/2014/main" id="{A06079AF-4EFB-4FEA-AFB2-56F86125D89D}"/>
              </a:ext>
            </a:extLst>
          </p:cNvPr>
          <p:cNvSpPr/>
          <p:nvPr/>
        </p:nvSpPr>
        <p:spPr>
          <a:xfrm>
            <a:off x="4769009" y="5350036"/>
            <a:ext cx="79057" cy="79057"/>
          </a:xfrm>
          <a:prstGeom prst="ellipse">
            <a:avLst/>
          </a:prstGeom>
          <a:solidFill>
            <a:schemeClr val="bg2"/>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Oval 87">
            <a:extLst>
              <a:ext uri="{FF2B5EF4-FFF2-40B4-BE49-F238E27FC236}">
                <a16:creationId xmlns:a16="http://schemas.microsoft.com/office/drawing/2014/main" id="{05338D02-9875-4528-BD1A-950338F45C1B}"/>
              </a:ext>
            </a:extLst>
          </p:cNvPr>
          <p:cNvSpPr/>
          <p:nvPr/>
        </p:nvSpPr>
        <p:spPr>
          <a:xfrm>
            <a:off x="11271568" y="4719480"/>
            <a:ext cx="101918" cy="101918"/>
          </a:xfrm>
          <a:prstGeom prst="ellipse">
            <a:avLst/>
          </a:prstGeom>
          <a:solidFill>
            <a:schemeClr val="tx1"/>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Oval 88">
            <a:extLst>
              <a:ext uri="{FF2B5EF4-FFF2-40B4-BE49-F238E27FC236}">
                <a16:creationId xmlns:a16="http://schemas.microsoft.com/office/drawing/2014/main" id="{E2BF30C5-1B6A-4795-897E-97AC9A79694D}"/>
              </a:ext>
            </a:extLst>
          </p:cNvPr>
          <p:cNvSpPr/>
          <p:nvPr/>
        </p:nvSpPr>
        <p:spPr>
          <a:xfrm>
            <a:off x="1334929" y="1819436"/>
            <a:ext cx="79057" cy="79057"/>
          </a:xfrm>
          <a:prstGeom prst="ellipse">
            <a:avLst/>
          </a:prstGeom>
          <a:solidFill>
            <a:schemeClr val="bg2"/>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24C7184-B49A-496C-BF68-4523C2C8F205}"/>
              </a:ext>
            </a:extLst>
          </p:cNvPr>
          <p:cNvSpPr>
            <a:spLocks noGrp="1"/>
          </p:cNvSpPr>
          <p:nvPr>
            <p:ph type="title"/>
          </p:nvPr>
        </p:nvSpPr>
        <p:spPr>
          <a:xfrm>
            <a:off x="419099" y="238126"/>
            <a:ext cx="11256963" cy="974724"/>
          </a:xfrm>
        </p:spPr>
        <p:txBody>
          <a:bodyPr/>
          <a:lstStyle/>
          <a:p>
            <a:r>
              <a:rPr lang="en-GB" dirty="0"/>
              <a:t>PKI in the modern enterprise</a:t>
            </a:r>
          </a:p>
        </p:txBody>
      </p:sp>
      <p:grpSp>
        <p:nvGrpSpPr>
          <p:cNvPr id="5" name="Group 4">
            <a:extLst>
              <a:ext uri="{FF2B5EF4-FFF2-40B4-BE49-F238E27FC236}">
                <a16:creationId xmlns:a16="http://schemas.microsoft.com/office/drawing/2014/main" id="{D3FD2E78-789F-4017-BF9E-1F3E450225C4}"/>
              </a:ext>
            </a:extLst>
          </p:cNvPr>
          <p:cNvGrpSpPr/>
          <p:nvPr/>
        </p:nvGrpSpPr>
        <p:grpSpPr>
          <a:xfrm>
            <a:off x="4453708" y="1490356"/>
            <a:ext cx="706211" cy="706211"/>
            <a:chOff x="4453708" y="1490356"/>
            <a:chExt cx="706211" cy="706211"/>
          </a:xfrm>
        </p:grpSpPr>
        <p:sp>
          <p:nvSpPr>
            <p:cNvPr id="58" name="Oval 57">
              <a:extLst>
                <a:ext uri="{FF2B5EF4-FFF2-40B4-BE49-F238E27FC236}">
                  <a16:creationId xmlns:a16="http://schemas.microsoft.com/office/drawing/2014/main" id="{E49D24C2-8793-4CA0-B1C2-6BBD8997F1FB}"/>
                </a:ext>
              </a:extLst>
            </p:cNvPr>
            <p:cNvSpPr/>
            <p:nvPr/>
          </p:nvSpPr>
          <p:spPr>
            <a:xfrm>
              <a:off x="4453708" y="1490356"/>
              <a:ext cx="706211" cy="706211"/>
            </a:xfrm>
            <a:prstGeom prst="ellipse">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800" dirty="0">
                <a:solidFill>
                  <a:schemeClr val="bg1"/>
                </a:solidFill>
                <a:latin typeface="Raleway" charset="0"/>
                <a:ea typeface="Raleway" charset="0"/>
                <a:cs typeface="Raleway" charset="0"/>
              </a:endParaRPr>
            </a:p>
          </p:txBody>
        </p:sp>
        <p:pic>
          <p:nvPicPr>
            <p:cNvPr id="39" name="Picture 38">
              <a:extLst>
                <a:ext uri="{FF2B5EF4-FFF2-40B4-BE49-F238E27FC236}">
                  <a16:creationId xmlns:a16="http://schemas.microsoft.com/office/drawing/2014/main" id="{FB8F5EFA-C8A5-4993-B187-173A4DD9FE9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565576" y="1601626"/>
              <a:ext cx="504105" cy="504105"/>
            </a:xfrm>
            <a:prstGeom prst="rect">
              <a:avLst/>
            </a:prstGeom>
          </p:spPr>
        </p:pic>
      </p:grpSp>
      <p:grpSp>
        <p:nvGrpSpPr>
          <p:cNvPr id="6" name="Group 5">
            <a:extLst>
              <a:ext uri="{FF2B5EF4-FFF2-40B4-BE49-F238E27FC236}">
                <a16:creationId xmlns:a16="http://schemas.microsoft.com/office/drawing/2014/main" id="{AB9130F3-EEC7-4504-A24C-480F47DD5A02}"/>
              </a:ext>
            </a:extLst>
          </p:cNvPr>
          <p:cNvGrpSpPr/>
          <p:nvPr/>
        </p:nvGrpSpPr>
        <p:grpSpPr>
          <a:xfrm>
            <a:off x="10965089" y="1490357"/>
            <a:ext cx="706211" cy="706211"/>
            <a:chOff x="10965089" y="1490357"/>
            <a:chExt cx="706211" cy="706211"/>
          </a:xfrm>
        </p:grpSpPr>
        <p:sp>
          <p:nvSpPr>
            <p:cNvPr id="64" name="Oval 63">
              <a:extLst>
                <a:ext uri="{FF2B5EF4-FFF2-40B4-BE49-F238E27FC236}">
                  <a16:creationId xmlns:a16="http://schemas.microsoft.com/office/drawing/2014/main" id="{AFC91A50-9C76-49CF-9815-3F6B188E7A3F}"/>
                </a:ext>
              </a:extLst>
            </p:cNvPr>
            <p:cNvSpPr/>
            <p:nvPr/>
          </p:nvSpPr>
          <p:spPr>
            <a:xfrm>
              <a:off x="10965089" y="1490357"/>
              <a:ext cx="706211" cy="706211"/>
            </a:xfrm>
            <a:prstGeom prst="ellipse">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800" dirty="0">
                <a:solidFill>
                  <a:schemeClr val="bg1"/>
                </a:solidFill>
                <a:latin typeface="Raleway" charset="0"/>
                <a:ea typeface="Raleway" charset="0"/>
                <a:cs typeface="Raleway" charset="0"/>
              </a:endParaRPr>
            </a:p>
          </p:txBody>
        </p:sp>
        <p:pic>
          <p:nvPicPr>
            <p:cNvPr id="44" name="Picture 43" descr="A close up of a logo&#10;&#10;Description automatically generated">
              <a:extLst>
                <a:ext uri="{FF2B5EF4-FFF2-40B4-BE49-F238E27FC236}">
                  <a16:creationId xmlns:a16="http://schemas.microsoft.com/office/drawing/2014/main" id="{E88C7E7D-C286-4AC6-A1AA-E6278F85458B}"/>
                </a:ext>
              </a:extLst>
            </p:cNvPr>
            <p:cNvPicPr>
              <a:picLocks noChangeAspect="1"/>
            </p:cNvPicPr>
            <p:nvPr/>
          </p:nvPicPr>
          <p:blipFill>
            <a:blip r:embed="rId9" cstate="email">
              <a:duotone>
                <a:prstClr val="black"/>
                <a:schemeClr val="tx1">
                  <a:tint val="45000"/>
                  <a:satMod val="400000"/>
                </a:schemeClr>
              </a:duotone>
              <a:extLst>
                <a:ext uri="{28A0092B-C50C-407E-A947-70E740481C1C}">
                  <a14:useLocalDpi xmlns:a14="http://schemas.microsoft.com/office/drawing/2010/main"/>
                </a:ext>
              </a:extLst>
            </a:blip>
            <a:stretch>
              <a:fillRect/>
            </a:stretch>
          </p:blipFill>
          <p:spPr>
            <a:xfrm>
              <a:off x="11103576" y="1637576"/>
              <a:ext cx="438344" cy="438344"/>
            </a:xfrm>
            <a:prstGeom prst="rect">
              <a:avLst/>
            </a:prstGeom>
          </p:spPr>
        </p:pic>
      </p:grpSp>
      <p:grpSp>
        <p:nvGrpSpPr>
          <p:cNvPr id="33" name="Group 32">
            <a:extLst>
              <a:ext uri="{FF2B5EF4-FFF2-40B4-BE49-F238E27FC236}">
                <a16:creationId xmlns:a16="http://schemas.microsoft.com/office/drawing/2014/main" id="{E8F96ABF-3841-49CD-828F-7FE4B95BB815}"/>
              </a:ext>
            </a:extLst>
          </p:cNvPr>
          <p:cNvGrpSpPr/>
          <p:nvPr/>
        </p:nvGrpSpPr>
        <p:grpSpPr>
          <a:xfrm>
            <a:off x="-438150" y="2505076"/>
            <a:ext cx="298450" cy="298450"/>
            <a:chOff x="874626" y="3429000"/>
            <a:chExt cx="1216025" cy="1216025"/>
          </a:xfrm>
          <a:effectLst>
            <a:glow>
              <a:schemeClr val="accent1">
                <a:alpha val="41000"/>
              </a:schemeClr>
            </a:glow>
          </a:effectLst>
        </p:grpSpPr>
        <p:sp>
          <p:nvSpPr>
            <p:cNvPr id="34" name="Oval 33">
              <a:extLst>
                <a:ext uri="{FF2B5EF4-FFF2-40B4-BE49-F238E27FC236}">
                  <a16:creationId xmlns:a16="http://schemas.microsoft.com/office/drawing/2014/main" id="{96566A74-3C10-47FA-B439-F9C988AB6204}"/>
                </a:ext>
              </a:extLst>
            </p:cNvPr>
            <p:cNvSpPr/>
            <p:nvPr/>
          </p:nvSpPr>
          <p:spPr>
            <a:xfrm>
              <a:off x="874626" y="3429000"/>
              <a:ext cx="1216025" cy="1216025"/>
            </a:xfrm>
            <a:prstGeom prst="ellipse">
              <a:avLst/>
            </a:prstGeom>
            <a:solidFill>
              <a:schemeClr val="bg1"/>
            </a:solidFill>
            <a:ln w="38100">
              <a:noFill/>
            </a:ln>
            <a:effectLst>
              <a:glow rad="127000">
                <a:schemeClr val="accent1">
                  <a:alpha val="31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solidFill>
                  <a:schemeClr val="bg1"/>
                </a:solidFill>
                <a:latin typeface="Raleway" charset="0"/>
              </a:endParaRPr>
            </a:p>
          </p:txBody>
        </p:sp>
        <p:pic>
          <p:nvPicPr>
            <p:cNvPr id="35" name="Picture 34">
              <a:extLst>
                <a:ext uri="{FF2B5EF4-FFF2-40B4-BE49-F238E27FC236}">
                  <a16:creationId xmlns:a16="http://schemas.microsoft.com/office/drawing/2014/main" id="{B093F8D5-AFDB-4149-B88A-378DA82CEA7E}"/>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45068" y="3599442"/>
              <a:ext cx="875141" cy="875141"/>
            </a:xfrm>
            <a:prstGeom prst="rect">
              <a:avLst/>
            </a:prstGeom>
          </p:spPr>
        </p:pic>
      </p:grpSp>
      <p:grpSp>
        <p:nvGrpSpPr>
          <p:cNvPr id="36" name="Group 35">
            <a:extLst>
              <a:ext uri="{FF2B5EF4-FFF2-40B4-BE49-F238E27FC236}">
                <a16:creationId xmlns:a16="http://schemas.microsoft.com/office/drawing/2014/main" id="{37A23BC1-1FF2-4742-A4FC-AE100E29D016}"/>
              </a:ext>
            </a:extLst>
          </p:cNvPr>
          <p:cNvGrpSpPr/>
          <p:nvPr/>
        </p:nvGrpSpPr>
        <p:grpSpPr>
          <a:xfrm>
            <a:off x="-433387" y="5461636"/>
            <a:ext cx="298450" cy="298450"/>
            <a:chOff x="7812087" y="3429000"/>
            <a:chExt cx="1216025" cy="1216025"/>
          </a:xfrm>
          <a:effectLst>
            <a:glow>
              <a:schemeClr val="accent1">
                <a:alpha val="41000"/>
              </a:schemeClr>
            </a:glow>
          </a:effectLst>
        </p:grpSpPr>
        <p:sp>
          <p:nvSpPr>
            <p:cNvPr id="38" name="Oval 37">
              <a:extLst>
                <a:ext uri="{FF2B5EF4-FFF2-40B4-BE49-F238E27FC236}">
                  <a16:creationId xmlns:a16="http://schemas.microsoft.com/office/drawing/2014/main" id="{79B4BDDC-8393-45BE-8AAF-4454D8B678BB}"/>
                </a:ext>
              </a:extLst>
            </p:cNvPr>
            <p:cNvSpPr/>
            <p:nvPr/>
          </p:nvSpPr>
          <p:spPr>
            <a:xfrm>
              <a:off x="7812087" y="3429000"/>
              <a:ext cx="1216025" cy="1216025"/>
            </a:xfrm>
            <a:prstGeom prst="ellipse">
              <a:avLst/>
            </a:prstGeom>
            <a:solidFill>
              <a:schemeClr val="bg1"/>
            </a:solidFill>
            <a:ln w="38100">
              <a:noFill/>
            </a:ln>
            <a:effectLst>
              <a:glow rad="152400">
                <a:schemeClr val="accent1">
                  <a:alpha val="31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solidFill>
                  <a:schemeClr val="bg1"/>
                </a:solidFill>
                <a:latin typeface="Raleway" charset="0"/>
              </a:endParaRPr>
            </a:p>
          </p:txBody>
        </p:sp>
        <p:pic>
          <p:nvPicPr>
            <p:cNvPr id="41" name="Picture 40">
              <a:extLst>
                <a:ext uri="{FF2B5EF4-FFF2-40B4-BE49-F238E27FC236}">
                  <a16:creationId xmlns:a16="http://schemas.microsoft.com/office/drawing/2014/main" id="{DD089573-9855-4CF2-B1E4-A925A5EE2F81}"/>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959958" y="3534152"/>
              <a:ext cx="919458" cy="926320"/>
            </a:xfrm>
            <a:prstGeom prst="rect">
              <a:avLst/>
            </a:prstGeom>
          </p:spPr>
        </p:pic>
      </p:grpSp>
      <p:grpSp>
        <p:nvGrpSpPr>
          <p:cNvPr id="42" name="Group 41">
            <a:extLst>
              <a:ext uri="{FF2B5EF4-FFF2-40B4-BE49-F238E27FC236}">
                <a16:creationId xmlns:a16="http://schemas.microsoft.com/office/drawing/2014/main" id="{62BD9EFE-32D9-4C1D-8221-212AF968A809}"/>
              </a:ext>
            </a:extLst>
          </p:cNvPr>
          <p:cNvGrpSpPr/>
          <p:nvPr/>
        </p:nvGrpSpPr>
        <p:grpSpPr>
          <a:xfrm>
            <a:off x="-433387" y="3990976"/>
            <a:ext cx="298450" cy="298450"/>
            <a:chOff x="10179391" y="3429000"/>
            <a:chExt cx="1216025" cy="1216025"/>
          </a:xfrm>
          <a:effectLst>
            <a:glow>
              <a:schemeClr val="accent1">
                <a:alpha val="41000"/>
              </a:schemeClr>
            </a:glow>
          </a:effectLst>
        </p:grpSpPr>
        <p:sp>
          <p:nvSpPr>
            <p:cNvPr id="43" name="Oval 42">
              <a:extLst>
                <a:ext uri="{FF2B5EF4-FFF2-40B4-BE49-F238E27FC236}">
                  <a16:creationId xmlns:a16="http://schemas.microsoft.com/office/drawing/2014/main" id="{AAF93E28-BC9D-4F07-92C4-81BDE18FAC00}"/>
                </a:ext>
              </a:extLst>
            </p:cNvPr>
            <p:cNvSpPr/>
            <p:nvPr/>
          </p:nvSpPr>
          <p:spPr>
            <a:xfrm>
              <a:off x="10179391" y="3429000"/>
              <a:ext cx="1216025" cy="1216025"/>
            </a:xfrm>
            <a:prstGeom prst="ellipse">
              <a:avLst/>
            </a:prstGeom>
            <a:solidFill>
              <a:schemeClr val="bg1"/>
            </a:solidFill>
            <a:ln w="38100">
              <a:noFill/>
            </a:ln>
            <a:effectLst>
              <a:glow rad="127000">
                <a:schemeClr val="accent1">
                  <a:alpha val="31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solidFill>
                  <a:schemeClr val="bg1"/>
                </a:solidFill>
                <a:latin typeface="Raleway" charset="0"/>
              </a:endParaRPr>
            </a:p>
          </p:txBody>
        </p:sp>
        <p:pic>
          <p:nvPicPr>
            <p:cNvPr id="45" name="Picture 44">
              <a:extLst>
                <a:ext uri="{FF2B5EF4-FFF2-40B4-BE49-F238E27FC236}">
                  <a16:creationId xmlns:a16="http://schemas.microsoft.com/office/drawing/2014/main" id="{344E1E96-F460-46BD-B637-B8CB9C32D8AD}"/>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0353643" y="3600015"/>
              <a:ext cx="867520" cy="873994"/>
            </a:xfrm>
            <a:prstGeom prst="rect">
              <a:avLst/>
            </a:prstGeom>
          </p:spPr>
        </p:pic>
      </p:grpSp>
      <p:pic>
        <p:nvPicPr>
          <p:cNvPr id="48" name="Picture 47">
            <a:extLst>
              <a:ext uri="{FF2B5EF4-FFF2-40B4-BE49-F238E27FC236}">
                <a16:creationId xmlns:a16="http://schemas.microsoft.com/office/drawing/2014/main" id="{568B39D1-AEF2-4184-962F-523BC6DF1480}"/>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415222" y="3340776"/>
            <a:ext cx="250311" cy="164863"/>
          </a:xfrm>
          <a:prstGeom prst="rect">
            <a:avLst/>
          </a:prstGeom>
        </p:spPr>
      </p:pic>
    </p:spTree>
    <p:custDataLst>
      <p:tags r:id="rId1"/>
    </p:custDataLst>
    <p:extLst>
      <p:ext uri="{BB962C8B-B14F-4D97-AF65-F5344CB8AC3E}">
        <p14:creationId xmlns:p14="http://schemas.microsoft.com/office/powerpoint/2010/main" val="6784922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C3E71D29-A74F-4AEB-A047-1699205B3373}"/>
              </a:ext>
            </a:extLst>
          </p:cNvPr>
          <p:cNvGrpSpPr/>
          <p:nvPr/>
        </p:nvGrpSpPr>
        <p:grpSpPr>
          <a:xfrm>
            <a:off x="10707875" y="6229350"/>
            <a:ext cx="968188" cy="200032"/>
            <a:chOff x="4888729" y="5722257"/>
            <a:chExt cx="2414543" cy="498857"/>
          </a:xfrm>
        </p:grpSpPr>
        <p:pic>
          <p:nvPicPr>
            <p:cNvPr id="18" name="Picture 17">
              <a:extLst>
                <a:ext uri="{FF2B5EF4-FFF2-40B4-BE49-F238E27FC236}">
                  <a16:creationId xmlns:a16="http://schemas.microsoft.com/office/drawing/2014/main" id="{FF2DE2CD-3EA0-4B0D-9342-F0BC8CB9C3FC}"/>
                </a:ext>
              </a:extLst>
            </p:cNvPr>
            <p:cNvPicPr>
              <a:picLocks noChangeAspect="1"/>
            </p:cNvPicPr>
            <p:nvPr userDrawn="1"/>
          </p:nvPicPr>
          <p:blipFill>
            <a:blip r:embed="rId3" cstate="email">
              <a:lum/>
              <a:extLst>
                <a:ext uri="{28A0092B-C50C-407E-A947-70E740481C1C}">
                  <a14:useLocalDpi xmlns:a14="http://schemas.microsoft.com/office/drawing/2010/main"/>
                </a:ext>
              </a:extLst>
            </a:blip>
            <a:stretch>
              <a:fillRect/>
            </a:stretch>
          </p:blipFill>
          <p:spPr>
            <a:xfrm>
              <a:off x="4888729" y="5722257"/>
              <a:ext cx="2414543" cy="498857"/>
            </a:xfrm>
            <a:prstGeom prst="rect">
              <a:avLst/>
            </a:prstGeom>
          </p:spPr>
        </p:pic>
        <p:pic>
          <p:nvPicPr>
            <p:cNvPr id="19" name="Picture 18">
              <a:extLst>
                <a:ext uri="{FF2B5EF4-FFF2-40B4-BE49-F238E27FC236}">
                  <a16:creationId xmlns:a16="http://schemas.microsoft.com/office/drawing/2014/main" id="{CE030C8B-8AB8-4298-B521-5F3A04CEC1B3}"/>
                </a:ext>
              </a:extLst>
            </p:cNvPr>
            <p:cNvPicPr>
              <a:picLocks noChangeAspect="1"/>
            </p:cNvPicPr>
            <p:nvPr/>
          </p:nvPicPr>
          <p:blipFill rotWithShape="1">
            <a:blip r:embed="rId3" cstate="email">
              <a:lum bright="100000"/>
              <a:extLst>
                <a:ext uri="{28A0092B-C50C-407E-A947-70E740481C1C}">
                  <a14:useLocalDpi xmlns:a14="http://schemas.microsoft.com/office/drawing/2010/main"/>
                </a:ext>
              </a:extLst>
            </a:blip>
            <a:srcRect l="16075"/>
            <a:stretch/>
          </p:blipFill>
          <p:spPr>
            <a:xfrm>
              <a:off x="5276850" y="5722257"/>
              <a:ext cx="2026422" cy="498857"/>
            </a:xfrm>
            <a:prstGeom prst="rect">
              <a:avLst/>
            </a:prstGeom>
          </p:spPr>
        </p:pic>
      </p:grpSp>
      <p:sp>
        <p:nvSpPr>
          <p:cNvPr id="27" name="Rectangle 26">
            <a:extLst>
              <a:ext uri="{FF2B5EF4-FFF2-40B4-BE49-F238E27FC236}">
                <a16:creationId xmlns:a16="http://schemas.microsoft.com/office/drawing/2014/main" id="{C670CE4D-F6A2-4035-8B32-A9DCED4E7DF1}"/>
              </a:ext>
            </a:extLst>
          </p:cNvPr>
          <p:cNvSpPr/>
          <p:nvPr/>
        </p:nvSpPr>
        <p:spPr>
          <a:xfrm>
            <a:off x="-2" y="6229627"/>
            <a:ext cx="12192001" cy="62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Picture 27">
            <a:extLst>
              <a:ext uri="{FF2B5EF4-FFF2-40B4-BE49-F238E27FC236}">
                <a16:creationId xmlns:a16="http://schemas.microsoft.com/office/drawing/2014/main" id="{C0E05C94-6278-44EB-AC08-373BDFBB83BC}"/>
              </a:ext>
            </a:extLst>
          </p:cNvPr>
          <p:cNvPicPr>
            <a:picLocks noChangeAspect="1"/>
          </p:cNvPicPr>
          <p:nvPr/>
        </p:nvPicPr>
        <p:blipFill>
          <a:blip r:embed="rId3" cstate="email">
            <a:lum/>
            <a:extLst>
              <a:ext uri="{28A0092B-C50C-407E-A947-70E740481C1C}">
                <a14:useLocalDpi xmlns:a14="http://schemas.microsoft.com/office/drawing/2010/main"/>
              </a:ext>
            </a:extLst>
          </a:blip>
          <a:stretch>
            <a:fillRect/>
          </a:stretch>
        </p:blipFill>
        <p:spPr>
          <a:xfrm>
            <a:off x="517902" y="6441704"/>
            <a:ext cx="1021267" cy="210999"/>
          </a:xfrm>
          <a:prstGeom prst="rect">
            <a:avLst/>
          </a:prstGeom>
        </p:spPr>
      </p:pic>
      <p:cxnSp>
        <p:nvCxnSpPr>
          <p:cNvPr id="38" name="Straight Connector 37">
            <a:extLst>
              <a:ext uri="{FF2B5EF4-FFF2-40B4-BE49-F238E27FC236}">
                <a16:creationId xmlns:a16="http://schemas.microsoft.com/office/drawing/2014/main" id="{7F63B0A5-8CAC-4FEA-9DAB-93B7CE0DE29B}"/>
              </a:ext>
            </a:extLst>
          </p:cNvPr>
          <p:cNvCxnSpPr>
            <a:cxnSpLocks/>
          </p:cNvCxnSpPr>
          <p:nvPr/>
        </p:nvCxnSpPr>
        <p:spPr>
          <a:xfrm>
            <a:off x="0" y="2216941"/>
            <a:ext cx="12188757" cy="0"/>
          </a:xfrm>
          <a:prstGeom prst="line">
            <a:avLst/>
          </a:prstGeom>
          <a:ln w="12700" cap="rnd">
            <a:solidFill>
              <a:schemeClr val="bg1"/>
            </a:solidFill>
            <a:prstDash val="dash"/>
            <a:round/>
          </a:ln>
        </p:spPr>
        <p:style>
          <a:lnRef idx="1">
            <a:schemeClr val="accent1"/>
          </a:lnRef>
          <a:fillRef idx="0">
            <a:schemeClr val="accent1"/>
          </a:fillRef>
          <a:effectRef idx="0">
            <a:schemeClr val="accent1"/>
          </a:effectRef>
          <a:fontRef idx="minor">
            <a:schemeClr val="tx1"/>
          </a:fontRef>
        </p:style>
      </p:cxnSp>
      <p:sp>
        <p:nvSpPr>
          <p:cNvPr id="41" name="Content Placeholder 2">
            <a:extLst>
              <a:ext uri="{FF2B5EF4-FFF2-40B4-BE49-F238E27FC236}">
                <a16:creationId xmlns:a16="http://schemas.microsoft.com/office/drawing/2014/main" id="{DB4D6007-BA0C-49F0-85FE-13E0D34AE150}"/>
              </a:ext>
            </a:extLst>
          </p:cNvPr>
          <p:cNvSpPr txBox="1">
            <a:spLocks/>
          </p:cNvSpPr>
          <p:nvPr/>
        </p:nvSpPr>
        <p:spPr>
          <a:xfrm>
            <a:off x="4004076" y="1376623"/>
            <a:ext cx="1587832" cy="753112"/>
          </a:xfrm>
          <a:prstGeom prst="rect">
            <a:avLst/>
          </a:prstGeom>
          <a:noFill/>
        </p:spPr>
        <p:txBody>
          <a:bodyPr rIns="0" anchor="ct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000" b="1" dirty="0">
                <a:solidFill>
                  <a:schemeClr val="accent3"/>
                </a:solidFill>
                <a:latin typeface="Roboto" panose="02000000000000000000" pitchFamily="2" charset="0"/>
                <a:ea typeface="Roboto" panose="02000000000000000000" pitchFamily="2" charset="0"/>
              </a:rPr>
              <a:t>Risk factors</a:t>
            </a:r>
          </a:p>
        </p:txBody>
      </p:sp>
      <p:sp>
        <p:nvSpPr>
          <p:cNvPr id="42" name="Content Placeholder 2">
            <a:extLst>
              <a:ext uri="{FF2B5EF4-FFF2-40B4-BE49-F238E27FC236}">
                <a16:creationId xmlns:a16="http://schemas.microsoft.com/office/drawing/2014/main" id="{B0ACAA88-9948-48D6-AFE5-63AFFE284A73}"/>
              </a:ext>
            </a:extLst>
          </p:cNvPr>
          <p:cNvSpPr txBox="1">
            <a:spLocks/>
          </p:cNvSpPr>
          <p:nvPr/>
        </p:nvSpPr>
        <p:spPr>
          <a:xfrm>
            <a:off x="4004076" y="2480449"/>
            <a:ext cx="2308982" cy="3315606"/>
          </a:xfrm>
          <a:prstGeom prst="rect">
            <a:avLst/>
          </a:prstGeom>
        </p:spPr>
        <p:txBody>
          <a:bodyPr rIns="0" anchor="t"/>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Bef>
                <a:spcPts val="1800"/>
              </a:spcBef>
              <a:buNone/>
            </a:pPr>
            <a:r>
              <a:rPr lang="en-US" sz="1600" dirty="0">
                <a:solidFill>
                  <a:schemeClr val="bg2"/>
                </a:solidFill>
                <a:latin typeface="Roboto Light" panose="02000000000000000000" pitchFamily="2" charset="0"/>
                <a:ea typeface="Roboto Light" panose="02000000000000000000" pitchFamily="2" charset="0"/>
              </a:rPr>
              <a:t>Proliferation </a:t>
            </a:r>
            <a:br>
              <a:rPr lang="en-US" sz="1600" dirty="0">
                <a:solidFill>
                  <a:schemeClr val="bg2"/>
                </a:solidFill>
                <a:latin typeface="Roboto Light" panose="02000000000000000000" pitchFamily="2" charset="0"/>
                <a:ea typeface="Roboto Light" panose="02000000000000000000" pitchFamily="2" charset="0"/>
              </a:rPr>
            </a:br>
            <a:r>
              <a:rPr lang="en-US" sz="1600" dirty="0">
                <a:solidFill>
                  <a:schemeClr val="bg2"/>
                </a:solidFill>
                <a:latin typeface="Roboto Light" panose="02000000000000000000" pitchFamily="2" charset="0"/>
                <a:ea typeface="Roboto Light" panose="02000000000000000000" pitchFamily="2" charset="0"/>
              </a:rPr>
              <a:t>of certificates</a:t>
            </a:r>
          </a:p>
          <a:p>
            <a:pPr marL="0" indent="0">
              <a:spcBef>
                <a:spcPts val="1800"/>
              </a:spcBef>
              <a:buNone/>
            </a:pPr>
            <a:r>
              <a:rPr lang="en-US" sz="1600" dirty="0">
                <a:solidFill>
                  <a:schemeClr val="bg2"/>
                </a:solidFill>
                <a:latin typeface="Roboto Light" panose="02000000000000000000" pitchFamily="2" charset="0"/>
                <a:ea typeface="Roboto Light" panose="02000000000000000000" pitchFamily="2" charset="0"/>
              </a:rPr>
              <a:t>Short lifespan</a:t>
            </a:r>
          </a:p>
          <a:p>
            <a:pPr marL="0" indent="0">
              <a:spcBef>
                <a:spcPts val="1800"/>
              </a:spcBef>
              <a:buNone/>
            </a:pPr>
            <a:r>
              <a:rPr lang="en-US" sz="1600" dirty="0">
                <a:solidFill>
                  <a:schemeClr val="bg2"/>
                </a:solidFill>
                <a:latin typeface="Roboto Light" panose="02000000000000000000" pitchFamily="2" charset="0"/>
                <a:ea typeface="Roboto Light" panose="02000000000000000000" pitchFamily="2" charset="0"/>
              </a:rPr>
              <a:t>Rogue certificates</a:t>
            </a:r>
          </a:p>
          <a:p>
            <a:pPr marL="0" indent="0">
              <a:spcBef>
                <a:spcPts val="1800"/>
              </a:spcBef>
              <a:buNone/>
            </a:pPr>
            <a:r>
              <a:rPr lang="en-US" sz="1600" dirty="0">
                <a:solidFill>
                  <a:schemeClr val="bg2"/>
                </a:solidFill>
                <a:latin typeface="Roboto Light" panose="02000000000000000000" pitchFamily="2" charset="0"/>
                <a:ea typeface="Roboto Light" panose="02000000000000000000" pitchFamily="2" charset="0"/>
              </a:rPr>
              <a:t>Heterogenous environments</a:t>
            </a:r>
          </a:p>
          <a:p>
            <a:pPr marL="0" indent="0">
              <a:spcBef>
                <a:spcPts val="1800"/>
              </a:spcBef>
              <a:buNone/>
            </a:pPr>
            <a:r>
              <a:rPr lang="en-US" sz="1600" dirty="0">
                <a:solidFill>
                  <a:schemeClr val="bg2"/>
                </a:solidFill>
                <a:latin typeface="Roboto Light" panose="02000000000000000000" pitchFamily="2" charset="0"/>
                <a:ea typeface="Roboto Light" panose="02000000000000000000" pitchFamily="2" charset="0"/>
              </a:rPr>
              <a:t>Technical silos</a:t>
            </a:r>
          </a:p>
          <a:p>
            <a:pPr marL="0" indent="0">
              <a:spcBef>
                <a:spcPts val="1800"/>
              </a:spcBef>
              <a:buNone/>
            </a:pPr>
            <a:r>
              <a:rPr lang="en-US" sz="1600" dirty="0">
                <a:solidFill>
                  <a:schemeClr val="bg2"/>
                </a:solidFill>
                <a:latin typeface="Roboto Light" panose="02000000000000000000" pitchFamily="2" charset="0"/>
                <a:ea typeface="Roboto Light" panose="02000000000000000000" pitchFamily="2" charset="0"/>
              </a:rPr>
              <a:t>Human error</a:t>
            </a:r>
          </a:p>
          <a:p>
            <a:pPr marL="0" indent="0">
              <a:spcBef>
                <a:spcPts val="1800"/>
              </a:spcBef>
              <a:buNone/>
            </a:pPr>
            <a:r>
              <a:rPr lang="en-US" sz="1600" dirty="0">
                <a:solidFill>
                  <a:schemeClr val="bg2"/>
                </a:solidFill>
                <a:latin typeface="Roboto Light" panose="02000000000000000000" pitchFamily="2" charset="0"/>
                <a:ea typeface="Roboto Light" panose="02000000000000000000" pitchFamily="2" charset="0"/>
              </a:rPr>
              <a:t>Social engineering</a:t>
            </a:r>
          </a:p>
        </p:txBody>
      </p:sp>
      <p:sp>
        <p:nvSpPr>
          <p:cNvPr id="43" name="Content Placeholder 2">
            <a:extLst>
              <a:ext uri="{FF2B5EF4-FFF2-40B4-BE49-F238E27FC236}">
                <a16:creationId xmlns:a16="http://schemas.microsoft.com/office/drawing/2014/main" id="{BC4D9DFC-A8EA-4BD6-A10F-84B9B853E77F}"/>
              </a:ext>
            </a:extLst>
          </p:cNvPr>
          <p:cNvSpPr txBox="1">
            <a:spLocks/>
          </p:cNvSpPr>
          <p:nvPr/>
        </p:nvSpPr>
        <p:spPr>
          <a:xfrm>
            <a:off x="6545222" y="1376623"/>
            <a:ext cx="2307600" cy="753112"/>
          </a:xfrm>
          <a:prstGeom prst="rect">
            <a:avLst/>
          </a:prstGeom>
          <a:noFill/>
        </p:spPr>
        <p:txBody>
          <a:bodyPr rIns="0" anchor="ct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000" b="1" dirty="0">
                <a:solidFill>
                  <a:schemeClr val="accent3"/>
                </a:solidFill>
                <a:latin typeface="Roboto" panose="02000000000000000000" pitchFamily="2" charset="0"/>
                <a:ea typeface="Roboto" panose="02000000000000000000" pitchFamily="2" charset="0"/>
              </a:rPr>
              <a:t>Criminal activity</a:t>
            </a:r>
          </a:p>
        </p:txBody>
      </p:sp>
      <p:sp>
        <p:nvSpPr>
          <p:cNvPr id="44" name="Content Placeholder 2">
            <a:extLst>
              <a:ext uri="{FF2B5EF4-FFF2-40B4-BE49-F238E27FC236}">
                <a16:creationId xmlns:a16="http://schemas.microsoft.com/office/drawing/2014/main" id="{929285E8-6482-4199-9477-630712EFABC9}"/>
              </a:ext>
            </a:extLst>
          </p:cNvPr>
          <p:cNvSpPr txBox="1">
            <a:spLocks/>
          </p:cNvSpPr>
          <p:nvPr/>
        </p:nvSpPr>
        <p:spPr>
          <a:xfrm>
            <a:off x="6543755" y="2480450"/>
            <a:ext cx="3173698" cy="768427"/>
          </a:xfrm>
          <a:prstGeom prst="rect">
            <a:avLst/>
          </a:prstGeom>
        </p:spPr>
        <p:txBody>
          <a:bodyPr rIns="0" anchor="t"/>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buNone/>
            </a:pPr>
            <a:r>
              <a:rPr lang="en-US" sz="1600" dirty="0">
                <a:solidFill>
                  <a:schemeClr val="bg2"/>
                </a:solidFill>
                <a:latin typeface="Roboto Light" panose="02000000000000000000" pitchFamily="2" charset="0"/>
                <a:ea typeface="Roboto Light" panose="02000000000000000000" pitchFamily="2" charset="0"/>
              </a:rPr>
              <a:t>Breaches and  information theft</a:t>
            </a:r>
          </a:p>
          <a:p>
            <a:pPr marL="0" indent="0">
              <a:lnSpc>
                <a:spcPct val="100000"/>
              </a:lnSpc>
              <a:buNone/>
            </a:pPr>
            <a:r>
              <a:rPr lang="en-US" sz="1600" dirty="0">
                <a:solidFill>
                  <a:schemeClr val="bg2"/>
                </a:solidFill>
                <a:latin typeface="Roboto Light" panose="02000000000000000000" pitchFamily="2" charset="0"/>
                <a:ea typeface="Roboto Light" panose="02000000000000000000" pitchFamily="2" charset="0"/>
              </a:rPr>
              <a:t>Crypto jacking</a:t>
            </a:r>
          </a:p>
        </p:txBody>
      </p:sp>
      <p:sp>
        <p:nvSpPr>
          <p:cNvPr id="45" name="Content Placeholder 2">
            <a:extLst>
              <a:ext uri="{FF2B5EF4-FFF2-40B4-BE49-F238E27FC236}">
                <a16:creationId xmlns:a16="http://schemas.microsoft.com/office/drawing/2014/main" id="{F868CF12-7CE4-4762-A0EC-DD6E2A8D0AD1}"/>
              </a:ext>
            </a:extLst>
          </p:cNvPr>
          <p:cNvSpPr txBox="1">
            <a:spLocks/>
          </p:cNvSpPr>
          <p:nvPr/>
        </p:nvSpPr>
        <p:spPr>
          <a:xfrm>
            <a:off x="6532032" y="3788390"/>
            <a:ext cx="3406876" cy="753112"/>
          </a:xfrm>
          <a:prstGeom prst="rect">
            <a:avLst/>
          </a:prstGeom>
          <a:noFill/>
        </p:spPr>
        <p:txBody>
          <a:bodyPr rIns="0" anchor="ct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000" b="1" dirty="0">
                <a:solidFill>
                  <a:schemeClr val="accent3"/>
                </a:solidFill>
                <a:latin typeface="Roboto" panose="02000000000000000000" pitchFamily="2" charset="0"/>
                <a:ea typeface="Roboto" panose="02000000000000000000" pitchFamily="2" charset="0"/>
              </a:rPr>
              <a:t>Business performance</a:t>
            </a:r>
          </a:p>
        </p:txBody>
      </p:sp>
      <p:sp>
        <p:nvSpPr>
          <p:cNvPr id="46" name="Content Placeholder 2">
            <a:extLst>
              <a:ext uri="{FF2B5EF4-FFF2-40B4-BE49-F238E27FC236}">
                <a16:creationId xmlns:a16="http://schemas.microsoft.com/office/drawing/2014/main" id="{2FCC38E6-ED83-4AEB-B2A5-8EB8A58C9316}"/>
              </a:ext>
            </a:extLst>
          </p:cNvPr>
          <p:cNvSpPr txBox="1">
            <a:spLocks/>
          </p:cNvSpPr>
          <p:nvPr/>
        </p:nvSpPr>
        <p:spPr>
          <a:xfrm>
            <a:off x="6532032" y="4715649"/>
            <a:ext cx="2544233" cy="1513701"/>
          </a:xfrm>
          <a:prstGeom prst="rect">
            <a:avLst/>
          </a:prstGeom>
        </p:spPr>
        <p:txBody>
          <a:bodyPr rIns="0" anchor="t"/>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600" dirty="0">
                <a:solidFill>
                  <a:schemeClr val="bg2"/>
                </a:solidFill>
                <a:latin typeface="Roboto Light" panose="02000000000000000000" pitchFamily="2" charset="0"/>
                <a:ea typeface="Roboto Light" panose="02000000000000000000" pitchFamily="2" charset="0"/>
              </a:rPr>
              <a:t>Performance/outage risk</a:t>
            </a:r>
          </a:p>
          <a:p>
            <a:pPr marL="0" indent="0">
              <a:buNone/>
            </a:pPr>
            <a:r>
              <a:rPr lang="en-US" sz="1600" dirty="0">
                <a:solidFill>
                  <a:schemeClr val="bg2"/>
                </a:solidFill>
                <a:latin typeface="Roboto Light" panose="02000000000000000000" pitchFamily="2" charset="0"/>
                <a:ea typeface="Roboto Light" panose="02000000000000000000" pitchFamily="2" charset="0"/>
              </a:rPr>
              <a:t>Slow time to delivery</a:t>
            </a:r>
          </a:p>
          <a:p>
            <a:pPr marL="0" indent="0">
              <a:buNone/>
            </a:pPr>
            <a:r>
              <a:rPr lang="en-US" sz="1600" dirty="0">
                <a:solidFill>
                  <a:schemeClr val="bg2"/>
                </a:solidFill>
                <a:latin typeface="Roboto Light" panose="02000000000000000000" pitchFamily="2" charset="0"/>
                <a:ea typeface="Roboto Light" panose="02000000000000000000" pitchFamily="2" charset="0"/>
              </a:rPr>
              <a:t>Compliance failure</a:t>
            </a:r>
          </a:p>
        </p:txBody>
      </p:sp>
      <p:cxnSp>
        <p:nvCxnSpPr>
          <p:cNvPr id="47" name="Straight Connector 46">
            <a:extLst>
              <a:ext uri="{FF2B5EF4-FFF2-40B4-BE49-F238E27FC236}">
                <a16:creationId xmlns:a16="http://schemas.microsoft.com/office/drawing/2014/main" id="{D199ECE9-7106-4A4F-A3C6-F3E811C19802}"/>
              </a:ext>
            </a:extLst>
          </p:cNvPr>
          <p:cNvCxnSpPr>
            <a:cxnSpLocks/>
          </p:cNvCxnSpPr>
          <p:nvPr/>
        </p:nvCxnSpPr>
        <p:spPr>
          <a:xfrm>
            <a:off x="6093647" y="2480449"/>
            <a:ext cx="0" cy="3374251"/>
          </a:xfrm>
          <a:prstGeom prst="line">
            <a:avLst/>
          </a:prstGeom>
          <a:ln>
            <a:solidFill>
              <a:srgbClr val="D9D9D6"/>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C304D27-0C1F-47D4-BC98-DDC45B8F3CD6}"/>
              </a:ext>
            </a:extLst>
          </p:cNvPr>
          <p:cNvCxnSpPr>
            <a:cxnSpLocks/>
          </p:cNvCxnSpPr>
          <p:nvPr/>
        </p:nvCxnSpPr>
        <p:spPr>
          <a:xfrm>
            <a:off x="12442707" y="4027027"/>
            <a:ext cx="0" cy="3355907"/>
          </a:xfrm>
          <a:prstGeom prst="line">
            <a:avLst/>
          </a:prstGeom>
          <a:ln>
            <a:gradFill flip="none" rotWithShape="1">
              <a:gsLst>
                <a:gs pos="19000">
                  <a:schemeClr val="bg1"/>
                </a:gs>
                <a:gs pos="100000">
                  <a:schemeClr val="bg1">
                    <a:alpha val="0"/>
                  </a:schemeClr>
                </a:gs>
              </a:gsLst>
              <a:lin ang="5400000" scaled="1"/>
              <a:tileRect/>
            </a:gradFill>
          </a:ln>
        </p:spPr>
        <p:style>
          <a:lnRef idx="1">
            <a:schemeClr val="accent1"/>
          </a:lnRef>
          <a:fillRef idx="0">
            <a:schemeClr val="accent1"/>
          </a:fillRef>
          <a:effectRef idx="0">
            <a:schemeClr val="accent1"/>
          </a:effectRef>
          <a:fontRef idx="minor">
            <a:schemeClr val="tx1"/>
          </a:fontRef>
        </p:style>
      </p:cxnSp>
      <p:sp>
        <p:nvSpPr>
          <p:cNvPr id="49" name="Content Placeholder 2">
            <a:extLst>
              <a:ext uri="{FF2B5EF4-FFF2-40B4-BE49-F238E27FC236}">
                <a16:creationId xmlns:a16="http://schemas.microsoft.com/office/drawing/2014/main" id="{9B817265-0CF2-442D-BEBE-0ECD05A1DF0E}"/>
              </a:ext>
            </a:extLst>
          </p:cNvPr>
          <p:cNvSpPr txBox="1">
            <a:spLocks/>
          </p:cNvSpPr>
          <p:nvPr/>
        </p:nvSpPr>
        <p:spPr>
          <a:xfrm>
            <a:off x="413413" y="1330234"/>
            <a:ext cx="3026699" cy="753112"/>
          </a:xfrm>
          <a:prstGeom prst="rect">
            <a:avLst/>
          </a:prstGeom>
          <a:noFill/>
        </p:spPr>
        <p:txBody>
          <a:bodyPr rIns="0" anchor="ct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000" b="1" dirty="0">
                <a:solidFill>
                  <a:schemeClr val="accent1"/>
                </a:solidFill>
                <a:latin typeface="Roboto" panose="02000000000000000000" pitchFamily="2" charset="0"/>
                <a:ea typeface="Roboto" panose="02000000000000000000" pitchFamily="2" charset="0"/>
              </a:rPr>
              <a:t>New transformational use cases</a:t>
            </a:r>
          </a:p>
        </p:txBody>
      </p:sp>
      <p:grpSp>
        <p:nvGrpSpPr>
          <p:cNvPr id="3" name="Group 2">
            <a:extLst>
              <a:ext uri="{FF2B5EF4-FFF2-40B4-BE49-F238E27FC236}">
                <a16:creationId xmlns:a16="http://schemas.microsoft.com/office/drawing/2014/main" id="{D808B565-4E85-4DDE-9577-D40944D493DC}"/>
              </a:ext>
            </a:extLst>
          </p:cNvPr>
          <p:cNvGrpSpPr/>
          <p:nvPr/>
        </p:nvGrpSpPr>
        <p:grpSpPr>
          <a:xfrm>
            <a:off x="3440112" y="1504289"/>
            <a:ext cx="450158" cy="450156"/>
            <a:chOff x="3440112" y="1504289"/>
            <a:chExt cx="450158" cy="450156"/>
          </a:xfrm>
        </p:grpSpPr>
        <p:sp>
          <p:nvSpPr>
            <p:cNvPr id="62" name="Oval 61">
              <a:extLst>
                <a:ext uri="{FF2B5EF4-FFF2-40B4-BE49-F238E27FC236}">
                  <a16:creationId xmlns:a16="http://schemas.microsoft.com/office/drawing/2014/main" id="{C1574D01-2542-4FC4-98FA-BA5B3CE0C640}"/>
                </a:ext>
              </a:extLst>
            </p:cNvPr>
            <p:cNvSpPr/>
            <p:nvPr/>
          </p:nvSpPr>
          <p:spPr>
            <a:xfrm>
              <a:off x="3440112" y="1504289"/>
              <a:ext cx="450158" cy="450156"/>
            </a:xfrm>
            <a:prstGeom prst="ellipse">
              <a:avLst/>
            </a:prstGeom>
            <a:solidFill>
              <a:schemeClr val="bg1"/>
            </a:solidFill>
            <a:ln w="38100">
              <a:noFill/>
            </a:ln>
            <a:effectLst>
              <a:glow rad="127000">
                <a:schemeClr val="accent1">
                  <a:alpha val="36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solidFill>
                  <a:schemeClr val="bg1"/>
                </a:solidFill>
                <a:latin typeface="Raleway" charset="0"/>
              </a:endParaRPr>
            </a:p>
          </p:txBody>
        </p:sp>
        <p:pic>
          <p:nvPicPr>
            <p:cNvPr id="69" name="Graphic 68">
              <a:extLst>
                <a:ext uri="{FF2B5EF4-FFF2-40B4-BE49-F238E27FC236}">
                  <a16:creationId xmlns:a16="http://schemas.microsoft.com/office/drawing/2014/main" id="{361D529D-8F76-4982-ADF6-D186F9E73970}"/>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517349" y="1583923"/>
              <a:ext cx="287429" cy="287429"/>
            </a:xfrm>
            <a:prstGeom prst="rect">
              <a:avLst/>
            </a:prstGeom>
          </p:spPr>
        </p:pic>
      </p:grpSp>
      <p:grpSp>
        <p:nvGrpSpPr>
          <p:cNvPr id="4" name="Group 3">
            <a:extLst>
              <a:ext uri="{FF2B5EF4-FFF2-40B4-BE49-F238E27FC236}">
                <a16:creationId xmlns:a16="http://schemas.microsoft.com/office/drawing/2014/main" id="{05C34405-7C35-4B38-9BF9-E188AEC9247D}"/>
              </a:ext>
            </a:extLst>
          </p:cNvPr>
          <p:cNvGrpSpPr/>
          <p:nvPr/>
        </p:nvGrpSpPr>
        <p:grpSpPr>
          <a:xfrm>
            <a:off x="5870921" y="1504289"/>
            <a:ext cx="450158" cy="450156"/>
            <a:chOff x="6081260" y="1442599"/>
            <a:chExt cx="528384" cy="528382"/>
          </a:xfrm>
        </p:grpSpPr>
        <p:sp>
          <p:nvSpPr>
            <p:cNvPr id="71" name="Oval 70">
              <a:extLst>
                <a:ext uri="{FF2B5EF4-FFF2-40B4-BE49-F238E27FC236}">
                  <a16:creationId xmlns:a16="http://schemas.microsoft.com/office/drawing/2014/main" id="{B644B90F-1404-48C8-8EB9-8DE5CD06C7F6}"/>
                </a:ext>
              </a:extLst>
            </p:cNvPr>
            <p:cNvSpPr/>
            <p:nvPr/>
          </p:nvSpPr>
          <p:spPr>
            <a:xfrm>
              <a:off x="6081260" y="1442599"/>
              <a:ext cx="528384" cy="528382"/>
            </a:xfrm>
            <a:prstGeom prst="ellipse">
              <a:avLst/>
            </a:prstGeom>
            <a:solidFill>
              <a:schemeClr val="bg1"/>
            </a:solidFill>
            <a:ln w="38100">
              <a:noFill/>
            </a:ln>
            <a:effectLst>
              <a:glow rad="127000">
                <a:schemeClr val="accent1">
                  <a:alpha val="36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solidFill>
                  <a:schemeClr val="bg1"/>
                </a:solidFill>
                <a:latin typeface="Raleway" charset="0"/>
              </a:endParaRPr>
            </a:p>
          </p:txBody>
        </p:sp>
        <p:pic>
          <p:nvPicPr>
            <p:cNvPr id="72" name="Graphic 71">
              <a:extLst>
                <a:ext uri="{FF2B5EF4-FFF2-40B4-BE49-F238E27FC236}">
                  <a16:creationId xmlns:a16="http://schemas.microsoft.com/office/drawing/2014/main" id="{9AE79756-3825-4384-9E54-51C706313F6C}"/>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179136" y="1536071"/>
              <a:ext cx="337377" cy="337377"/>
            </a:xfrm>
            <a:prstGeom prst="rect">
              <a:avLst/>
            </a:prstGeom>
          </p:spPr>
        </p:pic>
      </p:grpSp>
      <p:sp>
        <p:nvSpPr>
          <p:cNvPr id="2" name="Title 1">
            <a:extLst>
              <a:ext uri="{FF2B5EF4-FFF2-40B4-BE49-F238E27FC236}">
                <a16:creationId xmlns:a16="http://schemas.microsoft.com/office/drawing/2014/main" id="{D3D0BEB5-B450-4431-9B2D-354DB760A8CC}"/>
              </a:ext>
            </a:extLst>
          </p:cNvPr>
          <p:cNvSpPr>
            <a:spLocks noGrp="1"/>
          </p:cNvSpPr>
          <p:nvPr>
            <p:ph type="title"/>
          </p:nvPr>
        </p:nvSpPr>
        <p:spPr/>
        <p:txBody>
          <a:bodyPr/>
          <a:lstStyle/>
          <a:p>
            <a:r>
              <a:rPr lang="en-GB" dirty="0"/>
              <a:t>New use cases introduce new risk factors</a:t>
            </a:r>
          </a:p>
        </p:txBody>
      </p:sp>
      <p:cxnSp>
        <p:nvCxnSpPr>
          <p:cNvPr id="80" name="Straight Connector 79">
            <a:extLst>
              <a:ext uri="{FF2B5EF4-FFF2-40B4-BE49-F238E27FC236}">
                <a16:creationId xmlns:a16="http://schemas.microsoft.com/office/drawing/2014/main" id="{E1EB0DBA-6AC5-4DB3-A9BE-A8EAA18DE766}"/>
              </a:ext>
            </a:extLst>
          </p:cNvPr>
          <p:cNvCxnSpPr>
            <a:cxnSpLocks/>
          </p:cNvCxnSpPr>
          <p:nvPr/>
        </p:nvCxnSpPr>
        <p:spPr>
          <a:xfrm>
            <a:off x="6096000" y="3725511"/>
            <a:ext cx="5580063" cy="0"/>
          </a:xfrm>
          <a:prstGeom prst="line">
            <a:avLst/>
          </a:prstGeom>
          <a:ln>
            <a:solidFill>
              <a:srgbClr val="D9D9D6"/>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BB5285B9-8EA0-42C7-9849-CB7260692E68}"/>
              </a:ext>
            </a:extLst>
          </p:cNvPr>
          <p:cNvSpPr/>
          <p:nvPr/>
        </p:nvSpPr>
        <p:spPr>
          <a:xfrm>
            <a:off x="9717453" y="2480450"/>
            <a:ext cx="2532063" cy="713016"/>
          </a:xfrm>
          <a:prstGeom prst="rect">
            <a:avLst/>
          </a:prstGeom>
        </p:spPr>
        <p:txBody>
          <a:bodyPr wrap="square">
            <a:spAutoFit/>
          </a:bodyPr>
          <a:lstStyle/>
          <a:p>
            <a:r>
              <a:rPr lang="en-US" sz="1600" dirty="0">
                <a:solidFill>
                  <a:schemeClr val="bg2"/>
                </a:solidFill>
                <a:latin typeface="Roboto Light" panose="02000000000000000000" pitchFamily="2" charset="0"/>
                <a:ea typeface="Roboto Light" panose="02000000000000000000" pitchFamily="2" charset="0"/>
              </a:rPr>
              <a:t>Spear phishing/BEC</a:t>
            </a:r>
          </a:p>
          <a:p>
            <a:pPr>
              <a:spcBef>
                <a:spcPts val="1000"/>
              </a:spcBef>
            </a:pPr>
            <a:r>
              <a:rPr lang="en-US" sz="1600" dirty="0">
                <a:solidFill>
                  <a:schemeClr val="bg2"/>
                </a:solidFill>
                <a:latin typeface="Roboto Light" panose="02000000000000000000" pitchFamily="2" charset="0"/>
                <a:ea typeface="Roboto Light" panose="02000000000000000000" pitchFamily="2" charset="0"/>
              </a:rPr>
              <a:t>Botnet participation</a:t>
            </a:r>
          </a:p>
        </p:txBody>
      </p:sp>
      <p:sp>
        <p:nvSpPr>
          <p:cNvPr id="82" name="Content Placeholder 2">
            <a:extLst>
              <a:ext uri="{FF2B5EF4-FFF2-40B4-BE49-F238E27FC236}">
                <a16:creationId xmlns:a16="http://schemas.microsoft.com/office/drawing/2014/main" id="{86C72A09-C134-4C04-A186-FC4CA578EF10}"/>
              </a:ext>
            </a:extLst>
          </p:cNvPr>
          <p:cNvSpPr txBox="1">
            <a:spLocks/>
          </p:cNvSpPr>
          <p:nvPr/>
        </p:nvSpPr>
        <p:spPr>
          <a:xfrm>
            <a:off x="9717453" y="4702949"/>
            <a:ext cx="2028825" cy="951373"/>
          </a:xfrm>
          <a:prstGeom prst="rect">
            <a:avLst/>
          </a:prstGeom>
        </p:spPr>
        <p:txBody>
          <a:bodyPr rIns="0" anchor="t"/>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600" dirty="0">
                <a:solidFill>
                  <a:schemeClr val="bg2"/>
                </a:solidFill>
                <a:latin typeface="Roboto Light" panose="02000000000000000000" pitchFamily="2" charset="0"/>
                <a:ea typeface="Roboto Light" panose="02000000000000000000" pitchFamily="2" charset="0"/>
              </a:rPr>
              <a:t>Lost agility</a:t>
            </a:r>
          </a:p>
          <a:p>
            <a:pPr marL="0" indent="0">
              <a:buNone/>
            </a:pPr>
            <a:r>
              <a:rPr lang="en-US" sz="1600" dirty="0">
                <a:solidFill>
                  <a:schemeClr val="bg2"/>
                </a:solidFill>
                <a:latin typeface="Roboto Light" panose="02000000000000000000" pitchFamily="2" charset="0"/>
                <a:ea typeface="Roboto Light" panose="02000000000000000000" pitchFamily="2" charset="0"/>
              </a:rPr>
              <a:t>Compatibility</a:t>
            </a:r>
          </a:p>
          <a:p>
            <a:pPr marL="0" indent="0">
              <a:buNone/>
            </a:pPr>
            <a:r>
              <a:rPr lang="en-US" sz="1600" dirty="0">
                <a:solidFill>
                  <a:schemeClr val="bg2"/>
                </a:solidFill>
                <a:latin typeface="Roboto Light" panose="02000000000000000000" pitchFamily="2" charset="0"/>
                <a:ea typeface="Roboto Light" panose="02000000000000000000" pitchFamily="2" charset="0"/>
              </a:rPr>
              <a:t>Cost</a:t>
            </a:r>
          </a:p>
        </p:txBody>
      </p:sp>
      <p:sp>
        <p:nvSpPr>
          <p:cNvPr id="35" name="Content Placeholder 2">
            <a:extLst>
              <a:ext uri="{FF2B5EF4-FFF2-40B4-BE49-F238E27FC236}">
                <a16:creationId xmlns:a16="http://schemas.microsoft.com/office/drawing/2014/main" id="{B9F3B506-1D2D-4C15-AAEF-86C5B67C8879}"/>
              </a:ext>
            </a:extLst>
          </p:cNvPr>
          <p:cNvSpPr txBox="1">
            <a:spLocks/>
          </p:cNvSpPr>
          <p:nvPr/>
        </p:nvSpPr>
        <p:spPr>
          <a:xfrm>
            <a:off x="1120776" y="2480449"/>
            <a:ext cx="2436200" cy="3543880"/>
          </a:xfrm>
          <a:prstGeom prst="rect">
            <a:avLst/>
          </a:prstGeom>
        </p:spPr>
        <p:txBody>
          <a:bodyPr rIns="0" anchor="t"/>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3600"/>
              </a:spcBef>
              <a:buNone/>
            </a:pPr>
            <a:r>
              <a:rPr lang="en-US" sz="1800" b="1" dirty="0">
                <a:solidFill>
                  <a:schemeClr val="bg2"/>
                </a:solidFill>
                <a:latin typeface="Roboto" panose="02000000000000000000" pitchFamily="2" charset="0"/>
                <a:ea typeface="Roboto" panose="02000000000000000000" pitchFamily="2" charset="0"/>
              </a:rPr>
              <a:t>Mobile/BYOD</a:t>
            </a:r>
          </a:p>
          <a:p>
            <a:pPr marL="0" indent="0">
              <a:lnSpc>
                <a:spcPct val="100000"/>
              </a:lnSpc>
              <a:spcBef>
                <a:spcPts val="3600"/>
              </a:spcBef>
              <a:buNone/>
            </a:pPr>
            <a:r>
              <a:rPr lang="en-US" sz="1800" b="1" dirty="0">
                <a:solidFill>
                  <a:schemeClr val="bg2"/>
                </a:solidFill>
                <a:latin typeface="Roboto" panose="02000000000000000000" pitchFamily="2" charset="0"/>
                <a:ea typeface="Roboto" panose="02000000000000000000" pitchFamily="2" charset="0"/>
              </a:rPr>
              <a:t>DevOps</a:t>
            </a:r>
          </a:p>
          <a:p>
            <a:pPr marL="0" indent="0">
              <a:lnSpc>
                <a:spcPct val="100000"/>
              </a:lnSpc>
              <a:spcBef>
                <a:spcPts val="3600"/>
              </a:spcBef>
              <a:buNone/>
            </a:pPr>
            <a:r>
              <a:rPr lang="en-US" sz="1800" b="1" dirty="0">
                <a:solidFill>
                  <a:schemeClr val="bg2"/>
                </a:solidFill>
                <a:latin typeface="Roboto" panose="02000000000000000000" pitchFamily="2" charset="0"/>
                <a:ea typeface="Roboto" panose="02000000000000000000" pitchFamily="2" charset="0"/>
              </a:rPr>
              <a:t>Authenticated email</a:t>
            </a:r>
          </a:p>
          <a:p>
            <a:pPr marL="0" indent="0">
              <a:lnSpc>
                <a:spcPct val="100000"/>
              </a:lnSpc>
              <a:spcBef>
                <a:spcPts val="3600"/>
              </a:spcBef>
              <a:buNone/>
            </a:pPr>
            <a:r>
              <a:rPr lang="en-US" sz="1800" b="1" dirty="0">
                <a:solidFill>
                  <a:schemeClr val="bg2"/>
                </a:solidFill>
                <a:latin typeface="Roboto" panose="02000000000000000000" pitchFamily="2" charset="0"/>
                <a:ea typeface="Roboto" panose="02000000000000000000" pitchFamily="2" charset="0"/>
              </a:rPr>
              <a:t>Multi-cloud</a:t>
            </a:r>
          </a:p>
          <a:p>
            <a:pPr marL="0" indent="0">
              <a:lnSpc>
                <a:spcPct val="100000"/>
              </a:lnSpc>
              <a:spcBef>
                <a:spcPts val="3600"/>
              </a:spcBef>
              <a:buNone/>
            </a:pPr>
            <a:r>
              <a:rPr lang="en-US" sz="1800" b="1" dirty="0">
                <a:solidFill>
                  <a:schemeClr val="bg2"/>
                </a:solidFill>
                <a:latin typeface="Roboto" panose="02000000000000000000" pitchFamily="2" charset="0"/>
                <a:ea typeface="Roboto" panose="02000000000000000000" pitchFamily="2" charset="0"/>
              </a:rPr>
              <a:t>IoT</a:t>
            </a:r>
          </a:p>
        </p:txBody>
      </p:sp>
      <p:grpSp>
        <p:nvGrpSpPr>
          <p:cNvPr id="51" name="Group 50">
            <a:extLst>
              <a:ext uri="{FF2B5EF4-FFF2-40B4-BE49-F238E27FC236}">
                <a16:creationId xmlns:a16="http://schemas.microsoft.com/office/drawing/2014/main" id="{824D7220-E35F-473E-AECF-290F84568352}"/>
              </a:ext>
            </a:extLst>
          </p:cNvPr>
          <p:cNvGrpSpPr/>
          <p:nvPr/>
        </p:nvGrpSpPr>
        <p:grpSpPr>
          <a:xfrm>
            <a:off x="511175" y="2400300"/>
            <a:ext cx="508000" cy="508000"/>
            <a:chOff x="874626" y="3429002"/>
            <a:chExt cx="1216025" cy="1216026"/>
          </a:xfrm>
          <a:effectLst>
            <a:glow>
              <a:schemeClr val="accent1">
                <a:alpha val="41000"/>
              </a:schemeClr>
            </a:glow>
          </a:effectLst>
        </p:grpSpPr>
        <p:sp>
          <p:nvSpPr>
            <p:cNvPr id="52" name="Oval 51">
              <a:extLst>
                <a:ext uri="{FF2B5EF4-FFF2-40B4-BE49-F238E27FC236}">
                  <a16:creationId xmlns:a16="http://schemas.microsoft.com/office/drawing/2014/main" id="{617FA2FB-8FA2-48BE-BD01-BDEB2A0CE78D}"/>
                </a:ext>
              </a:extLst>
            </p:cNvPr>
            <p:cNvSpPr/>
            <p:nvPr/>
          </p:nvSpPr>
          <p:spPr>
            <a:xfrm>
              <a:off x="874626" y="3429002"/>
              <a:ext cx="1216025" cy="1216026"/>
            </a:xfrm>
            <a:prstGeom prst="ellipse">
              <a:avLst/>
            </a:prstGeom>
            <a:solidFill>
              <a:schemeClr val="bg1"/>
            </a:solidFill>
            <a:ln w="38100">
              <a:noFill/>
            </a:ln>
            <a:effectLst>
              <a:glow rad="127000">
                <a:schemeClr val="accent1">
                  <a:alpha val="31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solidFill>
                  <a:schemeClr val="bg1"/>
                </a:solidFill>
                <a:latin typeface="Raleway" charset="0"/>
              </a:endParaRPr>
            </a:p>
          </p:txBody>
        </p:sp>
        <p:pic>
          <p:nvPicPr>
            <p:cNvPr id="53" name="Picture 52">
              <a:extLst>
                <a:ext uri="{FF2B5EF4-FFF2-40B4-BE49-F238E27FC236}">
                  <a16:creationId xmlns:a16="http://schemas.microsoft.com/office/drawing/2014/main" id="{D4EC4F44-E6FE-4029-871E-DCF39605209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45068" y="3599442"/>
              <a:ext cx="875141" cy="875141"/>
            </a:xfrm>
            <a:prstGeom prst="rect">
              <a:avLst/>
            </a:prstGeom>
          </p:spPr>
        </p:pic>
      </p:grpSp>
      <p:grpSp>
        <p:nvGrpSpPr>
          <p:cNvPr id="54" name="Group 53">
            <a:extLst>
              <a:ext uri="{FF2B5EF4-FFF2-40B4-BE49-F238E27FC236}">
                <a16:creationId xmlns:a16="http://schemas.microsoft.com/office/drawing/2014/main" id="{EC054C1A-65C3-4F8F-ADC5-D767BCBCD3AC}"/>
              </a:ext>
            </a:extLst>
          </p:cNvPr>
          <p:cNvGrpSpPr/>
          <p:nvPr/>
        </p:nvGrpSpPr>
        <p:grpSpPr>
          <a:xfrm>
            <a:off x="515938" y="5356861"/>
            <a:ext cx="508000" cy="508000"/>
            <a:chOff x="7812087" y="3429000"/>
            <a:chExt cx="1216025" cy="1216025"/>
          </a:xfrm>
          <a:effectLst>
            <a:glow>
              <a:schemeClr val="accent1">
                <a:alpha val="41000"/>
              </a:schemeClr>
            </a:glow>
          </a:effectLst>
        </p:grpSpPr>
        <p:sp>
          <p:nvSpPr>
            <p:cNvPr id="55" name="Oval 54">
              <a:extLst>
                <a:ext uri="{FF2B5EF4-FFF2-40B4-BE49-F238E27FC236}">
                  <a16:creationId xmlns:a16="http://schemas.microsoft.com/office/drawing/2014/main" id="{7B88C4F0-60EB-45C7-8684-550BC4C0ADF0}"/>
                </a:ext>
              </a:extLst>
            </p:cNvPr>
            <p:cNvSpPr/>
            <p:nvPr/>
          </p:nvSpPr>
          <p:spPr>
            <a:xfrm>
              <a:off x="7812087" y="3429000"/>
              <a:ext cx="1216025" cy="1216025"/>
            </a:xfrm>
            <a:prstGeom prst="ellipse">
              <a:avLst/>
            </a:prstGeom>
            <a:solidFill>
              <a:schemeClr val="bg1"/>
            </a:solidFill>
            <a:ln w="38100">
              <a:noFill/>
            </a:ln>
            <a:effectLst>
              <a:glow rad="152400">
                <a:schemeClr val="accent1">
                  <a:alpha val="31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solidFill>
                  <a:schemeClr val="bg1"/>
                </a:solidFill>
                <a:latin typeface="Raleway" charset="0"/>
              </a:endParaRPr>
            </a:p>
          </p:txBody>
        </p:sp>
        <p:pic>
          <p:nvPicPr>
            <p:cNvPr id="56" name="Picture 55">
              <a:extLst>
                <a:ext uri="{FF2B5EF4-FFF2-40B4-BE49-F238E27FC236}">
                  <a16:creationId xmlns:a16="http://schemas.microsoft.com/office/drawing/2014/main" id="{AE4246F7-ED2B-4E6F-A8C8-05938D0369C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959958" y="3534152"/>
              <a:ext cx="919458" cy="926320"/>
            </a:xfrm>
            <a:prstGeom prst="rect">
              <a:avLst/>
            </a:prstGeom>
          </p:spPr>
        </p:pic>
      </p:grpSp>
      <p:grpSp>
        <p:nvGrpSpPr>
          <p:cNvPr id="57" name="Group 56">
            <a:extLst>
              <a:ext uri="{FF2B5EF4-FFF2-40B4-BE49-F238E27FC236}">
                <a16:creationId xmlns:a16="http://schemas.microsoft.com/office/drawing/2014/main" id="{CE231F86-F378-40D9-9E4F-F967DEFDBEBD}"/>
              </a:ext>
            </a:extLst>
          </p:cNvPr>
          <p:cNvGrpSpPr/>
          <p:nvPr/>
        </p:nvGrpSpPr>
        <p:grpSpPr>
          <a:xfrm>
            <a:off x="515938" y="3886201"/>
            <a:ext cx="508000" cy="508000"/>
            <a:chOff x="10179391" y="3429000"/>
            <a:chExt cx="1216025" cy="1216025"/>
          </a:xfrm>
          <a:effectLst>
            <a:glow>
              <a:schemeClr val="accent1">
                <a:alpha val="41000"/>
              </a:schemeClr>
            </a:glow>
          </a:effectLst>
        </p:grpSpPr>
        <p:sp>
          <p:nvSpPr>
            <p:cNvPr id="58" name="Oval 57">
              <a:extLst>
                <a:ext uri="{FF2B5EF4-FFF2-40B4-BE49-F238E27FC236}">
                  <a16:creationId xmlns:a16="http://schemas.microsoft.com/office/drawing/2014/main" id="{BA93B6AD-2818-4987-9240-D571ED4C6434}"/>
                </a:ext>
              </a:extLst>
            </p:cNvPr>
            <p:cNvSpPr/>
            <p:nvPr/>
          </p:nvSpPr>
          <p:spPr>
            <a:xfrm>
              <a:off x="10179391" y="3429000"/>
              <a:ext cx="1216025" cy="1216025"/>
            </a:xfrm>
            <a:prstGeom prst="ellipse">
              <a:avLst/>
            </a:prstGeom>
            <a:solidFill>
              <a:schemeClr val="bg1"/>
            </a:solidFill>
            <a:ln w="38100">
              <a:noFill/>
            </a:ln>
            <a:effectLst>
              <a:glow rad="127000">
                <a:schemeClr val="accent1">
                  <a:alpha val="31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solidFill>
                  <a:schemeClr val="bg1"/>
                </a:solidFill>
                <a:latin typeface="Raleway" charset="0"/>
              </a:endParaRPr>
            </a:p>
          </p:txBody>
        </p:sp>
        <p:pic>
          <p:nvPicPr>
            <p:cNvPr id="59" name="Picture 58">
              <a:extLst>
                <a:ext uri="{FF2B5EF4-FFF2-40B4-BE49-F238E27FC236}">
                  <a16:creationId xmlns:a16="http://schemas.microsoft.com/office/drawing/2014/main" id="{74F42CAF-0A60-49D9-B323-270D2100E8C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353643" y="3600015"/>
              <a:ext cx="867520" cy="873994"/>
            </a:xfrm>
            <a:prstGeom prst="rect">
              <a:avLst/>
            </a:prstGeom>
          </p:spPr>
        </p:pic>
      </p:grpSp>
      <p:grpSp>
        <p:nvGrpSpPr>
          <p:cNvPr id="21" name="Group 20">
            <a:extLst>
              <a:ext uri="{FF2B5EF4-FFF2-40B4-BE49-F238E27FC236}">
                <a16:creationId xmlns:a16="http://schemas.microsoft.com/office/drawing/2014/main" id="{9B832906-777B-463E-A8CF-4C2844039A00}"/>
              </a:ext>
            </a:extLst>
          </p:cNvPr>
          <p:cNvGrpSpPr/>
          <p:nvPr/>
        </p:nvGrpSpPr>
        <p:grpSpPr>
          <a:xfrm>
            <a:off x="511175" y="4602481"/>
            <a:ext cx="508000" cy="508000"/>
            <a:chOff x="511175" y="4602481"/>
            <a:chExt cx="508000" cy="508000"/>
          </a:xfrm>
        </p:grpSpPr>
        <p:sp>
          <p:nvSpPr>
            <p:cNvPr id="37" name="Oval 36">
              <a:extLst>
                <a:ext uri="{FF2B5EF4-FFF2-40B4-BE49-F238E27FC236}">
                  <a16:creationId xmlns:a16="http://schemas.microsoft.com/office/drawing/2014/main" id="{1E709588-7C4D-4F1B-8BC9-BB03A7A8F049}"/>
                </a:ext>
              </a:extLst>
            </p:cNvPr>
            <p:cNvSpPr/>
            <p:nvPr/>
          </p:nvSpPr>
          <p:spPr>
            <a:xfrm>
              <a:off x="511175" y="4602481"/>
              <a:ext cx="508000" cy="508000"/>
            </a:xfrm>
            <a:prstGeom prst="ellipse">
              <a:avLst/>
            </a:prstGeom>
            <a:solidFill>
              <a:schemeClr val="bg1"/>
            </a:solidFill>
            <a:ln w="38100">
              <a:noFill/>
            </a:ln>
            <a:effectLst>
              <a:glow rad="127000">
                <a:schemeClr val="accent1">
                  <a:alpha val="31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solidFill>
                  <a:schemeClr val="bg1"/>
                </a:solidFill>
                <a:latin typeface="Raleway" charset="0"/>
              </a:endParaRPr>
            </a:p>
          </p:txBody>
        </p:sp>
        <p:grpSp>
          <p:nvGrpSpPr>
            <p:cNvPr id="20" name="Group 19">
              <a:extLst>
                <a:ext uri="{FF2B5EF4-FFF2-40B4-BE49-F238E27FC236}">
                  <a16:creationId xmlns:a16="http://schemas.microsoft.com/office/drawing/2014/main" id="{BAC8F817-A27B-493B-A006-760C6FD8DB6C}"/>
                </a:ext>
              </a:extLst>
            </p:cNvPr>
            <p:cNvGrpSpPr/>
            <p:nvPr/>
          </p:nvGrpSpPr>
          <p:grpSpPr>
            <a:xfrm>
              <a:off x="559439" y="4730907"/>
              <a:ext cx="407074" cy="229146"/>
              <a:chOff x="557057" y="4730907"/>
              <a:chExt cx="407074" cy="229146"/>
            </a:xfrm>
          </p:grpSpPr>
          <p:pic>
            <p:nvPicPr>
              <p:cNvPr id="40" name="Graphic 39">
                <a:extLst>
                  <a:ext uri="{FF2B5EF4-FFF2-40B4-BE49-F238E27FC236}">
                    <a16:creationId xmlns:a16="http://schemas.microsoft.com/office/drawing/2014/main" id="{61D4DB05-ED24-4B6B-9155-44D6DD4356C7}"/>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57057" y="4782365"/>
                <a:ext cx="257648" cy="177688"/>
              </a:xfrm>
              <a:prstGeom prst="rect">
                <a:avLst/>
              </a:prstGeom>
            </p:spPr>
          </p:pic>
          <p:sp>
            <p:nvSpPr>
              <p:cNvPr id="16" name="Freeform: Shape 15">
                <a:extLst>
                  <a:ext uri="{FF2B5EF4-FFF2-40B4-BE49-F238E27FC236}">
                    <a16:creationId xmlns:a16="http://schemas.microsoft.com/office/drawing/2014/main" id="{5209F3D1-2432-4AB5-B40D-1735069252DF}"/>
                  </a:ext>
                </a:extLst>
              </p:cNvPr>
              <p:cNvSpPr/>
              <p:nvPr/>
            </p:nvSpPr>
            <p:spPr>
              <a:xfrm>
                <a:off x="719138" y="4783931"/>
                <a:ext cx="178593" cy="114300"/>
              </a:xfrm>
              <a:custGeom>
                <a:avLst/>
                <a:gdLst>
                  <a:gd name="connsiteX0" fmla="*/ 69056 w 178593"/>
                  <a:gd name="connsiteY0" fmla="*/ 0 h 114300"/>
                  <a:gd name="connsiteX1" fmla="*/ 11906 w 178593"/>
                  <a:gd name="connsiteY1" fmla="*/ 21432 h 114300"/>
                  <a:gd name="connsiteX2" fmla="*/ 4762 w 178593"/>
                  <a:gd name="connsiteY2" fmla="*/ 40482 h 114300"/>
                  <a:gd name="connsiteX3" fmla="*/ 0 w 178593"/>
                  <a:gd name="connsiteY3" fmla="*/ 61913 h 114300"/>
                  <a:gd name="connsiteX4" fmla="*/ 2381 w 178593"/>
                  <a:gd name="connsiteY4" fmla="*/ 85725 h 114300"/>
                  <a:gd name="connsiteX5" fmla="*/ 14287 w 178593"/>
                  <a:gd name="connsiteY5" fmla="*/ 97632 h 114300"/>
                  <a:gd name="connsiteX6" fmla="*/ 30956 w 178593"/>
                  <a:gd name="connsiteY6" fmla="*/ 107157 h 114300"/>
                  <a:gd name="connsiteX7" fmla="*/ 57150 w 178593"/>
                  <a:gd name="connsiteY7" fmla="*/ 111919 h 114300"/>
                  <a:gd name="connsiteX8" fmla="*/ 80962 w 178593"/>
                  <a:gd name="connsiteY8" fmla="*/ 114300 h 114300"/>
                  <a:gd name="connsiteX9" fmla="*/ 119062 w 178593"/>
                  <a:gd name="connsiteY9" fmla="*/ 111919 h 114300"/>
                  <a:gd name="connsiteX10" fmla="*/ 154781 w 178593"/>
                  <a:gd name="connsiteY10" fmla="*/ 111919 h 114300"/>
                  <a:gd name="connsiteX11" fmla="*/ 178593 w 178593"/>
                  <a:gd name="connsiteY11" fmla="*/ 111919 h 114300"/>
                  <a:gd name="connsiteX12" fmla="*/ 111918 w 178593"/>
                  <a:gd name="connsiteY12" fmla="*/ 35719 h 114300"/>
                  <a:gd name="connsiteX13" fmla="*/ 69056 w 178593"/>
                  <a:gd name="connsiteY13" fmla="*/ 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593" h="114300">
                    <a:moveTo>
                      <a:pt x="69056" y="0"/>
                    </a:moveTo>
                    <a:lnTo>
                      <a:pt x="11906" y="21432"/>
                    </a:lnTo>
                    <a:lnTo>
                      <a:pt x="4762" y="40482"/>
                    </a:lnTo>
                    <a:lnTo>
                      <a:pt x="0" y="61913"/>
                    </a:lnTo>
                    <a:lnTo>
                      <a:pt x="2381" y="85725"/>
                    </a:lnTo>
                    <a:lnTo>
                      <a:pt x="14287" y="97632"/>
                    </a:lnTo>
                    <a:lnTo>
                      <a:pt x="30956" y="107157"/>
                    </a:lnTo>
                    <a:lnTo>
                      <a:pt x="57150" y="111919"/>
                    </a:lnTo>
                    <a:lnTo>
                      <a:pt x="80962" y="114300"/>
                    </a:lnTo>
                    <a:lnTo>
                      <a:pt x="119062" y="111919"/>
                    </a:lnTo>
                    <a:lnTo>
                      <a:pt x="154781" y="111919"/>
                    </a:lnTo>
                    <a:lnTo>
                      <a:pt x="178593" y="111919"/>
                    </a:lnTo>
                    <a:lnTo>
                      <a:pt x="111918" y="35719"/>
                    </a:lnTo>
                    <a:lnTo>
                      <a:pt x="6905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0" name="Graphic 49">
                <a:extLst>
                  <a:ext uri="{FF2B5EF4-FFF2-40B4-BE49-F238E27FC236}">
                    <a16:creationId xmlns:a16="http://schemas.microsoft.com/office/drawing/2014/main" id="{F0FD0413-7739-4AE5-A617-51926B57D39F}"/>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706483" y="4730907"/>
                <a:ext cx="257648" cy="177688"/>
              </a:xfrm>
              <a:prstGeom prst="rect">
                <a:avLst/>
              </a:prstGeom>
            </p:spPr>
          </p:pic>
        </p:grpSp>
      </p:grpSp>
      <p:sp>
        <p:nvSpPr>
          <p:cNvPr id="63" name="Oval 62">
            <a:extLst>
              <a:ext uri="{FF2B5EF4-FFF2-40B4-BE49-F238E27FC236}">
                <a16:creationId xmlns:a16="http://schemas.microsoft.com/office/drawing/2014/main" id="{E3782D74-975F-4189-A28F-64683C8C719B}"/>
              </a:ext>
            </a:extLst>
          </p:cNvPr>
          <p:cNvSpPr/>
          <p:nvPr/>
        </p:nvSpPr>
        <p:spPr>
          <a:xfrm>
            <a:off x="511175" y="3145305"/>
            <a:ext cx="508000" cy="508000"/>
          </a:xfrm>
          <a:prstGeom prst="ellipse">
            <a:avLst/>
          </a:prstGeom>
          <a:solidFill>
            <a:schemeClr val="bg1"/>
          </a:solidFill>
          <a:ln w="38100">
            <a:noFill/>
          </a:ln>
          <a:effectLst>
            <a:glow rad="127000">
              <a:schemeClr val="accent1">
                <a:alpha val="31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solidFill>
                <a:schemeClr val="bg1"/>
              </a:solidFill>
              <a:latin typeface="Raleway" charset="0"/>
            </a:endParaRPr>
          </a:p>
        </p:txBody>
      </p:sp>
      <p:pic>
        <p:nvPicPr>
          <p:cNvPr id="68" name="Picture 67">
            <a:extLst>
              <a:ext uri="{FF2B5EF4-FFF2-40B4-BE49-F238E27FC236}">
                <a16:creationId xmlns:a16="http://schemas.microsoft.com/office/drawing/2014/main" id="{61059D54-727C-4F7F-A300-B277A6C9D0C4}"/>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564492" y="3266129"/>
            <a:ext cx="394301" cy="259700"/>
          </a:xfrm>
          <a:prstGeom prst="rect">
            <a:avLst/>
          </a:prstGeom>
        </p:spPr>
      </p:pic>
    </p:spTree>
    <p:custDataLst>
      <p:tags r:id="rId1"/>
    </p:custDataLst>
    <p:extLst>
      <p:ext uri="{BB962C8B-B14F-4D97-AF65-F5344CB8AC3E}">
        <p14:creationId xmlns:p14="http://schemas.microsoft.com/office/powerpoint/2010/main" val="14374118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keyboard&#10;&#10;Description automatically generated">
            <a:extLst>
              <a:ext uri="{FF2B5EF4-FFF2-40B4-BE49-F238E27FC236}">
                <a16:creationId xmlns:a16="http://schemas.microsoft.com/office/drawing/2014/main" id="{0C20154A-2453-4409-B283-D2D7C46248B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235700"/>
          </a:xfrm>
          <a:prstGeom prst="rect">
            <a:avLst/>
          </a:prstGeom>
        </p:spPr>
      </p:pic>
      <p:sp>
        <p:nvSpPr>
          <p:cNvPr id="8" name="Rectangle 7">
            <a:extLst>
              <a:ext uri="{FF2B5EF4-FFF2-40B4-BE49-F238E27FC236}">
                <a16:creationId xmlns:a16="http://schemas.microsoft.com/office/drawing/2014/main" id="{F1691003-936D-4C2B-B8C9-3CEDA335DCA9}"/>
              </a:ext>
            </a:extLst>
          </p:cNvPr>
          <p:cNvSpPr/>
          <p:nvPr/>
        </p:nvSpPr>
        <p:spPr>
          <a:xfrm rot="16200000">
            <a:off x="1368425" y="-1368425"/>
            <a:ext cx="6235700" cy="8972549"/>
          </a:xfrm>
          <a:prstGeom prst="rect">
            <a:avLst/>
          </a:prstGeom>
          <a:gradFill flip="none" rotWithShape="1">
            <a:gsLst>
              <a:gs pos="0">
                <a:schemeClr val="tx2"/>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6FCAEF2E-F5F6-44EF-9D4D-17A4F6C69B75}"/>
              </a:ext>
            </a:extLst>
          </p:cNvPr>
          <p:cNvSpPr/>
          <p:nvPr/>
        </p:nvSpPr>
        <p:spPr>
          <a:xfrm>
            <a:off x="775200" y="1840577"/>
            <a:ext cx="3669799" cy="2862322"/>
          </a:xfrm>
          <a:prstGeom prst="rect">
            <a:avLst/>
          </a:prstGeom>
        </p:spPr>
        <p:txBody>
          <a:bodyPr wrap="square">
            <a:spAutoFit/>
          </a:bodyPr>
          <a:lstStyle/>
          <a:p>
            <a:r>
              <a:rPr lang="en-GB" sz="3600" b="1" dirty="0">
                <a:solidFill>
                  <a:schemeClr val="bg1"/>
                </a:solidFill>
                <a:latin typeface="Roboto" panose="02000000000000000000" pitchFamily="2" charset="0"/>
                <a:ea typeface="Roboto" panose="02000000000000000000" pitchFamily="2" charset="0"/>
              </a:rPr>
              <a:t>New transformational use cases introduce new risk factors</a:t>
            </a:r>
          </a:p>
        </p:txBody>
      </p:sp>
    </p:spTree>
    <p:custDataLst>
      <p:tags r:id="rId1"/>
    </p:custDataLst>
    <p:extLst>
      <p:ext uri="{BB962C8B-B14F-4D97-AF65-F5344CB8AC3E}">
        <p14:creationId xmlns:p14="http://schemas.microsoft.com/office/powerpoint/2010/main" val="12035828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2FE42A6-B42D-49A6-88D9-6EACDEC1CAB2}"/>
              </a:ext>
            </a:extLst>
          </p:cNvPr>
          <p:cNvGrpSpPr/>
          <p:nvPr/>
        </p:nvGrpSpPr>
        <p:grpSpPr>
          <a:xfrm>
            <a:off x="6874263" y="1903890"/>
            <a:ext cx="4338090" cy="3499803"/>
            <a:chOff x="6874263" y="1903890"/>
            <a:chExt cx="4338090" cy="3499803"/>
          </a:xfrm>
        </p:grpSpPr>
        <p:sp>
          <p:nvSpPr>
            <p:cNvPr id="34" name="Rectangle 33">
              <a:extLst>
                <a:ext uri="{FF2B5EF4-FFF2-40B4-BE49-F238E27FC236}">
                  <a16:creationId xmlns:a16="http://schemas.microsoft.com/office/drawing/2014/main" id="{D85ED874-711E-4634-ABE6-2B60E2DAC1E3}"/>
                </a:ext>
              </a:extLst>
            </p:cNvPr>
            <p:cNvSpPr/>
            <p:nvPr/>
          </p:nvSpPr>
          <p:spPr>
            <a:xfrm>
              <a:off x="6934741" y="1949089"/>
              <a:ext cx="4238084" cy="3404283"/>
            </a:xfrm>
            <a:prstGeom prst="rect">
              <a:avLst/>
            </a:prstGeom>
            <a:solidFill>
              <a:schemeClr val="bg1">
                <a:alpha val="16000"/>
              </a:schemeClr>
            </a:solidFill>
            <a:ln w="6350">
              <a:solidFill>
                <a:schemeClr val="bg1"/>
              </a:solidFill>
            </a:ln>
            <a:effectLst>
              <a:glow rad="114300">
                <a:schemeClr val="bg2">
                  <a:alpha val="19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Oval 26">
              <a:extLst>
                <a:ext uri="{FF2B5EF4-FFF2-40B4-BE49-F238E27FC236}">
                  <a16:creationId xmlns:a16="http://schemas.microsoft.com/office/drawing/2014/main" id="{C3F4A7E0-CB41-4409-A71D-4F628C66AC85}"/>
                </a:ext>
              </a:extLst>
            </p:cNvPr>
            <p:cNvSpPr/>
            <p:nvPr/>
          </p:nvSpPr>
          <p:spPr>
            <a:xfrm>
              <a:off x="7759541" y="1919448"/>
              <a:ext cx="79057" cy="79057"/>
            </a:xfrm>
            <a:prstGeom prst="ellipse">
              <a:avLst/>
            </a:prstGeom>
            <a:solidFill>
              <a:schemeClr val="bg2"/>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a:extLst>
                <a:ext uri="{FF2B5EF4-FFF2-40B4-BE49-F238E27FC236}">
                  <a16:creationId xmlns:a16="http://schemas.microsoft.com/office/drawing/2014/main" id="{B0241FA8-A0A5-4E1F-9459-C1C04269CE81}"/>
                </a:ext>
              </a:extLst>
            </p:cNvPr>
            <p:cNvSpPr/>
            <p:nvPr/>
          </p:nvSpPr>
          <p:spPr>
            <a:xfrm>
              <a:off x="10367804" y="1903890"/>
              <a:ext cx="101918" cy="101918"/>
            </a:xfrm>
            <a:prstGeom prst="ellipse">
              <a:avLst/>
            </a:prstGeom>
            <a:solidFill>
              <a:schemeClr val="tx2"/>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a:extLst>
                <a:ext uri="{FF2B5EF4-FFF2-40B4-BE49-F238E27FC236}">
                  <a16:creationId xmlns:a16="http://schemas.microsoft.com/office/drawing/2014/main" id="{34D8E130-4763-4007-968B-16AEB62762E2}"/>
                </a:ext>
              </a:extLst>
            </p:cNvPr>
            <p:cNvSpPr/>
            <p:nvPr/>
          </p:nvSpPr>
          <p:spPr>
            <a:xfrm>
              <a:off x="8124984" y="5324636"/>
              <a:ext cx="79057" cy="79057"/>
            </a:xfrm>
            <a:prstGeom prst="ellipse">
              <a:avLst/>
            </a:prstGeom>
            <a:solidFill>
              <a:schemeClr val="bg2"/>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C9582B47-4010-4B8E-8F80-7B1F9216ED44}"/>
                </a:ext>
              </a:extLst>
            </p:cNvPr>
            <p:cNvSpPr/>
            <p:nvPr/>
          </p:nvSpPr>
          <p:spPr>
            <a:xfrm>
              <a:off x="6874263" y="3941464"/>
              <a:ext cx="101918" cy="101918"/>
            </a:xfrm>
            <a:prstGeom prst="ellipse">
              <a:avLst/>
            </a:prstGeom>
            <a:solidFill>
              <a:schemeClr val="tx2"/>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C249698A-5B47-47D0-B89A-1548D6DB4CE0}"/>
                </a:ext>
              </a:extLst>
            </p:cNvPr>
            <p:cNvSpPr/>
            <p:nvPr/>
          </p:nvSpPr>
          <p:spPr>
            <a:xfrm>
              <a:off x="11133296" y="4489611"/>
              <a:ext cx="79057" cy="79057"/>
            </a:xfrm>
            <a:prstGeom prst="ellipse">
              <a:avLst/>
            </a:prstGeom>
            <a:solidFill>
              <a:schemeClr val="bg2"/>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8" name="Picture 27">
            <a:extLst>
              <a:ext uri="{FF2B5EF4-FFF2-40B4-BE49-F238E27FC236}">
                <a16:creationId xmlns:a16="http://schemas.microsoft.com/office/drawing/2014/main" id="{C0E05C94-6278-44EB-AC08-373BDFBB83BC}"/>
              </a:ext>
            </a:extLst>
          </p:cNvPr>
          <p:cNvPicPr>
            <a:picLocks noChangeAspect="1"/>
          </p:cNvPicPr>
          <p:nvPr/>
        </p:nvPicPr>
        <p:blipFill>
          <a:blip r:embed="rId4" cstate="email">
            <a:lum/>
            <a:extLst>
              <a:ext uri="{28A0092B-C50C-407E-A947-70E740481C1C}">
                <a14:useLocalDpi xmlns:a14="http://schemas.microsoft.com/office/drawing/2010/main"/>
              </a:ext>
            </a:extLst>
          </a:blip>
          <a:stretch>
            <a:fillRect/>
          </a:stretch>
        </p:blipFill>
        <p:spPr>
          <a:xfrm>
            <a:off x="517902" y="6441704"/>
            <a:ext cx="1021267" cy="210999"/>
          </a:xfrm>
          <a:prstGeom prst="rect">
            <a:avLst/>
          </a:prstGeom>
        </p:spPr>
      </p:pic>
      <p:sp>
        <p:nvSpPr>
          <p:cNvPr id="2" name="Title 1">
            <a:extLst>
              <a:ext uri="{FF2B5EF4-FFF2-40B4-BE49-F238E27FC236}">
                <a16:creationId xmlns:a16="http://schemas.microsoft.com/office/drawing/2014/main" id="{5F519BF7-E406-4251-AC63-870DA54A8382}"/>
              </a:ext>
            </a:extLst>
          </p:cNvPr>
          <p:cNvSpPr>
            <a:spLocks noGrp="1"/>
          </p:cNvSpPr>
          <p:nvPr>
            <p:ph type="title"/>
          </p:nvPr>
        </p:nvSpPr>
        <p:spPr/>
        <p:txBody>
          <a:bodyPr/>
          <a:lstStyle/>
          <a:p>
            <a:r>
              <a:rPr lang="en-GB" dirty="0"/>
              <a:t>Enterprises face vast risk from certificate failures</a:t>
            </a:r>
          </a:p>
        </p:txBody>
      </p:sp>
      <p:cxnSp>
        <p:nvCxnSpPr>
          <p:cNvPr id="22" name="Straight Connector 21">
            <a:extLst>
              <a:ext uri="{FF2B5EF4-FFF2-40B4-BE49-F238E27FC236}">
                <a16:creationId xmlns:a16="http://schemas.microsoft.com/office/drawing/2014/main" id="{DF0A8E1F-EF28-47AC-B1FE-6C1CC8A80BA7}"/>
              </a:ext>
            </a:extLst>
          </p:cNvPr>
          <p:cNvCxnSpPr>
            <a:cxnSpLocks/>
          </p:cNvCxnSpPr>
          <p:nvPr/>
        </p:nvCxnSpPr>
        <p:spPr>
          <a:xfrm>
            <a:off x="0" y="3423542"/>
            <a:ext cx="1019175" cy="0"/>
          </a:xfrm>
          <a:prstGeom prst="line">
            <a:avLst/>
          </a:prstGeom>
          <a:ln w="12700" cap="rnd">
            <a:solidFill>
              <a:schemeClr val="bg1"/>
            </a:solidFill>
            <a:prstDash val="dash"/>
            <a:round/>
          </a:ln>
        </p:spPr>
        <p:style>
          <a:lnRef idx="1">
            <a:schemeClr val="accent1"/>
          </a:lnRef>
          <a:fillRef idx="0">
            <a:schemeClr val="accent1"/>
          </a:fillRef>
          <a:effectRef idx="0">
            <a:schemeClr val="accent1"/>
          </a:effectRef>
          <a:fontRef idx="minor">
            <a:schemeClr val="tx1"/>
          </a:fontRef>
        </p:style>
      </p:cxnSp>
      <p:pic>
        <p:nvPicPr>
          <p:cNvPr id="35" name="Picture 4" descr="Image result for o2 logo">
            <a:extLst>
              <a:ext uri="{FF2B5EF4-FFF2-40B4-BE49-F238E27FC236}">
                <a16:creationId xmlns:a16="http://schemas.microsoft.com/office/drawing/2014/main" id="{7970734C-B319-45D5-AA5B-ACE4DAE4DEE9}"/>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453209" y="3081231"/>
            <a:ext cx="1075418" cy="107541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pokemon go logo">
            <a:extLst>
              <a:ext uri="{FF2B5EF4-FFF2-40B4-BE49-F238E27FC236}">
                <a16:creationId xmlns:a16="http://schemas.microsoft.com/office/drawing/2014/main" id="{10960884-F164-44D2-AE44-99EE3425AE78}"/>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8666098" y="3043092"/>
            <a:ext cx="1940299" cy="1142916"/>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7D37A235-9F0A-4E25-85B6-FC5EC7F01F33}"/>
              </a:ext>
            </a:extLst>
          </p:cNvPr>
          <p:cNvGrpSpPr/>
          <p:nvPr/>
        </p:nvGrpSpPr>
        <p:grpSpPr>
          <a:xfrm>
            <a:off x="988213" y="1924070"/>
            <a:ext cx="4306742" cy="3468970"/>
            <a:chOff x="988213" y="1924070"/>
            <a:chExt cx="4306742" cy="3468970"/>
          </a:xfrm>
        </p:grpSpPr>
        <p:sp>
          <p:nvSpPr>
            <p:cNvPr id="3" name="Rectangle 2">
              <a:extLst>
                <a:ext uri="{FF2B5EF4-FFF2-40B4-BE49-F238E27FC236}">
                  <a16:creationId xmlns:a16="http://schemas.microsoft.com/office/drawing/2014/main" id="{814DD88D-74F0-4F17-BB19-01200D7F0E2B}"/>
                </a:ext>
              </a:extLst>
            </p:cNvPr>
            <p:cNvSpPr/>
            <p:nvPr/>
          </p:nvSpPr>
          <p:spPr>
            <a:xfrm>
              <a:off x="1019175" y="1949089"/>
              <a:ext cx="4238084" cy="3404283"/>
            </a:xfrm>
            <a:prstGeom prst="rect">
              <a:avLst/>
            </a:prstGeom>
            <a:solidFill>
              <a:schemeClr val="bg1">
                <a:alpha val="16000"/>
              </a:schemeClr>
            </a:solidFill>
            <a:ln w="6350">
              <a:solidFill>
                <a:schemeClr val="bg1"/>
              </a:solidFill>
            </a:ln>
            <a:effectLst>
              <a:glow rad="114300">
                <a:schemeClr val="bg2">
                  <a:alpha val="19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Oval 24">
              <a:extLst>
                <a:ext uri="{FF2B5EF4-FFF2-40B4-BE49-F238E27FC236}">
                  <a16:creationId xmlns:a16="http://schemas.microsoft.com/office/drawing/2014/main" id="{BACD7DE1-7C57-41CD-8FD2-39426082CD80}"/>
                </a:ext>
              </a:extLst>
            </p:cNvPr>
            <p:cNvSpPr/>
            <p:nvPr/>
          </p:nvSpPr>
          <p:spPr>
            <a:xfrm>
              <a:off x="988213" y="3217256"/>
              <a:ext cx="61923" cy="61923"/>
            </a:xfrm>
            <a:prstGeom prst="ellipse">
              <a:avLst/>
            </a:prstGeom>
            <a:solidFill>
              <a:schemeClr val="bg2"/>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70AD4502-5CBE-4B25-AD92-138A83B74A53}"/>
                </a:ext>
              </a:extLst>
            </p:cNvPr>
            <p:cNvSpPr/>
            <p:nvPr/>
          </p:nvSpPr>
          <p:spPr>
            <a:xfrm>
              <a:off x="2586913" y="1924070"/>
              <a:ext cx="61923" cy="61923"/>
            </a:xfrm>
            <a:prstGeom prst="ellipse">
              <a:avLst/>
            </a:prstGeom>
            <a:solidFill>
              <a:schemeClr val="bg2"/>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084A11F7-59B3-493B-97B0-B7ABB976A6F0}"/>
                </a:ext>
              </a:extLst>
            </p:cNvPr>
            <p:cNvSpPr/>
            <p:nvPr/>
          </p:nvSpPr>
          <p:spPr>
            <a:xfrm>
              <a:off x="5233032" y="3112806"/>
              <a:ext cx="61923" cy="61923"/>
            </a:xfrm>
            <a:prstGeom prst="ellipse">
              <a:avLst/>
            </a:prstGeom>
            <a:solidFill>
              <a:schemeClr val="bg2"/>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a:extLst>
                <a:ext uri="{FF2B5EF4-FFF2-40B4-BE49-F238E27FC236}">
                  <a16:creationId xmlns:a16="http://schemas.microsoft.com/office/drawing/2014/main" id="{EDF52887-CDDC-4A51-A7C1-0F424C627A8C}"/>
                </a:ext>
              </a:extLst>
            </p:cNvPr>
            <p:cNvSpPr/>
            <p:nvPr/>
          </p:nvSpPr>
          <p:spPr>
            <a:xfrm>
              <a:off x="3212243" y="5313210"/>
              <a:ext cx="79830" cy="79830"/>
            </a:xfrm>
            <a:prstGeom prst="ellipse">
              <a:avLst/>
            </a:prstGeom>
            <a:solidFill>
              <a:schemeClr val="tx2"/>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2" name="Straight Connector 31">
            <a:extLst>
              <a:ext uri="{FF2B5EF4-FFF2-40B4-BE49-F238E27FC236}">
                <a16:creationId xmlns:a16="http://schemas.microsoft.com/office/drawing/2014/main" id="{6D51A10D-2104-4F2E-969A-844C0666EB07}"/>
              </a:ext>
            </a:extLst>
          </p:cNvPr>
          <p:cNvCxnSpPr>
            <a:cxnSpLocks/>
          </p:cNvCxnSpPr>
          <p:nvPr/>
        </p:nvCxnSpPr>
        <p:spPr>
          <a:xfrm>
            <a:off x="5304147" y="3423542"/>
            <a:ext cx="1630053" cy="0"/>
          </a:xfrm>
          <a:prstGeom prst="line">
            <a:avLst/>
          </a:prstGeom>
          <a:ln w="12700" cap="rnd">
            <a:solidFill>
              <a:schemeClr val="bg1"/>
            </a:solidFill>
            <a:prstDash val="dash"/>
            <a:round/>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F92E6A75-3D4B-49F4-A275-2C32AD9E5BD1}"/>
              </a:ext>
            </a:extLst>
          </p:cNvPr>
          <p:cNvSpPr txBox="1"/>
          <p:nvPr/>
        </p:nvSpPr>
        <p:spPr>
          <a:xfrm>
            <a:off x="8070821" y="2066792"/>
            <a:ext cx="1944974" cy="646331"/>
          </a:xfrm>
          <a:prstGeom prst="rect">
            <a:avLst/>
          </a:prstGeom>
          <a:noFill/>
        </p:spPr>
        <p:txBody>
          <a:bodyPr wrap="square" rtlCol="0">
            <a:spAutoFit/>
          </a:bodyPr>
          <a:lstStyle/>
          <a:p>
            <a:pPr algn="ctr"/>
            <a:r>
              <a:rPr lang="en-US" sz="3600" b="1" dirty="0">
                <a:solidFill>
                  <a:schemeClr val="bg2"/>
                </a:solidFill>
                <a:latin typeface="Roboto" panose="02000000000000000000" pitchFamily="2" charset="0"/>
                <a:ea typeface="Roboto" panose="02000000000000000000" pitchFamily="2" charset="0"/>
              </a:rPr>
              <a:t>2018</a:t>
            </a:r>
          </a:p>
        </p:txBody>
      </p:sp>
      <p:cxnSp>
        <p:nvCxnSpPr>
          <p:cNvPr id="31" name="Straight Connector 30">
            <a:extLst>
              <a:ext uri="{FF2B5EF4-FFF2-40B4-BE49-F238E27FC236}">
                <a16:creationId xmlns:a16="http://schemas.microsoft.com/office/drawing/2014/main" id="{36CDACC9-71B9-49EB-ACB1-F9E4E764A2C1}"/>
              </a:ext>
            </a:extLst>
          </p:cNvPr>
          <p:cNvCxnSpPr>
            <a:cxnSpLocks/>
          </p:cNvCxnSpPr>
          <p:nvPr/>
        </p:nvCxnSpPr>
        <p:spPr>
          <a:xfrm>
            <a:off x="11175206" y="3429000"/>
            <a:ext cx="1019175" cy="0"/>
          </a:xfrm>
          <a:prstGeom prst="line">
            <a:avLst/>
          </a:prstGeom>
          <a:ln w="12700" cap="rnd">
            <a:solidFill>
              <a:schemeClr val="bg1"/>
            </a:solidFill>
            <a:prstDash val="dash"/>
            <a:round/>
          </a:ln>
        </p:spPr>
        <p:style>
          <a:lnRef idx="1">
            <a:schemeClr val="accent1"/>
          </a:lnRef>
          <a:fillRef idx="0">
            <a:schemeClr val="accent1"/>
          </a:fillRef>
          <a:effectRef idx="0">
            <a:schemeClr val="accent1"/>
          </a:effectRef>
          <a:fontRef idx="minor">
            <a:schemeClr val="tx1"/>
          </a:fontRef>
        </p:style>
      </p:cxnSp>
      <p:sp>
        <p:nvSpPr>
          <p:cNvPr id="14" name="Isosceles Triangle 13">
            <a:extLst>
              <a:ext uri="{FF2B5EF4-FFF2-40B4-BE49-F238E27FC236}">
                <a16:creationId xmlns:a16="http://schemas.microsoft.com/office/drawing/2014/main" id="{2A80C5E3-78B1-44D5-BE47-352295EAFAB6}"/>
              </a:ext>
            </a:extLst>
          </p:cNvPr>
          <p:cNvSpPr/>
          <p:nvPr/>
        </p:nvSpPr>
        <p:spPr>
          <a:xfrm rot="5400000">
            <a:off x="6065883" y="3320143"/>
            <a:ext cx="252548" cy="21771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Isosceles Triangle 47">
            <a:extLst>
              <a:ext uri="{FF2B5EF4-FFF2-40B4-BE49-F238E27FC236}">
                <a16:creationId xmlns:a16="http://schemas.microsoft.com/office/drawing/2014/main" id="{FAEDC700-F98C-4456-B3AB-91444631AE39}"/>
              </a:ext>
            </a:extLst>
          </p:cNvPr>
          <p:cNvSpPr/>
          <p:nvPr/>
        </p:nvSpPr>
        <p:spPr>
          <a:xfrm rot="5400000">
            <a:off x="389664" y="3320143"/>
            <a:ext cx="252548" cy="21771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Isosceles Triangle 48">
            <a:extLst>
              <a:ext uri="{FF2B5EF4-FFF2-40B4-BE49-F238E27FC236}">
                <a16:creationId xmlns:a16="http://schemas.microsoft.com/office/drawing/2014/main" id="{94A838E4-E84A-491B-9A86-18CFA186CCF1}"/>
              </a:ext>
            </a:extLst>
          </p:cNvPr>
          <p:cNvSpPr/>
          <p:nvPr/>
        </p:nvSpPr>
        <p:spPr>
          <a:xfrm rot="5400000">
            <a:off x="11549789" y="3320143"/>
            <a:ext cx="252548" cy="21771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7" name="Picture 10" descr="Image result for linkedin logo">
            <a:extLst>
              <a:ext uri="{FF2B5EF4-FFF2-40B4-BE49-F238E27FC236}">
                <a16:creationId xmlns:a16="http://schemas.microsoft.com/office/drawing/2014/main" id="{465A5957-4921-440D-B121-62FD97053B5B}"/>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903120" y="3543168"/>
            <a:ext cx="2476928" cy="67147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2" descr="Image result for white house logo">
            <a:extLst>
              <a:ext uri="{FF2B5EF4-FFF2-40B4-BE49-F238E27FC236}">
                <a16:creationId xmlns:a16="http://schemas.microsoft.com/office/drawing/2014/main" id="{5ECBB312-EC03-4D3E-B587-707EADFEF868}"/>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586854" y="4372266"/>
            <a:ext cx="1109461" cy="77491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equifax">
            <a:extLst>
              <a:ext uri="{FF2B5EF4-FFF2-40B4-BE49-F238E27FC236}">
                <a16:creationId xmlns:a16="http://schemas.microsoft.com/office/drawing/2014/main" id="{B01DA18F-2D41-4DB0-AC22-71CF7D68C802}"/>
              </a:ext>
            </a:extLst>
          </p:cNvPr>
          <p:cNvPicPr>
            <a:picLocks noChangeAspect="1" noChangeArrowheads="1"/>
          </p:cNvPicPr>
          <p:nvPr/>
        </p:nvPicPr>
        <p:blipFill>
          <a:blip r:embed="rId9" cstate="email">
            <a:alphaModFix/>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1810744" y="2858654"/>
            <a:ext cx="2661681" cy="526895"/>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DB2F4E03-2BC8-47C4-A1B8-F9FCC9C48893}"/>
              </a:ext>
            </a:extLst>
          </p:cNvPr>
          <p:cNvSpPr txBox="1"/>
          <p:nvPr/>
        </p:nvSpPr>
        <p:spPr>
          <a:xfrm>
            <a:off x="2169097" y="2066792"/>
            <a:ext cx="1944974" cy="646331"/>
          </a:xfrm>
          <a:prstGeom prst="rect">
            <a:avLst/>
          </a:prstGeom>
          <a:noFill/>
        </p:spPr>
        <p:txBody>
          <a:bodyPr wrap="square" rtlCol="0">
            <a:spAutoFit/>
          </a:bodyPr>
          <a:lstStyle/>
          <a:p>
            <a:pPr algn="ctr"/>
            <a:r>
              <a:rPr lang="en-US" sz="3600" b="1" dirty="0">
                <a:solidFill>
                  <a:schemeClr val="bg2"/>
                </a:solidFill>
                <a:latin typeface="Roboto" panose="02000000000000000000" pitchFamily="2" charset="0"/>
                <a:ea typeface="Roboto" panose="02000000000000000000" pitchFamily="2" charset="0"/>
              </a:rPr>
              <a:t>2017</a:t>
            </a:r>
          </a:p>
        </p:txBody>
      </p:sp>
      <p:pic>
        <p:nvPicPr>
          <p:cNvPr id="4" name="Picture 2" descr="Image result for soft bank logo">
            <a:extLst>
              <a:ext uri="{FF2B5EF4-FFF2-40B4-BE49-F238E27FC236}">
                <a16:creationId xmlns:a16="http://schemas.microsoft.com/office/drawing/2014/main" id="{ABB758CB-27AE-458D-8F71-B4C44E004872}"/>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7391991" y="4498726"/>
            <a:ext cx="3302635" cy="56476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872317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oom with a desk and chair&#10;&#10;Description automatically generated">
            <a:extLst>
              <a:ext uri="{FF2B5EF4-FFF2-40B4-BE49-F238E27FC236}">
                <a16:creationId xmlns:a16="http://schemas.microsoft.com/office/drawing/2014/main" id="{C977AA6B-9B13-46B1-BA2C-97354BAA695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139765" y="0"/>
            <a:ext cx="3052235" cy="6235698"/>
          </a:xfrm>
          <a:prstGeom prst="rect">
            <a:avLst/>
          </a:prstGeom>
        </p:spPr>
      </p:pic>
      <p:pic>
        <p:nvPicPr>
          <p:cNvPr id="15" name="Picture 14" descr="A car parked on the side of a building&#10;&#10;Description automatically generated">
            <a:extLst>
              <a:ext uri="{FF2B5EF4-FFF2-40B4-BE49-F238E27FC236}">
                <a16:creationId xmlns:a16="http://schemas.microsoft.com/office/drawing/2014/main" id="{6F3EE2C8-8845-4D70-BE46-08E7EBCC26B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0"/>
            <a:ext cx="3035299" cy="5607325"/>
          </a:xfrm>
          <a:custGeom>
            <a:avLst/>
            <a:gdLst>
              <a:gd name="connsiteX0" fmla="*/ 0 w 3035299"/>
              <a:gd name="connsiteY0" fmla="*/ 0 h 5607325"/>
              <a:gd name="connsiteX1" fmla="*/ 3035299 w 3035299"/>
              <a:gd name="connsiteY1" fmla="*/ 0 h 5607325"/>
              <a:gd name="connsiteX2" fmla="*/ 3035299 w 3035299"/>
              <a:gd name="connsiteY2" fmla="*/ 5607325 h 5607325"/>
              <a:gd name="connsiteX3" fmla="*/ 0 w 3035299"/>
              <a:gd name="connsiteY3" fmla="*/ 5607325 h 5607325"/>
            </a:gdLst>
            <a:ahLst/>
            <a:cxnLst>
              <a:cxn ang="0">
                <a:pos x="connsiteX0" y="connsiteY0"/>
              </a:cxn>
              <a:cxn ang="0">
                <a:pos x="connsiteX1" y="connsiteY1"/>
              </a:cxn>
              <a:cxn ang="0">
                <a:pos x="connsiteX2" y="connsiteY2"/>
              </a:cxn>
              <a:cxn ang="0">
                <a:pos x="connsiteX3" y="connsiteY3"/>
              </a:cxn>
            </a:cxnLst>
            <a:rect l="l" t="t" r="r" b="b"/>
            <a:pathLst>
              <a:path w="3035299" h="5607325">
                <a:moveTo>
                  <a:pt x="0" y="0"/>
                </a:moveTo>
                <a:lnTo>
                  <a:pt x="3035299" y="0"/>
                </a:lnTo>
                <a:lnTo>
                  <a:pt x="3035299" y="5607325"/>
                </a:lnTo>
                <a:lnTo>
                  <a:pt x="0" y="5607325"/>
                </a:lnTo>
                <a:close/>
              </a:path>
            </a:pathLst>
          </a:custGeom>
        </p:spPr>
      </p:pic>
      <p:pic>
        <p:nvPicPr>
          <p:cNvPr id="27" name="Picture 26" descr="A large passenger jet sitting on an airport runway&#10;&#10;Description automatically generated">
            <a:extLst>
              <a:ext uri="{FF2B5EF4-FFF2-40B4-BE49-F238E27FC236}">
                <a16:creationId xmlns:a16="http://schemas.microsoft.com/office/drawing/2014/main" id="{39FA48AA-BF6A-4B3C-8D04-1A11E905372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104468" y="-1"/>
            <a:ext cx="3035299" cy="6229348"/>
          </a:xfrm>
          <a:custGeom>
            <a:avLst/>
            <a:gdLst>
              <a:gd name="connsiteX0" fmla="*/ 0 w 3035299"/>
              <a:gd name="connsiteY0" fmla="*/ 0 h 6229348"/>
              <a:gd name="connsiteX1" fmla="*/ 3035299 w 3035299"/>
              <a:gd name="connsiteY1" fmla="*/ 0 h 6229348"/>
              <a:gd name="connsiteX2" fmla="*/ 3035299 w 3035299"/>
              <a:gd name="connsiteY2" fmla="*/ 6229348 h 6229348"/>
              <a:gd name="connsiteX3" fmla="*/ 0 w 3035299"/>
              <a:gd name="connsiteY3" fmla="*/ 6229348 h 6229348"/>
            </a:gdLst>
            <a:ahLst/>
            <a:cxnLst>
              <a:cxn ang="0">
                <a:pos x="connsiteX0" y="connsiteY0"/>
              </a:cxn>
              <a:cxn ang="0">
                <a:pos x="connsiteX1" y="connsiteY1"/>
              </a:cxn>
              <a:cxn ang="0">
                <a:pos x="connsiteX2" y="connsiteY2"/>
              </a:cxn>
              <a:cxn ang="0">
                <a:pos x="connsiteX3" y="connsiteY3"/>
              </a:cxn>
            </a:cxnLst>
            <a:rect l="l" t="t" r="r" b="b"/>
            <a:pathLst>
              <a:path w="3035299" h="6229348">
                <a:moveTo>
                  <a:pt x="0" y="0"/>
                </a:moveTo>
                <a:lnTo>
                  <a:pt x="3035299" y="0"/>
                </a:lnTo>
                <a:lnTo>
                  <a:pt x="3035299" y="6229348"/>
                </a:lnTo>
                <a:lnTo>
                  <a:pt x="0" y="6229348"/>
                </a:lnTo>
                <a:close/>
              </a:path>
            </a:pathLst>
          </a:custGeom>
        </p:spPr>
      </p:pic>
      <p:pic>
        <p:nvPicPr>
          <p:cNvPr id="23" name="Picture 22" descr="A group of clouds in the sky&#10;&#10;Description automatically generated">
            <a:extLst>
              <a:ext uri="{FF2B5EF4-FFF2-40B4-BE49-F238E27FC236}">
                <a16:creationId xmlns:a16="http://schemas.microsoft.com/office/drawing/2014/main" id="{D75465F9-C21B-4A5B-B673-B95B8612D04A}"/>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035300" y="-1"/>
            <a:ext cx="3069168" cy="6229350"/>
          </a:xfrm>
          <a:custGeom>
            <a:avLst/>
            <a:gdLst>
              <a:gd name="connsiteX0" fmla="*/ 0 w 3069168"/>
              <a:gd name="connsiteY0" fmla="*/ 0 h 6229350"/>
              <a:gd name="connsiteX1" fmla="*/ 3069168 w 3069168"/>
              <a:gd name="connsiteY1" fmla="*/ 0 h 6229350"/>
              <a:gd name="connsiteX2" fmla="*/ 3069168 w 3069168"/>
              <a:gd name="connsiteY2" fmla="*/ 6229350 h 6229350"/>
              <a:gd name="connsiteX3" fmla="*/ 0 w 3069168"/>
              <a:gd name="connsiteY3" fmla="*/ 6229350 h 6229350"/>
            </a:gdLst>
            <a:ahLst/>
            <a:cxnLst>
              <a:cxn ang="0">
                <a:pos x="connsiteX0" y="connsiteY0"/>
              </a:cxn>
              <a:cxn ang="0">
                <a:pos x="connsiteX1" y="connsiteY1"/>
              </a:cxn>
              <a:cxn ang="0">
                <a:pos x="connsiteX2" y="connsiteY2"/>
              </a:cxn>
              <a:cxn ang="0">
                <a:pos x="connsiteX3" y="connsiteY3"/>
              </a:cxn>
            </a:cxnLst>
            <a:rect l="l" t="t" r="r" b="b"/>
            <a:pathLst>
              <a:path w="3069168" h="6229350">
                <a:moveTo>
                  <a:pt x="0" y="0"/>
                </a:moveTo>
                <a:lnTo>
                  <a:pt x="3069168" y="0"/>
                </a:lnTo>
                <a:lnTo>
                  <a:pt x="3069168" y="6229350"/>
                </a:lnTo>
                <a:lnTo>
                  <a:pt x="0" y="6229350"/>
                </a:lnTo>
                <a:close/>
              </a:path>
            </a:pathLst>
          </a:custGeom>
        </p:spPr>
      </p:pic>
      <p:sp>
        <p:nvSpPr>
          <p:cNvPr id="37" name="Rectangle 36">
            <a:extLst>
              <a:ext uri="{FF2B5EF4-FFF2-40B4-BE49-F238E27FC236}">
                <a16:creationId xmlns:a16="http://schemas.microsoft.com/office/drawing/2014/main" id="{C4B1240B-2A68-4451-B1FB-FAADE4BD5265}"/>
              </a:ext>
            </a:extLst>
          </p:cNvPr>
          <p:cNvSpPr/>
          <p:nvPr/>
        </p:nvSpPr>
        <p:spPr>
          <a:xfrm>
            <a:off x="0" y="-281"/>
            <a:ext cx="12192000" cy="3327400"/>
          </a:xfrm>
          <a:prstGeom prst="rect">
            <a:avLst/>
          </a:prstGeom>
          <a:gradFill flip="none" rotWithShape="1">
            <a:gsLst>
              <a:gs pos="0">
                <a:srgbClr val="000000"/>
              </a:gs>
              <a:gs pos="100000">
                <a:srgbClr val="000000">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8" name="Picture 27">
            <a:extLst>
              <a:ext uri="{FF2B5EF4-FFF2-40B4-BE49-F238E27FC236}">
                <a16:creationId xmlns:a16="http://schemas.microsoft.com/office/drawing/2014/main" id="{C0E05C94-6278-44EB-AC08-373BDFBB83BC}"/>
              </a:ext>
            </a:extLst>
          </p:cNvPr>
          <p:cNvPicPr>
            <a:picLocks noChangeAspect="1"/>
          </p:cNvPicPr>
          <p:nvPr/>
        </p:nvPicPr>
        <p:blipFill>
          <a:blip r:embed="rId7" cstate="email">
            <a:lum/>
            <a:extLst>
              <a:ext uri="{28A0092B-C50C-407E-A947-70E740481C1C}">
                <a14:useLocalDpi xmlns:a14="http://schemas.microsoft.com/office/drawing/2010/main"/>
              </a:ext>
            </a:extLst>
          </a:blip>
          <a:stretch>
            <a:fillRect/>
          </a:stretch>
        </p:blipFill>
        <p:spPr>
          <a:xfrm>
            <a:off x="517902" y="6441704"/>
            <a:ext cx="1021267" cy="210999"/>
          </a:xfrm>
          <a:prstGeom prst="rect">
            <a:avLst/>
          </a:prstGeom>
        </p:spPr>
      </p:pic>
      <p:sp>
        <p:nvSpPr>
          <p:cNvPr id="2" name="Title 1">
            <a:extLst>
              <a:ext uri="{FF2B5EF4-FFF2-40B4-BE49-F238E27FC236}">
                <a16:creationId xmlns:a16="http://schemas.microsoft.com/office/drawing/2014/main" id="{5F519BF7-E406-4251-AC63-870DA54A8382}"/>
              </a:ext>
            </a:extLst>
          </p:cNvPr>
          <p:cNvSpPr>
            <a:spLocks noGrp="1"/>
          </p:cNvSpPr>
          <p:nvPr>
            <p:ph type="title"/>
          </p:nvPr>
        </p:nvSpPr>
        <p:spPr/>
        <p:txBody>
          <a:bodyPr/>
          <a:lstStyle/>
          <a:p>
            <a:r>
              <a:rPr lang="en-GB" dirty="0"/>
              <a:t>The attack surface now includes all connected devices</a:t>
            </a:r>
          </a:p>
        </p:txBody>
      </p:sp>
      <p:sp>
        <p:nvSpPr>
          <p:cNvPr id="43" name="Title 1">
            <a:extLst>
              <a:ext uri="{FF2B5EF4-FFF2-40B4-BE49-F238E27FC236}">
                <a16:creationId xmlns:a16="http://schemas.microsoft.com/office/drawing/2014/main" id="{3C048BFC-DD59-414B-AB76-A62138835EB0}"/>
              </a:ext>
            </a:extLst>
          </p:cNvPr>
          <p:cNvSpPr txBox="1">
            <a:spLocks/>
          </p:cNvSpPr>
          <p:nvPr/>
        </p:nvSpPr>
        <p:spPr>
          <a:xfrm>
            <a:off x="-1" y="5473700"/>
            <a:ext cx="12192001" cy="761998"/>
          </a:xfrm>
          <a:prstGeom prst="rect">
            <a:avLst/>
          </a:prstGeom>
          <a:solidFill>
            <a:schemeClr val="tx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1"/>
                </a:solidFill>
                <a:latin typeface="Roboto" panose="02000000000000000000" pitchFamily="2" charset="0"/>
                <a:ea typeface="Roboto" panose="02000000000000000000" pitchFamily="2" charset="0"/>
                <a:cs typeface="+mj-cs"/>
              </a:defRPr>
            </a:lvl1pPr>
          </a:lstStyle>
          <a:p>
            <a:pPr algn="ctr"/>
            <a:r>
              <a:rPr lang="en-US" sz="2800" dirty="0"/>
              <a:t>Risks now go far beyond fraud</a:t>
            </a:r>
            <a:endParaRPr lang="en-GB" sz="2800" dirty="0"/>
          </a:p>
        </p:txBody>
      </p:sp>
      <p:grpSp>
        <p:nvGrpSpPr>
          <p:cNvPr id="10" name="Group 9">
            <a:extLst>
              <a:ext uri="{FF2B5EF4-FFF2-40B4-BE49-F238E27FC236}">
                <a16:creationId xmlns:a16="http://schemas.microsoft.com/office/drawing/2014/main" id="{2EEE0F11-A50D-459A-BDD2-01A3BD279738}"/>
              </a:ext>
            </a:extLst>
          </p:cNvPr>
          <p:cNvGrpSpPr/>
          <p:nvPr/>
        </p:nvGrpSpPr>
        <p:grpSpPr>
          <a:xfrm>
            <a:off x="-2" y="6229627"/>
            <a:ext cx="12192001" cy="628373"/>
            <a:chOff x="-2" y="6229627"/>
            <a:chExt cx="12192001" cy="628373"/>
          </a:xfrm>
        </p:grpSpPr>
        <p:sp>
          <p:nvSpPr>
            <p:cNvPr id="12" name="Rectangle 11">
              <a:extLst>
                <a:ext uri="{FF2B5EF4-FFF2-40B4-BE49-F238E27FC236}">
                  <a16:creationId xmlns:a16="http://schemas.microsoft.com/office/drawing/2014/main" id="{62729691-5619-41C3-8CED-C4735F44D5D6}"/>
                </a:ext>
              </a:extLst>
            </p:cNvPr>
            <p:cNvSpPr/>
            <p:nvPr/>
          </p:nvSpPr>
          <p:spPr>
            <a:xfrm>
              <a:off x="-2" y="6229627"/>
              <a:ext cx="12192001" cy="62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5BEB4071-1F05-4EF1-A04B-BCEB58C802D6}"/>
                </a:ext>
              </a:extLst>
            </p:cNvPr>
            <p:cNvPicPr>
              <a:picLocks noChangeAspect="1"/>
            </p:cNvPicPr>
            <p:nvPr/>
          </p:nvPicPr>
          <p:blipFill>
            <a:blip r:embed="rId7" cstate="email">
              <a:lum/>
              <a:extLst>
                <a:ext uri="{28A0092B-C50C-407E-A947-70E740481C1C}">
                  <a14:useLocalDpi xmlns:a14="http://schemas.microsoft.com/office/drawing/2010/main"/>
                </a:ext>
              </a:extLst>
            </a:blip>
            <a:stretch>
              <a:fillRect/>
            </a:stretch>
          </p:blipFill>
          <p:spPr>
            <a:xfrm>
              <a:off x="517902" y="6441704"/>
              <a:ext cx="1021267" cy="210999"/>
            </a:xfrm>
            <a:prstGeom prst="rect">
              <a:avLst/>
            </a:prstGeom>
          </p:spPr>
        </p:pic>
      </p:grpSp>
    </p:spTree>
    <p:custDataLst>
      <p:tags r:id="rId1"/>
    </p:custDataLst>
    <p:extLst>
      <p:ext uri="{BB962C8B-B14F-4D97-AF65-F5344CB8AC3E}">
        <p14:creationId xmlns:p14="http://schemas.microsoft.com/office/powerpoint/2010/main" val="575254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1">
            <a:extLst>
              <a:ext uri="{FF2B5EF4-FFF2-40B4-BE49-F238E27FC236}">
                <a16:creationId xmlns:a16="http://schemas.microsoft.com/office/drawing/2014/main" id="{A7FB7755-F53B-46D9-86C9-5CBEF3FFADF8}"/>
              </a:ext>
            </a:extLst>
          </p:cNvPr>
          <p:cNvSpPr txBox="1">
            <a:spLocks/>
          </p:cNvSpPr>
          <p:nvPr/>
        </p:nvSpPr>
        <p:spPr>
          <a:xfrm>
            <a:off x="390071" y="906236"/>
            <a:ext cx="9144000" cy="17226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a:solidFill>
                  <a:schemeClr val="bg1"/>
                </a:solidFill>
                <a:latin typeface="Roboto" panose="02000000000000000000" pitchFamily="2" charset="0"/>
                <a:ea typeface="Roboto" panose="02000000000000000000" pitchFamily="2" charset="0"/>
                <a:cs typeface="+mj-cs"/>
              </a:defRPr>
            </a:lvl1pPr>
          </a:lstStyle>
          <a:p>
            <a:pPr>
              <a:lnSpc>
                <a:spcPct val="100000"/>
              </a:lnSpc>
              <a:spcBef>
                <a:spcPts val="0"/>
              </a:spcBef>
            </a:pPr>
            <a:r>
              <a:rPr lang="en-GB" sz="4400" b="0" dirty="0">
                <a:solidFill>
                  <a:schemeClr val="accent1"/>
                </a:solidFill>
                <a:cs typeface="+mn-cs"/>
              </a:rPr>
              <a:t>PKI rises to </a:t>
            </a:r>
            <a:br>
              <a:rPr lang="en-GB" sz="4400" b="0" dirty="0">
                <a:solidFill>
                  <a:srgbClr val="FFFFFF"/>
                </a:solidFill>
                <a:cs typeface="+mn-cs"/>
              </a:rPr>
            </a:br>
            <a:r>
              <a:rPr lang="en-GB" sz="4400" dirty="0">
                <a:solidFill>
                  <a:srgbClr val="FFFFFF"/>
                </a:solidFill>
                <a:cs typeface="+mn-cs"/>
              </a:rPr>
              <a:t>the challenge</a:t>
            </a:r>
          </a:p>
        </p:txBody>
      </p:sp>
      <p:sp>
        <p:nvSpPr>
          <p:cNvPr id="6" name="Rectangle 5">
            <a:extLst>
              <a:ext uri="{FF2B5EF4-FFF2-40B4-BE49-F238E27FC236}">
                <a16:creationId xmlns:a16="http://schemas.microsoft.com/office/drawing/2014/main" id="{700E1B87-BA29-495C-9ACF-9D88CFEF68D6}"/>
              </a:ext>
            </a:extLst>
          </p:cNvPr>
          <p:cNvSpPr/>
          <p:nvPr/>
        </p:nvSpPr>
        <p:spPr>
          <a:xfrm>
            <a:off x="-2" y="6229627"/>
            <a:ext cx="12192001" cy="62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F2E1C787-734B-4462-A362-954D9BD9ADBA}"/>
              </a:ext>
            </a:extLst>
          </p:cNvPr>
          <p:cNvPicPr>
            <a:picLocks noChangeAspect="1"/>
          </p:cNvPicPr>
          <p:nvPr/>
        </p:nvPicPr>
        <p:blipFill>
          <a:blip r:embed="rId4" cstate="email">
            <a:lum/>
            <a:extLst>
              <a:ext uri="{28A0092B-C50C-407E-A947-70E740481C1C}">
                <a14:useLocalDpi xmlns:a14="http://schemas.microsoft.com/office/drawing/2010/main"/>
              </a:ext>
            </a:extLst>
          </a:blip>
          <a:stretch>
            <a:fillRect/>
          </a:stretch>
        </p:blipFill>
        <p:spPr>
          <a:xfrm>
            <a:off x="517902" y="6441704"/>
            <a:ext cx="1021267" cy="210999"/>
          </a:xfrm>
          <a:prstGeom prst="rect">
            <a:avLst/>
          </a:prstGeom>
        </p:spPr>
      </p:pic>
    </p:spTree>
    <p:custDataLst>
      <p:tags r:id="rId1"/>
    </p:custDataLst>
    <p:extLst>
      <p:ext uri="{BB962C8B-B14F-4D97-AF65-F5344CB8AC3E}">
        <p14:creationId xmlns:p14="http://schemas.microsoft.com/office/powerpoint/2010/main" val="13632904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4DD00-D415-4699-AB0A-DB5CCA0C2B43}"/>
              </a:ext>
            </a:extLst>
          </p:cNvPr>
          <p:cNvSpPr>
            <a:spLocks noGrp="1"/>
          </p:cNvSpPr>
          <p:nvPr>
            <p:ph type="title"/>
          </p:nvPr>
        </p:nvSpPr>
        <p:spPr/>
        <p:txBody>
          <a:bodyPr/>
          <a:lstStyle/>
          <a:p>
            <a:r>
              <a:rPr lang="en-GB" dirty="0"/>
              <a:t>PKI has many advantages as an identity solution</a:t>
            </a:r>
          </a:p>
        </p:txBody>
      </p:sp>
      <p:grpSp>
        <p:nvGrpSpPr>
          <p:cNvPr id="22" name="Group 21">
            <a:extLst>
              <a:ext uri="{FF2B5EF4-FFF2-40B4-BE49-F238E27FC236}">
                <a16:creationId xmlns:a16="http://schemas.microsoft.com/office/drawing/2014/main" id="{04B6A08F-7621-4B24-83BB-71D2DA8226F3}"/>
              </a:ext>
            </a:extLst>
          </p:cNvPr>
          <p:cNvGrpSpPr/>
          <p:nvPr/>
        </p:nvGrpSpPr>
        <p:grpSpPr>
          <a:xfrm>
            <a:off x="8422513" y="3570028"/>
            <a:ext cx="856344" cy="856344"/>
            <a:chOff x="8422513" y="3570028"/>
            <a:chExt cx="856344" cy="856344"/>
          </a:xfrm>
        </p:grpSpPr>
        <p:sp>
          <p:nvSpPr>
            <p:cNvPr id="58" name="Oval 57">
              <a:extLst>
                <a:ext uri="{FF2B5EF4-FFF2-40B4-BE49-F238E27FC236}">
                  <a16:creationId xmlns:a16="http://schemas.microsoft.com/office/drawing/2014/main" id="{48DF2CD3-7DCB-467B-A9E8-3622A50E3301}"/>
                </a:ext>
              </a:extLst>
            </p:cNvPr>
            <p:cNvSpPr/>
            <p:nvPr/>
          </p:nvSpPr>
          <p:spPr>
            <a:xfrm>
              <a:off x="8422513" y="3570028"/>
              <a:ext cx="856344" cy="856344"/>
            </a:xfrm>
            <a:prstGeom prst="ellipse">
              <a:avLst/>
            </a:prstGeom>
            <a:solidFill>
              <a:schemeClr val="bg1"/>
            </a:solidFill>
            <a:ln w="38100">
              <a:noFill/>
            </a:ln>
            <a:effectLst>
              <a:glow rad="355600">
                <a:schemeClr val="accent1">
                  <a:alpha val="48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solidFill>
                  <a:schemeClr val="bg1"/>
                </a:solidFill>
                <a:latin typeface="Raleway" charset="0"/>
              </a:endParaRPr>
            </a:p>
          </p:txBody>
        </p:sp>
        <p:pic>
          <p:nvPicPr>
            <p:cNvPr id="3" name="Graphic 2">
              <a:extLst>
                <a:ext uri="{FF2B5EF4-FFF2-40B4-BE49-F238E27FC236}">
                  <a16:creationId xmlns:a16="http://schemas.microsoft.com/office/drawing/2014/main" id="{CDB98490-626E-49FE-BB7E-2756F47143C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86077" y="3724467"/>
              <a:ext cx="529217" cy="547466"/>
            </a:xfrm>
            <a:prstGeom prst="rect">
              <a:avLst/>
            </a:prstGeom>
          </p:spPr>
        </p:pic>
      </p:grpSp>
      <p:sp>
        <p:nvSpPr>
          <p:cNvPr id="14" name="Text Placeholder 1">
            <a:extLst>
              <a:ext uri="{FF2B5EF4-FFF2-40B4-BE49-F238E27FC236}">
                <a16:creationId xmlns:a16="http://schemas.microsoft.com/office/drawing/2014/main" id="{EA732FDE-38B4-40CA-8789-331DA1C71174}"/>
              </a:ext>
            </a:extLst>
          </p:cNvPr>
          <p:cNvSpPr txBox="1">
            <a:spLocks/>
          </p:cNvSpPr>
          <p:nvPr/>
        </p:nvSpPr>
        <p:spPr>
          <a:xfrm>
            <a:off x="661333" y="1396211"/>
            <a:ext cx="1642608" cy="1587685"/>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1800"/>
              </a:spcAft>
              <a:buNone/>
            </a:pPr>
            <a:r>
              <a:rPr lang="en-US" sz="1800" b="1" dirty="0">
                <a:solidFill>
                  <a:schemeClr val="bg1"/>
                </a:solidFill>
                <a:latin typeface="Roboto" panose="02000000000000000000" pitchFamily="2" charset="0"/>
                <a:ea typeface="Roboto" panose="02000000000000000000" pitchFamily="2" charset="0"/>
              </a:rPr>
              <a:t>Proven</a:t>
            </a:r>
          </a:p>
        </p:txBody>
      </p:sp>
      <p:sp>
        <p:nvSpPr>
          <p:cNvPr id="15" name="Text Placeholder 1">
            <a:extLst>
              <a:ext uri="{FF2B5EF4-FFF2-40B4-BE49-F238E27FC236}">
                <a16:creationId xmlns:a16="http://schemas.microsoft.com/office/drawing/2014/main" id="{C7027C8C-5247-4E47-95F3-2B598FCD360D}"/>
              </a:ext>
            </a:extLst>
          </p:cNvPr>
          <p:cNvSpPr txBox="1">
            <a:spLocks/>
          </p:cNvSpPr>
          <p:nvPr/>
        </p:nvSpPr>
        <p:spPr>
          <a:xfrm>
            <a:off x="2485194" y="1396211"/>
            <a:ext cx="1644322" cy="1587685"/>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1800"/>
              </a:spcAft>
              <a:buNone/>
            </a:pPr>
            <a:r>
              <a:rPr lang="en-US" sz="1800" b="1" dirty="0">
                <a:solidFill>
                  <a:schemeClr val="bg1"/>
                </a:solidFill>
                <a:latin typeface="Roboto" panose="02000000000000000000" pitchFamily="2" charset="0"/>
                <a:ea typeface="Roboto" panose="02000000000000000000" pitchFamily="2" charset="0"/>
              </a:rPr>
              <a:t>Versatile</a:t>
            </a:r>
          </a:p>
        </p:txBody>
      </p:sp>
      <p:sp>
        <p:nvSpPr>
          <p:cNvPr id="18" name="Text Placeholder 1">
            <a:extLst>
              <a:ext uri="{FF2B5EF4-FFF2-40B4-BE49-F238E27FC236}">
                <a16:creationId xmlns:a16="http://schemas.microsoft.com/office/drawing/2014/main" id="{51C5F074-4B24-4880-B4C9-DE6B8AA3DB95}"/>
              </a:ext>
            </a:extLst>
          </p:cNvPr>
          <p:cNvSpPr txBox="1">
            <a:spLocks/>
          </p:cNvSpPr>
          <p:nvPr/>
        </p:nvSpPr>
        <p:spPr>
          <a:xfrm>
            <a:off x="8074616" y="1797756"/>
            <a:ext cx="1581730" cy="1186140"/>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1800"/>
              </a:spcAft>
              <a:buNone/>
            </a:pPr>
            <a:r>
              <a:rPr lang="en-US" sz="1800" b="1" dirty="0">
                <a:solidFill>
                  <a:schemeClr val="bg1"/>
                </a:solidFill>
                <a:latin typeface="Roboto" panose="02000000000000000000" pitchFamily="2" charset="0"/>
                <a:ea typeface="Roboto" panose="02000000000000000000" pitchFamily="2" charset="0"/>
              </a:rPr>
              <a:t>Ubiquitous</a:t>
            </a:r>
          </a:p>
        </p:txBody>
      </p:sp>
      <p:sp>
        <p:nvSpPr>
          <p:cNvPr id="16" name="Text Placeholder 1">
            <a:extLst>
              <a:ext uri="{FF2B5EF4-FFF2-40B4-BE49-F238E27FC236}">
                <a16:creationId xmlns:a16="http://schemas.microsoft.com/office/drawing/2014/main" id="{3DBE9921-6BED-4B6A-BF43-EE76AAB69FA4}"/>
              </a:ext>
            </a:extLst>
          </p:cNvPr>
          <p:cNvSpPr txBox="1">
            <a:spLocks/>
          </p:cNvSpPr>
          <p:nvPr/>
        </p:nvSpPr>
        <p:spPr>
          <a:xfrm>
            <a:off x="4426661" y="1396211"/>
            <a:ext cx="1454125" cy="1587685"/>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1800"/>
              </a:spcAft>
              <a:buNone/>
            </a:pPr>
            <a:r>
              <a:rPr lang="en-US" sz="1800" b="1" dirty="0">
                <a:solidFill>
                  <a:schemeClr val="bg1"/>
                </a:solidFill>
                <a:latin typeface="Roboto" panose="02000000000000000000" pitchFamily="2" charset="0"/>
                <a:ea typeface="Roboto" panose="02000000000000000000" pitchFamily="2" charset="0"/>
              </a:rPr>
              <a:t>Reliable</a:t>
            </a:r>
          </a:p>
        </p:txBody>
      </p:sp>
      <p:sp>
        <p:nvSpPr>
          <p:cNvPr id="17" name="Text Placeholder 1">
            <a:extLst>
              <a:ext uri="{FF2B5EF4-FFF2-40B4-BE49-F238E27FC236}">
                <a16:creationId xmlns:a16="http://schemas.microsoft.com/office/drawing/2014/main" id="{90009E81-BD1F-41AA-903B-A7C2139D84D6}"/>
              </a:ext>
            </a:extLst>
          </p:cNvPr>
          <p:cNvSpPr txBox="1">
            <a:spLocks/>
          </p:cNvSpPr>
          <p:nvPr/>
        </p:nvSpPr>
        <p:spPr>
          <a:xfrm>
            <a:off x="5879595" y="1396211"/>
            <a:ext cx="2275200" cy="1587685"/>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1800"/>
              </a:spcAft>
              <a:buNone/>
            </a:pPr>
            <a:r>
              <a:rPr lang="en-US" sz="1800" b="1" dirty="0">
                <a:solidFill>
                  <a:schemeClr val="bg1"/>
                </a:solidFill>
                <a:latin typeface="Roboto" panose="02000000000000000000" pitchFamily="2" charset="0"/>
                <a:ea typeface="Roboto" panose="02000000000000000000" pitchFamily="2" charset="0"/>
              </a:rPr>
              <a:t>Secure</a:t>
            </a:r>
          </a:p>
        </p:txBody>
      </p:sp>
      <p:sp>
        <p:nvSpPr>
          <p:cNvPr id="104" name="Text Placeholder 1">
            <a:extLst>
              <a:ext uri="{FF2B5EF4-FFF2-40B4-BE49-F238E27FC236}">
                <a16:creationId xmlns:a16="http://schemas.microsoft.com/office/drawing/2014/main" id="{7D9A3A42-A921-4761-BA5F-32E3EB08F289}"/>
              </a:ext>
            </a:extLst>
          </p:cNvPr>
          <p:cNvSpPr txBox="1">
            <a:spLocks/>
          </p:cNvSpPr>
          <p:nvPr/>
        </p:nvSpPr>
        <p:spPr>
          <a:xfrm>
            <a:off x="9889130" y="1772356"/>
            <a:ext cx="1581730" cy="1186140"/>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1800"/>
              </a:spcAft>
              <a:buNone/>
            </a:pPr>
            <a:r>
              <a:rPr lang="en-US" sz="1800" b="1" dirty="0">
                <a:solidFill>
                  <a:schemeClr val="bg1"/>
                </a:solidFill>
                <a:latin typeface="Roboto" panose="02000000000000000000" pitchFamily="2" charset="0"/>
                <a:ea typeface="Roboto" panose="02000000000000000000" pitchFamily="2" charset="0"/>
              </a:rPr>
              <a:t>Widely understood</a:t>
            </a:r>
          </a:p>
        </p:txBody>
      </p:sp>
      <p:cxnSp>
        <p:nvCxnSpPr>
          <p:cNvPr id="34" name="Straight Connector 33">
            <a:extLst>
              <a:ext uri="{FF2B5EF4-FFF2-40B4-BE49-F238E27FC236}">
                <a16:creationId xmlns:a16="http://schemas.microsoft.com/office/drawing/2014/main" id="{0AF59458-0A03-46A7-B389-DB7D23301CCF}"/>
              </a:ext>
            </a:extLst>
          </p:cNvPr>
          <p:cNvCxnSpPr>
            <a:cxnSpLocks/>
          </p:cNvCxnSpPr>
          <p:nvPr/>
        </p:nvCxnSpPr>
        <p:spPr>
          <a:xfrm>
            <a:off x="2403643" y="2140656"/>
            <a:ext cx="0" cy="3213100"/>
          </a:xfrm>
          <a:prstGeom prst="line">
            <a:avLst/>
          </a:prstGeom>
          <a:ln>
            <a:gradFill flip="none" rotWithShape="1">
              <a:gsLst>
                <a:gs pos="50000">
                  <a:schemeClr val="bg1"/>
                </a:gs>
                <a:gs pos="0">
                  <a:schemeClr val="bg1">
                    <a:alpha val="0"/>
                  </a:schemeClr>
                </a:gs>
                <a:gs pos="100000">
                  <a:schemeClr val="bg1">
                    <a:alpha val="0"/>
                  </a:schemeClr>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E29299A-2ABD-4BCF-9CD8-BB8F3C94CD6D}"/>
              </a:ext>
            </a:extLst>
          </p:cNvPr>
          <p:cNvCxnSpPr>
            <a:cxnSpLocks/>
          </p:cNvCxnSpPr>
          <p:nvPr/>
        </p:nvCxnSpPr>
        <p:spPr>
          <a:xfrm>
            <a:off x="4245655" y="2140656"/>
            <a:ext cx="0" cy="3213100"/>
          </a:xfrm>
          <a:prstGeom prst="line">
            <a:avLst/>
          </a:prstGeom>
          <a:ln>
            <a:gradFill flip="none" rotWithShape="1">
              <a:gsLst>
                <a:gs pos="50000">
                  <a:schemeClr val="bg1"/>
                </a:gs>
                <a:gs pos="0">
                  <a:schemeClr val="bg1">
                    <a:alpha val="0"/>
                  </a:schemeClr>
                </a:gs>
                <a:gs pos="100000">
                  <a:schemeClr val="bg1">
                    <a:alpha val="0"/>
                  </a:schemeClr>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9F6951D-3041-4929-966A-62D240401DDC}"/>
              </a:ext>
            </a:extLst>
          </p:cNvPr>
          <p:cNvCxnSpPr>
            <a:cxnSpLocks/>
          </p:cNvCxnSpPr>
          <p:nvPr/>
        </p:nvCxnSpPr>
        <p:spPr>
          <a:xfrm>
            <a:off x="6087667" y="2140656"/>
            <a:ext cx="0" cy="3213100"/>
          </a:xfrm>
          <a:prstGeom prst="line">
            <a:avLst/>
          </a:prstGeom>
          <a:ln>
            <a:gradFill flip="none" rotWithShape="1">
              <a:gsLst>
                <a:gs pos="50000">
                  <a:schemeClr val="bg1"/>
                </a:gs>
                <a:gs pos="0">
                  <a:schemeClr val="bg1">
                    <a:alpha val="0"/>
                  </a:schemeClr>
                </a:gs>
                <a:gs pos="100000">
                  <a:schemeClr val="bg1">
                    <a:alpha val="0"/>
                  </a:schemeClr>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CAF1586-F372-45E3-9AD7-76C40C096267}"/>
              </a:ext>
            </a:extLst>
          </p:cNvPr>
          <p:cNvCxnSpPr>
            <a:cxnSpLocks/>
          </p:cNvCxnSpPr>
          <p:nvPr/>
        </p:nvCxnSpPr>
        <p:spPr>
          <a:xfrm>
            <a:off x="7929679" y="2140656"/>
            <a:ext cx="0" cy="3213100"/>
          </a:xfrm>
          <a:prstGeom prst="line">
            <a:avLst/>
          </a:prstGeom>
          <a:ln>
            <a:gradFill flip="none" rotWithShape="1">
              <a:gsLst>
                <a:gs pos="50000">
                  <a:schemeClr val="bg1"/>
                </a:gs>
                <a:gs pos="0">
                  <a:schemeClr val="bg1">
                    <a:alpha val="0"/>
                  </a:schemeClr>
                </a:gs>
                <a:gs pos="100000">
                  <a:schemeClr val="bg1">
                    <a:alpha val="0"/>
                  </a:schemeClr>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1DC26FD-0121-4064-A3C8-488E7D613E70}"/>
              </a:ext>
            </a:extLst>
          </p:cNvPr>
          <p:cNvCxnSpPr>
            <a:cxnSpLocks/>
          </p:cNvCxnSpPr>
          <p:nvPr/>
        </p:nvCxnSpPr>
        <p:spPr>
          <a:xfrm>
            <a:off x="9771691" y="2140656"/>
            <a:ext cx="0" cy="3213100"/>
          </a:xfrm>
          <a:prstGeom prst="line">
            <a:avLst/>
          </a:prstGeom>
          <a:ln>
            <a:gradFill flip="none" rotWithShape="1">
              <a:gsLst>
                <a:gs pos="50000">
                  <a:schemeClr val="bg1"/>
                </a:gs>
                <a:gs pos="0">
                  <a:schemeClr val="bg1">
                    <a:alpha val="0"/>
                  </a:schemeClr>
                </a:gs>
                <a:gs pos="100000">
                  <a:schemeClr val="bg1">
                    <a:alpha val="0"/>
                  </a:schemeClr>
                </a:gs>
              </a:gsLst>
              <a:lin ang="5400000" scaled="1"/>
              <a:tileRect/>
            </a:gra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AD10A97E-F31C-41A2-B0B1-1BE4148826FE}"/>
              </a:ext>
            </a:extLst>
          </p:cNvPr>
          <p:cNvGrpSpPr/>
          <p:nvPr/>
        </p:nvGrpSpPr>
        <p:grpSpPr>
          <a:xfrm>
            <a:off x="2896477" y="3570028"/>
            <a:ext cx="856344" cy="856344"/>
            <a:chOff x="2896477" y="3570028"/>
            <a:chExt cx="856344" cy="856344"/>
          </a:xfrm>
        </p:grpSpPr>
        <p:sp>
          <p:nvSpPr>
            <p:cNvPr id="67" name="Oval 66">
              <a:extLst>
                <a:ext uri="{FF2B5EF4-FFF2-40B4-BE49-F238E27FC236}">
                  <a16:creationId xmlns:a16="http://schemas.microsoft.com/office/drawing/2014/main" id="{0E5F4312-08D9-4815-95DF-89DE9B5A1F71}"/>
                </a:ext>
              </a:extLst>
            </p:cNvPr>
            <p:cNvSpPr/>
            <p:nvPr/>
          </p:nvSpPr>
          <p:spPr>
            <a:xfrm>
              <a:off x="2896477" y="3570028"/>
              <a:ext cx="856344" cy="856344"/>
            </a:xfrm>
            <a:prstGeom prst="ellipse">
              <a:avLst/>
            </a:prstGeom>
            <a:solidFill>
              <a:schemeClr val="bg1"/>
            </a:solidFill>
            <a:ln w="38100">
              <a:noFill/>
            </a:ln>
            <a:effectLst>
              <a:glow rad="355600">
                <a:schemeClr val="accent1">
                  <a:alpha val="48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solidFill>
                  <a:schemeClr val="bg1"/>
                </a:solidFill>
                <a:latin typeface="Raleway" charset="0"/>
              </a:endParaRPr>
            </a:p>
          </p:txBody>
        </p:sp>
        <p:pic>
          <p:nvPicPr>
            <p:cNvPr id="33" name="Picture 32">
              <a:extLst>
                <a:ext uri="{FF2B5EF4-FFF2-40B4-BE49-F238E27FC236}">
                  <a16:creationId xmlns:a16="http://schemas.microsoft.com/office/drawing/2014/main" id="{34BD43F9-BD91-484E-BCC3-539108452F7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009867" y="3681069"/>
              <a:ext cx="629564" cy="634262"/>
            </a:xfrm>
            <a:prstGeom prst="rect">
              <a:avLst/>
            </a:prstGeom>
          </p:spPr>
        </p:pic>
      </p:grpSp>
      <p:grpSp>
        <p:nvGrpSpPr>
          <p:cNvPr id="24" name="Group 23">
            <a:extLst>
              <a:ext uri="{FF2B5EF4-FFF2-40B4-BE49-F238E27FC236}">
                <a16:creationId xmlns:a16="http://schemas.microsoft.com/office/drawing/2014/main" id="{A5471272-7591-43DE-9EEE-4A121A2640ED}"/>
              </a:ext>
            </a:extLst>
          </p:cNvPr>
          <p:cNvGrpSpPr/>
          <p:nvPr/>
        </p:nvGrpSpPr>
        <p:grpSpPr>
          <a:xfrm>
            <a:off x="4738489" y="3570028"/>
            <a:ext cx="856344" cy="856344"/>
            <a:chOff x="4738489" y="3570028"/>
            <a:chExt cx="856344" cy="856344"/>
          </a:xfrm>
        </p:grpSpPr>
        <p:sp>
          <p:nvSpPr>
            <p:cNvPr id="64" name="Oval 63">
              <a:extLst>
                <a:ext uri="{FF2B5EF4-FFF2-40B4-BE49-F238E27FC236}">
                  <a16:creationId xmlns:a16="http://schemas.microsoft.com/office/drawing/2014/main" id="{F74F4908-410A-4E1A-A034-7CBB6A87E5A7}"/>
                </a:ext>
              </a:extLst>
            </p:cNvPr>
            <p:cNvSpPr/>
            <p:nvPr/>
          </p:nvSpPr>
          <p:spPr>
            <a:xfrm>
              <a:off x="4738489" y="3570028"/>
              <a:ext cx="856344" cy="856344"/>
            </a:xfrm>
            <a:prstGeom prst="ellipse">
              <a:avLst/>
            </a:prstGeom>
            <a:solidFill>
              <a:schemeClr val="bg1"/>
            </a:solidFill>
            <a:ln w="38100">
              <a:noFill/>
            </a:ln>
            <a:effectLst>
              <a:glow rad="355600">
                <a:schemeClr val="accent1">
                  <a:alpha val="48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solidFill>
                  <a:schemeClr val="bg1"/>
                </a:solidFill>
                <a:latin typeface="Raleway" charset="0"/>
              </a:endParaRPr>
            </a:p>
          </p:txBody>
        </p:sp>
        <p:pic>
          <p:nvPicPr>
            <p:cNvPr id="40" name="Picture 39">
              <a:extLst>
                <a:ext uri="{FF2B5EF4-FFF2-40B4-BE49-F238E27FC236}">
                  <a16:creationId xmlns:a16="http://schemas.microsoft.com/office/drawing/2014/main" id="{8A127D99-945D-448D-A3D8-23EF702CC55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854202" y="3683409"/>
              <a:ext cx="624919" cy="629583"/>
            </a:xfrm>
            <a:prstGeom prst="rect">
              <a:avLst/>
            </a:prstGeom>
          </p:spPr>
        </p:pic>
      </p:grpSp>
      <p:grpSp>
        <p:nvGrpSpPr>
          <p:cNvPr id="23" name="Group 22">
            <a:extLst>
              <a:ext uri="{FF2B5EF4-FFF2-40B4-BE49-F238E27FC236}">
                <a16:creationId xmlns:a16="http://schemas.microsoft.com/office/drawing/2014/main" id="{8C9A674E-2411-4DBC-A622-944097B14A98}"/>
              </a:ext>
            </a:extLst>
          </p:cNvPr>
          <p:cNvGrpSpPr/>
          <p:nvPr/>
        </p:nvGrpSpPr>
        <p:grpSpPr>
          <a:xfrm>
            <a:off x="6580501" y="3570028"/>
            <a:ext cx="856344" cy="856344"/>
            <a:chOff x="6580501" y="3570028"/>
            <a:chExt cx="856344" cy="856344"/>
          </a:xfrm>
        </p:grpSpPr>
        <p:sp>
          <p:nvSpPr>
            <p:cNvPr id="61" name="Oval 60">
              <a:extLst>
                <a:ext uri="{FF2B5EF4-FFF2-40B4-BE49-F238E27FC236}">
                  <a16:creationId xmlns:a16="http://schemas.microsoft.com/office/drawing/2014/main" id="{EC01FED5-AD74-484C-B065-577F956C5DD4}"/>
                </a:ext>
              </a:extLst>
            </p:cNvPr>
            <p:cNvSpPr/>
            <p:nvPr/>
          </p:nvSpPr>
          <p:spPr>
            <a:xfrm>
              <a:off x="6580501" y="3570028"/>
              <a:ext cx="856344" cy="856344"/>
            </a:xfrm>
            <a:prstGeom prst="ellipse">
              <a:avLst/>
            </a:prstGeom>
            <a:solidFill>
              <a:schemeClr val="bg1"/>
            </a:solidFill>
            <a:ln w="38100">
              <a:noFill/>
            </a:ln>
            <a:effectLst>
              <a:glow rad="355600">
                <a:schemeClr val="accent1">
                  <a:alpha val="48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solidFill>
                  <a:schemeClr val="bg1"/>
                </a:solidFill>
                <a:latin typeface="Raleway" charset="0"/>
              </a:endParaRPr>
            </a:p>
          </p:txBody>
        </p:sp>
        <p:pic>
          <p:nvPicPr>
            <p:cNvPr id="41" name="Picture 40" descr="A close up of a sign&#10;&#10;Description automatically generated">
              <a:extLst>
                <a:ext uri="{FF2B5EF4-FFF2-40B4-BE49-F238E27FC236}">
                  <a16:creationId xmlns:a16="http://schemas.microsoft.com/office/drawing/2014/main" id="{04743876-1167-4B21-8F75-287D0755197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730037" y="3719564"/>
              <a:ext cx="557272" cy="557272"/>
            </a:xfrm>
            <a:prstGeom prst="rect">
              <a:avLst/>
            </a:prstGeom>
          </p:spPr>
        </p:pic>
      </p:grpSp>
      <p:grpSp>
        <p:nvGrpSpPr>
          <p:cNvPr id="21" name="Group 20">
            <a:extLst>
              <a:ext uri="{FF2B5EF4-FFF2-40B4-BE49-F238E27FC236}">
                <a16:creationId xmlns:a16="http://schemas.microsoft.com/office/drawing/2014/main" id="{6575D2F8-6B44-433C-8779-9B56156DCC6B}"/>
              </a:ext>
            </a:extLst>
          </p:cNvPr>
          <p:cNvGrpSpPr/>
          <p:nvPr/>
        </p:nvGrpSpPr>
        <p:grpSpPr>
          <a:xfrm>
            <a:off x="10264523" y="3570028"/>
            <a:ext cx="856344" cy="856344"/>
            <a:chOff x="10264523" y="3570028"/>
            <a:chExt cx="856344" cy="856344"/>
          </a:xfrm>
        </p:grpSpPr>
        <p:sp>
          <p:nvSpPr>
            <p:cNvPr id="113" name="Oval 112">
              <a:extLst>
                <a:ext uri="{FF2B5EF4-FFF2-40B4-BE49-F238E27FC236}">
                  <a16:creationId xmlns:a16="http://schemas.microsoft.com/office/drawing/2014/main" id="{6884464A-CEBD-4253-AD48-4AF3F2374B34}"/>
                </a:ext>
              </a:extLst>
            </p:cNvPr>
            <p:cNvSpPr/>
            <p:nvPr/>
          </p:nvSpPr>
          <p:spPr>
            <a:xfrm>
              <a:off x="10264523" y="3570028"/>
              <a:ext cx="856344" cy="856344"/>
            </a:xfrm>
            <a:prstGeom prst="ellipse">
              <a:avLst/>
            </a:prstGeom>
            <a:solidFill>
              <a:schemeClr val="bg1"/>
            </a:solidFill>
            <a:ln w="38100">
              <a:noFill/>
            </a:ln>
            <a:effectLst>
              <a:glow rad="355600">
                <a:schemeClr val="accent1">
                  <a:alpha val="48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solidFill>
                  <a:schemeClr val="bg1"/>
                </a:solidFill>
                <a:latin typeface="Raleway" charset="0"/>
              </a:endParaRPr>
            </a:p>
          </p:txBody>
        </p:sp>
        <p:pic>
          <p:nvPicPr>
            <p:cNvPr id="12" name="Picture 11" descr="A close up of a sign&#10;&#10;Description automatically generated">
              <a:extLst>
                <a:ext uri="{FF2B5EF4-FFF2-40B4-BE49-F238E27FC236}">
                  <a16:creationId xmlns:a16="http://schemas.microsoft.com/office/drawing/2014/main" id="{89198D91-21E7-4BE8-8646-C718D1DEE11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357433" y="3662938"/>
              <a:ext cx="670524" cy="670524"/>
            </a:xfrm>
            <a:prstGeom prst="rect">
              <a:avLst/>
            </a:prstGeom>
          </p:spPr>
        </p:pic>
      </p:grpSp>
      <p:grpSp>
        <p:nvGrpSpPr>
          <p:cNvPr id="20" name="Group 19">
            <a:extLst>
              <a:ext uri="{FF2B5EF4-FFF2-40B4-BE49-F238E27FC236}">
                <a16:creationId xmlns:a16="http://schemas.microsoft.com/office/drawing/2014/main" id="{474578AB-6D1F-4591-AEF2-5B879AF151BD}"/>
              </a:ext>
            </a:extLst>
          </p:cNvPr>
          <p:cNvGrpSpPr/>
          <p:nvPr/>
        </p:nvGrpSpPr>
        <p:grpSpPr>
          <a:xfrm>
            <a:off x="1054465" y="3570028"/>
            <a:ext cx="856344" cy="856344"/>
            <a:chOff x="1054465" y="3570028"/>
            <a:chExt cx="856344" cy="856344"/>
          </a:xfrm>
        </p:grpSpPr>
        <p:sp>
          <p:nvSpPr>
            <p:cNvPr id="10" name="Oval 9">
              <a:extLst>
                <a:ext uri="{FF2B5EF4-FFF2-40B4-BE49-F238E27FC236}">
                  <a16:creationId xmlns:a16="http://schemas.microsoft.com/office/drawing/2014/main" id="{BF6BBF2E-4BD7-417B-BFC3-A52F3DF4BE9B}"/>
                </a:ext>
              </a:extLst>
            </p:cNvPr>
            <p:cNvSpPr/>
            <p:nvPr/>
          </p:nvSpPr>
          <p:spPr>
            <a:xfrm>
              <a:off x="1054465" y="3570028"/>
              <a:ext cx="856344" cy="856344"/>
            </a:xfrm>
            <a:prstGeom prst="ellipse">
              <a:avLst/>
            </a:prstGeom>
            <a:solidFill>
              <a:schemeClr val="bg1"/>
            </a:solidFill>
            <a:ln w="38100">
              <a:noFill/>
            </a:ln>
            <a:effectLst>
              <a:glow rad="355600">
                <a:schemeClr val="accent1">
                  <a:alpha val="48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solidFill>
                  <a:schemeClr val="bg1"/>
                </a:solidFill>
                <a:latin typeface="Raleway" charset="0"/>
              </a:endParaRPr>
            </a:p>
          </p:txBody>
        </p:sp>
        <p:pic>
          <p:nvPicPr>
            <p:cNvPr id="50" name="Picture 49">
              <a:extLst>
                <a:ext uri="{FF2B5EF4-FFF2-40B4-BE49-F238E27FC236}">
                  <a16:creationId xmlns:a16="http://schemas.microsoft.com/office/drawing/2014/main" id="{BCAF3E96-1370-4825-BB84-C214E09D5E88}"/>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198077" y="3711517"/>
              <a:ext cx="569120" cy="573367"/>
            </a:xfrm>
            <a:prstGeom prst="rect">
              <a:avLst/>
            </a:prstGeom>
          </p:spPr>
        </p:pic>
      </p:grpSp>
    </p:spTree>
    <p:custDataLst>
      <p:tags r:id="rId1"/>
    </p:custDataLst>
    <p:extLst>
      <p:ext uri="{BB962C8B-B14F-4D97-AF65-F5344CB8AC3E}">
        <p14:creationId xmlns:p14="http://schemas.microsoft.com/office/powerpoint/2010/main" val="9868261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0C89DF6-34B3-4311-83C2-46DAF96269CE}"/>
              </a:ext>
            </a:extLst>
          </p:cNvPr>
          <p:cNvGrpSpPr/>
          <p:nvPr/>
        </p:nvGrpSpPr>
        <p:grpSpPr>
          <a:xfrm>
            <a:off x="666108" y="1723810"/>
            <a:ext cx="2874212" cy="2874212"/>
            <a:chOff x="666108" y="1723810"/>
            <a:chExt cx="2874212" cy="2874212"/>
          </a:xfrm>
        </p:grpSpPr>
        <p:sp>
          <p:nvSpPr>
            <p:cNvPr id="3" name="Oval 2">
              <a:extLst>
                <a:ext uri="{FF2B5EF4-FFF2-40B4-BE49-F238E27FC236}">
                  <a16:creationId xmlns:a16="http://schemas.microsoft.com/office/drawing/2014/main" id="{3DE671D5-7CA0-4162-A7F6-02282515CB7B}"/>
                </a:ext>
              </a:extLst>
            </p:cNvPr>
            <p:cNvSpPr/>
            <p:nvPr/>
          </p:nvSpPr>
          <p:spPr>
            <a:xfrm flipH="1">
              <a:off x="666108" y="1723810"/>
              <a:ext cx="2874212" cy="287421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4" name="Group 3">
              <a:extLst>
                <a:ext uri="{FF2B5EF4-FFF2-40B4-BE49-F238E27FC236}">
                  <a16:creationId xmlns:a16="http://schemas.microsoft.com/office/drawing/2014/main" id="{D9E80A5E-9F2D-400F-87C3-38CE1A1CB9C2}"/>
                </a:ext>
              </a:extLst>
            </p:cNvPr>
            <p:cNvGrpSpPr/>
            <p:nvPr/>
          </p:nvGrpSpPr>
          <p:grpSpPr>
            <a:xfrm>
              <a:off x="1418447" y="2476500"/>
              <a:ext cx="1300790" cy="1319780"/>
              <a:chOff x="1418447" y="2476500"/>
              <a:chExt cx="1300790" cy="1319780"/>
            </a:xfrm>
          </p:grpSpPr>
          <p:sp>
            <p:nvSpPr>
              <p:cNvPr id="6" name="Rectangle 5">
                <a:extLst>
                  <a:ext uri="{FF2B5EF4-FFF2-40B4-BE49-F238E27FC236}">
                    <a16:creationId xmlns:a16="http://schemas.microsoft.com/office/drawing/2014/main" id="{A675AE98-04CD-4B9A-937B-292B455E810B}"/>
                  </a:ext>
                </a:extLst>
              </p:cNvPr>
              <p:cNvSpPr/>
              <p:nvPr/>
            </p:nvSpPr>
            <p:spPr>
              <a:xfrm>
                <a:off x="1860550" y="3035300"/>
                <a:ext cx="504825" cy="5111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2" name="Picture 41" descr="A close up of a sign&#10;&#10;Description automatically generated">
                <a:extLst>
                  <a:ext uri="{FF2B5EF4-FFF2-40B4-BE49-F238E27FC236}">
                    <a16:creationId xmlns:a16="http://schemas.microsoft.com/office/drawing/2014/main" id="{28CE959F-BAD6-4681-A956-0DEA6C64C82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18447" y="2476500"/>
                <a:ext cx="1300790" cy="1319780"/>
              </a:xfrm>
              <a:prstGeom prst="rect">
                <a:avLst/>
              </a:prstGeom>
            </p:spPr>
          </p:pic>
        </p:grpSp>
      </p:grpSp>
      <p:sp>
        <p:nvSpPr>
          <p:cNvPr id="2" name="Title 1">
            <a:extLst>
              <a:ext uri="{FF2B5EF4-FFF2-40B4-BE49-F238E27FC236}">
                <a16:creationId xmlns:a16="http://schemas.microsoft.com/office/drawing/2014/main" id="{E884DD00-D415-4699-AB0A-DB5CCA0C2B43}"/>
              </a:ext>
            </a:extLst>
          </p:cNvPr>
          <p:cNvSpPr>
            <a:spLocks noGrp="1"/>
          </p:cNvSpPr>
          <p:nvPr>
            <p:ph type="title"/>
          </p:nvPr>
        </p:nvSpPr>
        <p:spPr/>
        <p:txBody>
          <a:bodyPr/>
          <a:lstStyle/>
          <a:p>
            <a:r>
              <a:rPr lang="en-GB" dirty="0"/>
              <a:t>But PKI had a perception problem</a:t>
            </a:r>
          </a:p>
        </p:txBody>
      </p:sp>
      <p:sp>
        <p:nvSpPr>
          <p:cNvPr id="8" name="Content Placeholder 2">
            <a:extLst>
              <a:ext uri="{FF2B5EF4-FFF2-40B4-BE49-F238E27FC236}">
                <a16:creationId xmlns:a16="http://schemas.microsoft.com/office/drawing/2014/main" id="{94A48D23-694C-484E-9B4F-621D5BAE5485}"/>
              </a:ext>
            </a:extLst>
          </p:cNvPr>
          <p:cNvSpPr txBox="1">
            <a:spLocks/>
          </p:cNvSpPr>
          <p:nvPr/>
        </p:nvSpPr>
        <p:spPr>
          <a:xfrm flipH="1">
            <a:off x="8142515" y="1932214"/>
            <a:ext cx="1407886" cy="366482"/>
          </a:xfrm>
          <a:prstGeom prst="rect">
            <a:avLst/>
          </a:prstGeom>
        </p:spPr>
        <p:txBody>
          <a:bodyPr lIns="0" tIns="0" rIns="0" bIns="0" anchor="b">
            <a:normAutofit/>
          </a:bodyPr>
          <a:lstStyle>
            <a:defPPr>
              <a:defRPr lang="en-US"/>
            </a:defPPr>
            <a:lvl1pPr indent="0" algn="ctr">
              <a:lnSpc>
                <a:spcPct val="100000"/>
              </a:lnSpc>
              <a:spcBef>
                <a:spcPts val="1000"/>
              </a:spcBef>
              <a:buFont typeface="Arial"/>
              <a:buNone/>
              <a:defRPr sz="2000" b="1">
                <a:solidFill>
                  <a:schemeClr val="bg2"/>
                </a:solidFill>
                <a:latin typeface="Roboto" panose="02000000000000000000" pitchFamily="2" charset="0"/>
                <a:ea typeface="Roboto" panose="02000000000000000000" pitchFamily="2" charset="0"/>
              </a:defRPr>
            </a:lvl1pPr>
            <a:lvl2pPr marL="11113" indent="-11113">
              <a:lnSpc>
                <a:spcPct val="90000"/>
              </a:lnSpc>
              <a:spcBef>
                <a:spcPts val="500"/>
              </a:spcBef>
              <a:buFont typeface="Arial"/>
              <a:buNone/>
              <a:tabLst/>
              <a:defRPr sz="2400" b="0">
                <a:solidFill>
                  <a:schemeClr val="accent1"/>
                </a:solidFill>
              </a:defRPr>
            </a:lvl2pPr>
            <a:lvl3pPr marL="236538" indent="-225425">
              <a:lnSpc>
                <a:spcPct val="90000"/>
              </a:lnSpc>
              <a:spcBef>
                <a:spcPts val="500"/>
              </a:spcBef>
              <a:buClr>
                <a:schemeClr val="accent1"/>
              </a:buClr>
              <a:buFont typeface="Arial"/>
              <a:buChar char="•"/>
              <a:tabLst/>
            </a:lvl3pPr>
            <a:lvl4pPr marL="465138" indent="-223838">
              <a:lnSpc>
                <a:spcPct val="90000"/>
              </a:lnSpc>
              <a:spcBef>
                <a:spcPts val="500"/>
              </a:spcBef>
              <a:buClr>
                <a:schemeClr val="accent3"/>
              </a:buClr>
              <a:buFont typeface="Wingdings" pitchFamily="2" charset="2"/>
              <a:buChar char="§"/>
              <a:tabLst/>
            </a:lvl4pPr>
            <a:lvl5pPr indent="-1817688">
              <a:lnSpc>
                <a:spcPct val="90000"/>
              </a:lnSpc>
              <a:spcBef>
                <a:spcPts val="500"/>
              </a:spcBef>
              <a:buFont typeface="Arial"/>
              <a:buNone/>
              <a:tabLst/>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pPr algn="r"/>
            <a:r>
              <a:rPr lang="en-US" dirty="0"/>
              <a:t>Painful</a:t>
            </a:r>
          </a:p>
        </p:txBody>
      </p:sp>
      <p:sp>
        <p:nvSpPr>
          <p:cNvPr id="9" name="Content Placeholder 2">
            <a:extLst>
              <a:ext uri="{FF2B5EF4-FFF2-40B4-BE49-F238E27FC236}">
                <a16:creationId xmlns:a16="http://schemas.microsoft.com/office/drawing/2014/main" id="{31EBAAF3-95B2-4C59-9F27-5F1C28A560A7}"/>
              </a:ext>
            </a:extLst>
          </p:cNvPr>
          <p:cNvSpPr txBox="1">
            <a:spLocks/>
          </p:cNvSpPr>
          <p:nvPr/>
        </p:nvSpPr>
        <p:spPr>
          <a:xfrm flipH="1">
            <a:off x="5105402" y="3278414"/>
            <a:ext cx="2659743" cy="365430"/>
          </a:xfrm>
          <a:prstGeom prst="rect">
            <a:avLst/>
          </a:prstGeom>
        </p:spPr>
        <p:txBody>
          <a:bodyPr lIns="0" tIns="0" rIns="0" bIns="0" anchor="b">
            <a:normAutofit/>
          </a:bodyPr>
          <a:lstStyle>
            <a:lvl1pPr marL="0" indent="0" algn="l" defTabSz="914400" rtl="0" eaLnBrk="1" latinLnBrk="0" hangingPunct="1">
              <a:lnSpc>
                <a:spcPct val="90000"/>
              </a:lnSpc>
              <a:spcBef>
                <a:spcPts val="1000"/>
              </a:spcBef>
              <a:buFont typeface="Arial"/>
              <a:buNone/>
              <a:defRPr sz="2800" b="0" kern="1200">
                <a:solidFill>
                  <a:schemeClr val="tx1"/>
                </a:solidFill>
                <a:latin typeface="+mn-lt"/>
                <a:ea typeface="+mn-ea"/>
                <a:cs typeface="+mn-cs"/>
              </a:defRPr>
            </a:lvl1pPr>
            <a:lvl2pPr marL="11113" indent="-11113" algn="l" defTabSz="914400" rtl="0" eaLnBrk="1" latinLnBrk="0" hangingPunct="1">
              <a:lnSpc>
                <a:spcPct val="90000"/>
              </a:lnSpc>
              <a:spcBef>
                <a:spcPts val="500"/>
              </a:spcBef>
              <a:buFont typeface="Arial"/>
              <a:buNone/>
              <a:tabLst/>
              <a:defRPr sz="2400" b="0" kern="1200">
                <a:solidFill>
                  <a:schemeClr val="accent1"/>
                </a:solidFill>
                <a:latin typeface="+mn-lt"/>
                <a:ea typeface="+mn-ea"/>
                <a:cs typeface="+mn-cs"/>
              </a:defRPr>
            </a:lvl2pPr>
            <a:lvl3pPr marL="236538" indent="-225425" algn="l" defTabSz="914400" rtl="0" eaLnBrk="1" latinLnBrk="0" hangingPunct="1">
              <a:lnSpc>
                <a:spcPct val="90000"/>
              </a:lnSpc>
              <a:spcBef>
                <a:spcPts val="500"/>
              </a:spcBef>
              <a:buClr>
                <a:schemeClr val="accent1"/>
              </a:buClr>
              <a:buFont typeface="Arial"/>
              <a:buChar char="•"/>
              <a:tabLst/>
              <a:defRPr sz="1800" kern="1200">
                <a:solidFill>
                  <a:schemeClr val="tx1"/>
                </a:solidFill>
                <a:latin typeface="+mn-lt"/>
                <a:ea typeface="+mn-ea"/>
                <a:cs typeface="+mn-cs"/>
              </a:defRPr>
            </a:lvl3pPr>
            <a:lvl4pPr marL="465138" indent="-223838" algn="l" defTabSz="914400" rtl="0" eaLnBrk="1" latinLnBrk="0" hangingPunct="1">
              <a:lnSpc>
                <a:spcPct val="90000"/>
              </a:lnSpc>
              <a:spcBef>
                <a:spcPts val="500"/>
              </a:spcBef>
              <a:buClr>
                <a:schemeClr val="accent3"/>
              </a:buClr>
              <a:buFont typeface="Wingdings" pitchFamily="2" charset="2"/>
              <a:buChar char="§"/>
              <a:tabLst/>
              <a:defRPr sz="1800" kern="1200">
                <a:solidFill>
                  <a:schemeClr val="tx1"/>
                </a:solidFill>
                <a:latin typeface="+mn-lt"/>
                <a:ea typeface="+mn-ea"/>
                <a:cs typeface="+mn-cs"/>
              </a:defRPr>
            </a:lvl4pPr>
            <a:lvl5pPr marL="1828800" indent="-1817688" algn="l" defTabSz="914400" rtl="0" eaLnBrk="1" latinLnBrk="0" hangingPunct="1">
              <a:lnSpc>
                <a:spcPct val="90000"/>
              </a:lnSpc>
              <a:spcBef>
                <a:spcPts val="500"/>
              </a:spcBef>
              <a:buFont typeface="Arial"/>
              <a:buNone/>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r">
              <a:lnSpc>
                <a:spcPct val="100000"/>
              </a:lnSpc>
            </a:pPr>
            <a:r>
              <a:rPr lang="en-US" sz="2000" b="1" dirty="0">
                <a:solidFill>
                  <a:schemeClr val="bg2"/>
                </a:solidFill>
                <a:latin typeface="Roboto" panose="02000000000000000000" pitchFamily="2" charset="0"/>
                <a:ea typeface="Roboto" panose="02000000000000000000" pitchFamily="2" charset="0"/>
              </a:rPr>
              <a:t>Slow to implement</a:t>
            </a:r>
          </a:p>
        </p:txBody>
      </p:sp>
      <p:sp>
        <p:nvSpPr>
          <p:cNvPr id="10" name="Content Placeholder 2">
            <a:extLst>
              <a:ext uri="{FF2B5EF4-FFF2-40B4-BE49-F238E27FC236}">
                <a16:creationId xmlns:a16="http://schemas.microsoft.com/office/drawing/2014/main" id="{5E1EDFBD-36E4-4147-9518-4251A20B5AAB}"/>
              </a:ext>
            </a:extLst>
          </p:cNvPr>
          <p:cNvSpPr txBox="1">
            <a:spLocks/>
          </p:cNvSpPr>
          <p:nvPr/>
        </p:nvSpPr>
        <p:spPr>
          <a:xfrm flipH="1">
            <a:off x="4209145" y="4561114"/>
            <a:ext cx="1611085" cy="361244"/>
          </a:xfrm>
          <a:prstGeom prst="rect">
            <a:avLst/>
          </a:prstGeom>
        </p:spPr>
        <p:txBody>
          <a:bodyPr lIns="0" tIns="0" rIns="0" bIns="0" anchor="b">
            <a:normAutofit fontScale="92500" lnSpcReduction="20000"/>
          </a:bodyPr>
          <a:lstStyle>
            <a:lvl1pPr marL="0" indent="0" algn="l" defTabSz="914400" rtl="0" eaLnBrk="1" latinLnBrk="0" hangingPunct="1">
              <a:lnSpc>
                <a:spcPct val="90000"/>
              </a:lnSpc>
              <a:spcBef>
                <a:spcPts val="1000"/>
              </a:spcBef>
              <a:buFont typeface="Arial"/>
              <a:buNone/>
              <a:defRPr sz="2800" b="0" kern="1200">
                <a:solidFill>
                  <a:schemeClr val="tx1"/>
                </a:solidFill>
                <a:latin typeface="+mn-lt"/>
                <a:ea typeface="+mn-ea"/>
                <a:cs typeface="+mn-cs"/>
              </a:defRPr>
            </a:lvl1pPr>
            <a:lvl2pPr marL="11113" indent="-11113" algn="l" defTabSz="914400" rtl="0" eaLnBrk="1" latinLnBrk="0" hangingPunct="1">
              <a:lnSpc>
                <a:spcPct val="90000"/>
              </a:lnSpc>
              <a:spcBef>
                <a:spcPts val="500"/>
              </a:spcBef>
              <a:buFont typeface="Arial"/>
              <a:buNone/>
              <a:tabLst/>
              <a:defRPr sz="2400" b="0" kern="1200">
                <a:solidFill>
                  <a:schemeClr val="accent1"/>
                </a:solidFill>
                <a:latin typeface="+mn-lt"/>
                <a:ea typeface="+mn-ea"/>
                <a:cs typeface="+mn-cs"/>
              </a:defRPr>
            </a:lvl2pPr>
            <a:lvl3pPr marL="236538" indent="-225425" algn="l" defTabSz="914400" rtl="0" eaLnBrk="1" latinLnBrk="0" hangingPunct="1">
              <a:lnSpc>
                <a:spcPct val="90000"/>
              </a:lnSpc>
              <a:spcBef>
                <a:spcPts val="500"/>
              </a:spcBef>
              <a:buClr>
                <a:schemeClr val="accent1"/>
              </a:buClr>
              <a:buFont typeface="Arial"/>
              <a:buChar char="•"/>
              <a:tabLst/>
              <a:defRPr sz="1800" kern="1200">
                <a:solidFill>
                  <a:schemeClr val="tx1"/>
                </a:solidFill>
                <a:latin typeface="+mn-lt"/>
                <a:ea typeface="+mn-ea"/>
                <a:cs typeface="+mn-cs"/>
              </a:defRPr>
            </a:lvl3pPr>
            <a:lvl4pPr marL="465138" indent="-223838" algn="l" defTabSz="914400" rtl="0" eaLnBrk="1" latinLnBrk="0" hangingPunct="1">
              <a:lnSpc>
                <a:spcPct val="90000"/>
              </a:lnSpc>
              <a:spcBef>
                <a:spcPts val="500"/>
              </a:spcBef>
              <a:buClr>
                <a:schemeClr val="accent3"/>
              </a:buClr>
              <a:buFont typeface="Wingdings" pitchFamily="2" charset="2"/>
              <a:buChar char="§"/>
              <a:tabLst/>
              <a:defRPr sz="1800" kern="1200">
                <a:solidFill>
                  <a:schemeClr val="tx1"/>
                </a:solidFill>
                <a:latin typeface="+mn-lt"/>
                <a:ea typeface="+mn-ea"/>
                <a:cs typeface="+mn-cs"/>
              </a:defRPr>
            </a:lvl4pPr>
            <a:lvl5pPr marL="1828800" indent="-1817688" algn="l" defTabSz="914400" rtl="0" eaLnBrk="1" latinLnBrk="0" hangingPunct="1">
              <a:lnSpc>
                <a:spcPct val="90000"/>
              </a:lnSpc>
              <a:spcBef>
                <a:spcPts val="500"/>
              </a:spcBef>
              <a:buFont typeface="Arial"/>
              <a:buNone/>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r">
              <a:lnSpc>
                <a:spcPct val="150000"/>
              </a:lnSpc>
            </a:pPr>
            <a:r>
              <a:rPr lang="en-US" sz="2000" b="1" dirty="0">
                <a:solidFill>
                  <a:schemeClr val="bg2"/>
                </a:solidFill>
                <a:latin typeface="Roboto" panose="02000000000000000000" pitchFamily="2" charset="0"/>
                <a:ea typeface="Roboto" panose="02000000000000000000" pitchFamily="2" charset="0"/>
              </a:rPr>
              <a:t>Expensive</a:t>
            </a:r>
          </a:p>
        </p:txBody>
      </p:sp>
      <p:grpSp>
        <p:nvGrpSpPr>
          <p:cNvPr id="99" name="Group 98">
            <a:extLst>
              <a:ext uri="{FF2B5EF4-FFF2-40B4-BE49-F238E27FC236}">
                <a16:creationId xmlns:a16="http://schemas.microsoft.com/office/drawing/2014/main" id="{97AF6D3A-006B-4247-8A8F-BC4C267F95FF}"/>
              </a:ext>
            </a:extLst>
          </p:cNvPr>
          <p:cNvGrpSpPr/>
          <p:nvPr/>
        </p:nvGrpSpPr>
        <p:grpSpPr>
          <a:xfrm flipH="1">
            <a:off x="515938" y="1558467"/>
            <a:ext cx="3157379" cy="3146676"/>
            <a:chOff x="921075" y="1623836"/>
            <a:chExt cx="4129556" cy="4115557"/>
          </a:xfrm>
        </p:grpSpPr>
        <p:sp>
          <p:nvSpPr>
            <p:cNvPr id="100" name="Oval 99">
              <a:extLst>
                <a:ext uri="{FF2B5EF4-FFF2-40B4-BE49-F238E27FC236}">
                  <a16:creationId xmlns:a16="http://schemas.microsoft.com/office/drawing/2014/main" id="{884CE4F9-0F53-4387-A027-21B530B55B70}"/>
                </a:ext>
              </a:extLst>
            </p:cNvPr>
            <p:cNvSpPr/>
            <p:nvPr/>
          </p:nvSpPr>
          <p:spPr>
            <a:xfrm>
              <a:off x="948267" y="1686681"/>
              <a:ext cx="4052712" cy="4052712"/>
            </a:xfrm>
            <a:prstGeom prst="ellipse">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1" name="Oval 100">
              <a:extLst>
                <a:ext uri="{FF2B5EF4-FFF2-40B4-BE49-F238E27FC236}">
                  <a16:creationId xmlns:a16="http://schemas.microsoft.com/office/drawing/2014/main" id="{58BF8A8E-6BDE-418A-9749-7C5D484A5825}"/>
                </a:ext>
              </a:extLst>
            </p:cNvPr>
            <p:cNvSpPr/>
            <p:nvPr/>
          </p:nvSpPr>
          <p:spPr>
            <a:xfrm>
              <a:off x="4436548" y="4980993"/>
              <a:ext cx="124293" cy="124293"/>
            </a:xfrm>
            <a:prstGeom prst="ellipse">
              <a:avLst/>
            </a:prstGeom>
            <a:solidFill>
              <a:schemeClr val="bg2"/>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2" name="Oval 101">
              <a:extLst>
                <a:ext uri="{FF2B5EF4-FFF2-40B4-BE49-F238E27FC236}">
                  <a16:creationId xmlns:a16="http://schemas.microsoft.com/office/drawing/2014/main" id="{34397F6A-348D-4EA4-B7E7-1D276A755DFC}"/>
                </a:ext>
              </a:extLst>
            </p:cNvPr>
            <p:cNvSpPr/>
            <p:nvPr/>
          </p:nvSpPr>
          <p:spPr>
            <a:xfrm>
              <a:off x="4926338" y="3328811"/>
              <a:ext cx="124293" cy="124293"/>
            </a:xfrm>
            <a:prstGeom prst="ellipse">
              <a:avLst/>
            </a:prstGeom>
            <a:solidFill>
              <a:schemeClr val="bg2"/>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Oval 102">
              <a:extLst>
                <a:ext uri="{FF2B5EF4-FFF2-40B4-BE49-F238E27FC236}">
                  <a16:creationId xmlns:a16="http://schemas.microsoft.com/office/drawing/2014/main" id="{9D4DE273-5FE0-49B2-BDC3-6505E7506F57}"/>
                </a:ext>
              </a:extLst>
            </p:cNvPr>
            <p:cNvSpPr/>
            <p:nvPr/>
          </p:nvSpPr>
          <p:spPr>
            <a:xfrm>
              <a:off x="3011813" y="1623836"/>
              <a:ext cx="124293" cy="124293"/>
            </a:xfrm>
            <a:prstGeom prst="ellipse">
              <a:avLst/>
            </a:prstGeom>
            <a:solidFill>
              <a:schemeClr val="bg2"/>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Oval 103">
              <a:extLst>
                <a:ext uri="{FF2B5EF4-FFF2-40B4-BE49-F238E27FC236}">
                  <a16:creationId xmlns:a16="http://schemas.microsoft.com/office/drawing/2014/main" id="{4246D343-2523-4061-8013-831F10118CD9}"/>
                </a:ext>
              </a:extLst>
            </p:cNvPr>
            <p:cNvSpPr/>
            <p:nvPr/>
          </p:nvSpPr>
          <p:spPr>
            <a:xfrm>
              <a:off x="921075" y="3278011"/>
              <a:ext cx="124293" cy="124293"/>
            </a:xfrm>
            <a:prstGeom prst="ellipse">
              <a:avLst/>
            </a:prstGeom>
            <a:solidFill>
              <a:schemeClr val="bg2"/>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Oval 72">
              <a:extLst>
                <a:ext uri="{FF2B5EF4-FFF2-40B4-BE49-F238E27FC236}">
                  <a16:creationId xmlns:a16="http://schemas.microsoft.com/office/drawing/2014/main" id="{1AE76611-8A07-49EB-8D14-59FE2F921958}"/>
                </a:ext>
              </a:extLst>
            </p:cNvPr>
            <p:cNvSpPr/>
            <p:nvPr/>
          </p:nvSpPr>
          <p:spPr>
            <a:xfrm>
              <a:off x="999974" y="4403366"/>
              <a:ext cx="124293" cy="124293"/>
            </a:xfrm>
            <a:prstGeom prst="ellipse">
              <a:avLst/>
            </a:prstGeom>
            <a:solidFill>
              <a:schemeClr val="bg2"/>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Oval 81">
              <a:extLst>
                <a:ext uri="{FF2B5EF4-FFF2-40B4-BE49-F238E27FC236}">
                  <a16:creationId xmlns:a16="http://schemas.microsoft.com/office/drawing/2014/main" id="{ABE678D7-FED3-4ED2-93A3-DB6C297EDC96}"/>
                </a:ext>
              </a:extLst>
            </p:cNvPr>
            <p:cNvSpPr/>
            <p:nvPr/>
          </p:nvSpPr>
          <p:spPr>
            <a:xfrm>
              <a:off x="1477819" y="5105571"/>
              <a:ext cx="124293" cy="124293"/>
            </a:xfrm>
            <a:prstGeom prst="ellipse">
              <a:avLst/>
            </a:prstGeom>
            <a:solidFill>
              <a:schemeClr val="bg2"/>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05" name="Group 104">
            <a:extLst>
              <a:ext uri="{FF2B5EF4-FFF2-40B4-BE49-F238E27FC236}">
                <a16:creationId xmlns:a16="http://schemas.microsoft.com/office/drawing/2014/main" id="{5FA4C70F-790D-4C16-8305-46EBB56D0DE1}"/>
              </a:ext>
            </a:extLst>
          </p:cNvPr>
          <p:cNvGrpSpPr/>
          <p:nvPr/>
        </p:nvGrpSpPr>
        <p:grpSpPr>
          <a:xfrm flipH="1">
            <a:off x="578255" y="3541771"/>
            <a:ext cx="335001" cy="335001"/>
            <a:chOff x="4530976" y="4217812"/>
            <a:chExt cx="438150" cy="438150"/>
          </a:xfrm>
        </p:grpSpPr>
        <p:sp>
          <p:nvSpPr>
            <p:cNvPr id="106" name="Oval 105">
              <a:extLst>
                <a:ext uri="{FF2B5EF4-FFF2-40B4-BE49-F238E27FC236}">
                  <a16:creationId xmlns:a16="http://schemas.microsoft.com/office/drawing/2014/main" id="{A9FECFDF-1030-4208-ABAF-7A7598C43317}"/>
                </a:ext>
              </a:extLst>
            </p:cNvPr>
            <p:cNvSpPr/>
            <p:nvPr/>
          </p:nvSpPr>
          <p:spPr>
            <a:xfrm>
              <a:off x="4530976" y="4217812"/>
              <a:ext cx="438150" cy="438150"/>
            </a:xfrm>
            <a:prstGeom prst="ellipse">
              <a:avLst/>
            </a:prstGeom>
            <a:solidFill>
              <a:schemeClr val="tx2"/>
            </a:solidFill>
            <a:ln w="317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Oval 106">
              <a:extLst>
                <a:ext uri="{FF2B5EF4-FFF2-40B4-BE49-F238E27FC236}">
                  <a16:creationId xmlns:a16="http://schemas.microsoft.com/office/drawing/2014/main" id="{9313A823-1E6A-47B4-8CB7-4EB6A15EC634}"/>
                </a:ext>
              </a:extLst>
            </p:cNvPr>
            <p:cNvSpPr/>
            <p:nvPr/>
          </p:nvSpPr>
          <p:spPr>
            <a:xfrm>
              <a:off x="4663225" y="4350061"/>
              <a:ext cx="173652" cy="173652"/>
            </a:xfrm>
            <a:prstGeom prst="ellipse">
              <a:avLst/>
            </a:prstGeom>
            <a:solidFill>
              <a:schemeClr val="bg2"/>
            </a:solidFill>
            <a:ln w="317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8" name="Group 107">
            <a:extLst>
              <a:ext uri="{FF2B5EF4-FFF2-40B4-BE49-F238E27FC236}">
                <a16:creationId xmlns:a16="http://schemas.microsoft.com/office/drawing/2014/main" id="{E0159D62-319A-4F83-9AB2-77D0996F2E53}"/>
              </a:ext>
            </a:extLst>
          </p:cNvPr>
          <p:cNvGrpSpPr/>
          <p:nvPr/>
        </p:nvGrpSpPr>
        <p:grpSpPr>
          <a:xfrm flipH="1">
            <a:off x="2272073" y="4446347"/>
            <a:ext cx="307027" cy="307027"/>
            <a:chOff x="2352208" y="5400913"/>
            <a:chExt cx="401562" cy="401562"/>
          </a:xfrm>
        </p:grpSpPr>
        <p:sp>
          <p:nvSpPr>
            <p:cNvPr id="109" name="Oval 108">
              <a:extLst>
                <a:ext uri="{FF2B5EF4-FFF2-40B4-BE49-F238E27FC236}">
                  <a16:creationId xmlns:a16="http://schemas.microsoft.com/office/drawing/2014/main" id="{0B051FFD-4E96-4D80-B397-31C86860D98A}"/>
                </a:ext>
              </a:extLst>
            </p:cNvPr>
            <p:cNvSpPr/>
            <p:nvPr/>
          </p:nvSpPr>
          <p:spPr>
            <a:xfrm>
              <a:off x="2352208" y="5400913"/>
              <a:ext cx="401562" cy="401562"/>
            </a:xfrm>
            <a:prstGeom prst="ellipse">
              <a:avLst/>
            </a:prstGeom>
            <a:solidFill>
              <a:schemeClr val="bg2"/>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Oval 109">
              <a:extLst>
                <a:ext uri="{FF2B5EF4-FFF2-40B4-BE49-F238E27FC236}">
                  <a16:creationId xmlns:a16="http://schemas.microsoft.com/office/drawing/2014/main" id="{35B0874B-8A48-4334-9C9D-66B20649C33B}"/>
                </a:ext>
              </a:extLst>
            </p:cNvPr>
            <p:cNvSpPr/>
            <p:nvPr/>
          </p:nvSpPr>
          <p:spPr>
            <a:xfrm>
              <a:off x="2412830" y="5461535"/>
              <a:ext cx="280319" cy="280319"/>
            </a:xfrm>
            <a:prstGeom prst="ellipse">
              <a:avLst/>
            </a:prstGeom>
            <a:solidFill>
              <a:schemeClr val="accent2"/>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11" name="Oval 110">
            <a:extLst>
              <a:ext uri="{FF2B5EF4-FFF2-40B4-BE49-F238E27FC236}">
                <a16:creationId xmlns:a16="http://schemas.microsoft.com/office/drawing/2014/main" id="{D38688AD-86F3-4315-BF9C-496F9FCACBB8}"/>
              </a:ext>
            </a:extLst>
          </p:cNvPr>
          <p:cNvSpPr/>
          <p:nvPr/>
        </p:nvSpPr>
        <p:spPr>
          <a:xfrm flipH="1">
            <a:off x="2849819" y="1840333"/>
            <a:ext cx="371144" cy="371144"/>
          </a:xfrm>
          <a:prstGeom prst="ellipse">
            <a:avLst/>
          </a:prstGeom>
          <a:solidFill>
            <a:schemeClr val="tx2"/>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 name="Straight Connector 25">
            <a:extLst>
              <a:ext uri="{FF2B5EF4-FFF2-40B4-BE49-F238E27FC236}">
                <a16:creationId xmlns:a16="http://schemas.microsoft.com/office/drawing/2014/main" id="{E52AEF0A-38A7-4554-A279-4A2B22C495DF}"/>
              </a:ext>
            </a:extLst>
          </p:cNvPr>
          <p:cNvCxnSpPr>
            <a:cxnSpLocks/>
            <a:stCxn id="50" idx="6"/>
          </p:cNvCxnSpPr>
          <p:nvPr/>
        </p:nvCxnSpPr>
        <p:spPr>
          <a:xfrm flipH="1">
            <a:off x="3556002" y="3727727"/>
            <a:ext cx="4591048" cy="0"/>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C79A03F4-0B06-4CCD-8921-D286C893060C}"/>
              </a:ext>
            </a:extLst>
          </p:cNvPr>
          <p:cNvGrpSpPr/>
          <p:nvPr/>
        </p:nvGrpSpPr>
        <p:grpSpPr>
          <a:xfrm>
            <a:off x="8147050" y="2995096"/>
            <a:ext cx="1465262" cy="1465262"/>
            <a:chOff x="8147050" y="2995096"/>
            <a:chExt cx="1465262" cy="1465262"/>
          </a:xfrm>
        </p:grpSpPr>
        <p:sp>
          <p:nvSpPr>
            <p:cNvPr id="50" name="Oval 49">
              <a:extLst>
                <a:ext uri="{FF2B5EF4-FFF2-40B4-BE49-F238E27FC236}">
                  <a16:creationId xmlns:a16="http://schemas.microsoft.com/office/drawing/2014/main" id="{4A3BA3A6-23D4-4A81-B4C9-75E9CA1774C8}"/>
                </a:ext>
              </a:extLst>
            </p:cNvPr>
            <p:cNvSpPr/>
            <p:nvPr/>
          </p:nvSpPr>
          <p:spPr>
            <a:xfrm flipH="1">
              <a:off x="8147050" y="2995096"/>
              <a:ext cx="1465262" cy="1465262"/>
            </a:xfrm>
            <a:prstGeom prst="ellipse">
              <a:avLst/>
            </a:prstGeom>
            <a:solidFill>
              <a:schemeClr val="bg1"/>
            </a:solidFill>
            <a:ln w="38100">
              <a:noFill/>
            </a:ln>
            <a:effectLst>
              <a:glow rad="241300">
                <a:schemeClr val="accent1">
                  <a:alpha val="45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solidFill>
                  <a:schemeClr val="bg1"/>
                </a:solidFill>
                <a:latin typeface="Raleway" charset="0"/>
              </a:endParaRPr>
            </a:p>
          </p:txBody>
        </p:sp>
        <p:pic>
          <p:nvPicPr>
            <p:cNvPr id="115" name="Picture 114">
              <a:extLst>
                <a:ext uri="{FF2B5EF4-FFF2-40B4-BE49-F238E27FC236}">
                  <a16:creationId xmlns:a16="http://schemas.microsoft.com/office/drawing/2014/main" id="{B652C89F-4970-4D8B-8E6D-0BC2729067A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8353276" y="3165642"/>
              <a:ext cx="1052811" cy="1060670"/>
            </a:xfrm>
            <a:prstGeom prst="rect">
              <a:avLst/>
            </a:prstGeom>
          </p:spPr>
        </p:pic>
      </p:grpSp>
      <p:grpSp>
        <p:nvGrpSpPr>
          <p:cNvPr id="15" name="Group 14">
            <a:extLst>
              <a:ext uri="{FF2B5EF4-FFF2-40B4-BE49-F238E27FC236}">
                <a16:creationId xmlns:a16="http://schemas.microsoft.com/office/drawing/2014/main" id="{B501D047-A54C-4AC7-8B32-F55B9AB9F0D9}"/>
              </a:ext>
            </a:extLst>
          </p:cNvPr>
          <p:cNvGrpSpPr/>
          <p:nvPr/>
        </p:nvGrpSpPr>
        <p:grpSpPr>
          <a:xfrm>
            <a:off x="6146800" y="4265096"/>
            <a:ext cx="1465262" cy="1465262"/>
            <a:chOff x="6146800" y="4265096"/>
            <a:chExt cx="1465262" cy="1465262"/>
          </a:xfrm>
        </p:grpSpPr>
        <p:sp>
          <p:nvSpPr>
            <p:cNvPr id="53" name="Oval 52">
              <a:extLst>
                <a:ext uri="{FF2B5EF4-FFF2-40B4-BE49-F238E27FC236}">
                  <a16:creationId xmlns:a16="http://schemas.microsoft.com/office/drawing/2014/main" id="{27C692F3-00D7-40EF-AB1F-17A9AA22C7D2}"/>
                </a:ext>
              </a:extLst>
            </p:cNvPr>
            <p:cNvSpPr/>
            <p:nvPr/>
          </p:nvSpPr>
          <p:spPr>
            <a:xfrm flipH="1">
              <a:off x="6146800" y="4265096"/>
              <a:ext cx="1465262" cy="1465262"/>
            </a:xfrm>
            <a:prstGeom prst="ellipse">
              <a:avLst/>
            </a:prstGeom>
            <a:solidFill>
              <a:schemeClr val="bg1"/>
            </a:solidFill>
            <a:ln w="38100">
              <a:noFill/>
            </a:ln>
            <a:effectLst>
              <a:glow rad="241300">
                <a:schemeClr val="accent1">
                  <a:alpha val="45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solidFill>
                  <a:schemeClr val="bg1"/>
                </a:solidFill>
                <a:latin typeface="Raleway" charset="0"/>
              </a:endParaRPr>
            </a:p>
          </p:txBody>
        </p:sp>
        <p:pic>
          <p:nvPicPr>
            <p:cNvPr id="96" name="Picture 95">
              <a:extLst>
                <a:ext uri="{FF2B5EF4-FFF2-40B4-BE49-F238E27FC236}">
                  <a16:creationId xmlns:a16="http://schemas.microsoft.com/office/drawing/2014/main" id="{19AC63C4-A8F3-419A-B173-9ABC8D4899B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384340" y="4469319"/>
              <a:ext cx="987360" cy="994728"/>
            </a:xfrm>
            <a:prstGeom prst="rect">
              <a:avLst/>
            </a:prstGeom>
            <a:noFill/>
          </p:spPr>
        </p:pic>
      </p:grpSp>
      <p:grpSp>
        <p:nvGrpSpPr>
          <p:cNvPr id="7" name="Group 6">
            <a:extLst>
              <a:ext uri="{FF2B5EF4-FFF2-40B4-BE49-F238E27FC236}">
                <a16:creationId xmlns:a16="http://schemas.microsoft.com/office/drawing/2014/main" id="{6EAD61BB-9B22-4CDC-A1BA-F0EDE7ACE3B3}"/>
              </a:ext>
            </a:extLst>
          </p:cNvPr>
          <p:cNvGrpSpPr/>
          <p:nvPr/>
        </p:nvGrpSpPr>
        <p:grpSpPr>
          <a:xfrm>
            <a:off x="3673317" y="2280357"/>
            <a:ext cx="6143783" cy="637911"/>
            <a:chOff x="3673317" y="2280357"/>
            <a:chExt cx="6143783" cy="637911"/>
          </a:xfrm>
        </p:grpSpPr>
        <p:cxnSp>
          <p:nvCxnSpPr>
            <p:cNvPr id="121" name="Connector: Elbow 120">
              <a:extLst>
                <a:ext uri="{FF2B5EF4-FFF2-40B4-BE49-F238E27FC236}">
                  <a16:creationId xmlns:a16="http://schemas.microsoft.com/office/drawing/2014/main" id="{227A74F3-5362-4332-A961-7BE8AD41B953}"/>
                </a:ext>
              </a:extLst>
            </p:cNvPr>
            <p:cNvCxnSpPr>
              <a:cxnSpLocks/>
              <a:stCxn id="104" idx="2"/>
              <a:endCxn id="116" idx="6"/>
            </p:cNvCxnSpPr>
            <p:nvPr/>
          </p:nvCxnSpPr>
          <p:spPr>
            <a:xfrm flipV="1">
              <a:off x="3673317" y="2356127"/>
              <a:ext cx="6143783" cy="514606"/>
            </a:xfrm>
            <a:prstGeom prst="bentConnector3">
              <a:avLst>
                <a:gd name="adj1" fmla="val 50000"/>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31D622A8-C9B9-4E43-BB68-BAE7687B9DD4}"/>
                </a:ext>
              </a:extLst>
            </p:cNvPr>
            <p:cNvSpPr/>
            <p:nvPr/>
          </p:nvSpPr>
          <p:spPr>
            <a:xfrm>
              <a:off x="6677025" y="2280357"/>
              <a:ext cx="130704" cy="1307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Oval 69">
              <a:extLst>
                <a:ext uri="{FF2B5EF4-FFF2-40B4-BE49-F238E27FC236}">
                  <a16:creationId xmlns:a16="http://schemas.microsoft.com/office/drawing/2014/main" id="{EEEF3DA7-A74E-4564-9630-002F4FE0D374}"/>
                </a:ext>
              </a:extLst>
            </p:cNvPr>
            <p:cNvSpPr/>
            <p:nvPr/>
          </p:nvSpPr>
          <p:spPr>
            <a:xfrm>
              <a:off x="6677025" y="2787564"/>
              <a:ext cx="130704" cy="1307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 name="Group 11">
            <a:extLst>
              <a:ext uri="{FF2B5EF4-FFF2-40B4-BE49-F238E27FC236}">
                <a16:creationId xmlns:a16="http://schemas.microsoft.com/office/drawing/2014/main" id="{72873A77-0DFC-429F-BE33-0AC17AF037AE}"/>
              </a:ext>
            </a:extLst>
          </p:cNvPr>
          <p:cNvGrpSpPr/>
          <p:nvPr/>
        </p:nvGrpSpPr>
        <p:grpSpPr>
          <a:xfrm>
            <a:off x="3152775" y="4251359"/>
            <a:ext cx="2994025" cy="807652"/>
            <a:chOff x="3152775" y="4251359"/>
            <a:chExt cx="2994025" cy="807652"/>
          </a:xfrm>
        </p:grpSpPr>
        <p:cxnSp>
          <p:nvCxnSpPr>
            <p:cNvPr id="55" name="Connector: Elbow 54">
              <a:extLst>
                <a:ext uri="{FF2B5EF4-FFF2-40B4-BE49-F238E27FC236}">
                  <a16:creationId xmlns:a16="http://schemas.microsoft.com/office/drawing/2014/main" id="{29CD641C-26C0-490E-B6CB-F3CD9A4401B2}"/>
                </a:ext>
              </a:extLst>
            </p:cNvPr>
            <p:cNvCxnSpPr>
              <a:cxnSpLocks/>
              <a:stCxn id="100" idx="3"/>
              <a:endCxn id="53" idx="6"/>
            </p:cNvCxnSpPr>
            <p:nvPr/>
          </p:nvCxnSpPr>
          <p:spPr>
            <a:xfrm rot="16200000" flipH="1">
              <a:off x="4299588" y="3150515"/>
              <a:ext cx="746367" cy="2948056"/>
            </a:xfrm>
            <a:prstGeom prst="bentConnector2">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71" name="Oval 70">
              <a:extLst>
                <a:ext uri="{FF2B5EF4-FFF2-40B4-BE49-F238E27FC236}">
                  <a16:creationId xmlns:a16="http://schemas.microsoft.com/office/drawing/2014/main" id="{48020820-7255-4AE5-AF2F-86A25FC8C947}"/>
                </a:ext>
              </a:extLst>
            </p:cNvPr>
            <p:cNvSpPr/>
            <p:nvPr/>
          </p:nvSpPr>
          <p:spPr>
            <a:xfrm>
              <a:off x="3152775" y="4928307"/>
              <a:ext cx="130704" cy="1307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3" name="Group 12">
            <a:extLst>
              <a:ext uri="{FF2B5EF4-FFF2-40B4-BE49-F238E27FC236}">
                <a16:creationId xmlns:a16="http://schemas.microsoft.com/office/drawing/2014/main" id="{92EF4319-7A43-40A0-915F-9BB3D81A4109}"/>
              </a:ext>
            </a:extLst>
          </p:cNvPr>
          <p:cNvGrpSpPr/>
          <p:nvPr/>
        </p:nvGrpSpPr>
        <p:grpSpPr>
          <a:xfrm>
            <a:off x="9817100" y="1623496"/>
            <a:ext cx="1465262" cy="1465262"/>
            <a:chOff x="9817100" y="1623496"/>
            <a:chExt cx="1465262" cy="1465262"/>
          </a:xfrm>
        </p:grpSpPr>
        <p:sp>
          <p:nvSpPr>
            <p:cNvPr id="116" name="Oval 115">
              <a:extLst>
                <a:ext uri="{FF2B5EF4-FFF2-40B4-BE49-F238E27FC236}">
                  <a16:creationId xmlns:a16="http://schemas.microsoft.com/office/drawing/2014/main" id="{DACE7CCF-0724-4597-B113-D00C88AB0AB5}"/>
                </a:ext>
              </a:extLst>
            </p:cNvPr>
            <p:cNvSpPr/>
            <p:nvPr/>
          </p:nvSpPr>
          <p:spPr>
            <a:xfrm flipH="1">
              <a:off x="9817100" y="1623496"/>
              <a:ext cx="1465262" cy="1465262"/>
            </a:xfrm>
            <a:prstGeom prst="ellipse">
              <a:avLst/>
            </a:prstGeom>
            <a:solidFill>
              <a:schemeClr val="bg1"/>
            </a:solidFill>
            <a:ln w="38100">
              <a:noFill/>
            </a:ln>
            <a:effectLst>
              <a:glow rad="241300">
                <a:schemeClr val="accent1">
                  <a:alpha val="45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solidFill>
                  <a:schemeClr val="bg1"/>
                </a:solidFill>
                <a:latin typeface="Raleway" charset="0"/>
              </a:endParaRPr>
            </a:p>
          </p:txBody>
        </p:sp>
        <p:pic>
          <p:nvPicPr>
            <p:cNvPr id="11" name="Picture 10" descr="A picture containing object&#10;&#10;Description automatically generated">
              <a:extLst>
                <a:ext uri="{FF2B5EF4-FFF2-40B4-BE49-F238E27FC236}">
                  <a16:creationId xmlns:a16="http://schemas.microsoft.com/office/drawing/2014/main" id="{AEFDA219-B939-4E2C-A2CC-03B9BEF5A35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014391" y="1795387"/>
              <a:ext cx="1045281" cy="1045281"/>
            </a:xfrm>
            <a:prstGeom prst="rect">
              <a:avLst/>
            </a:prstGeom>
          </p:spPr>
        </p:pic>
      </p:grpSp>
    </p:spTree>
    <p:custDataLst>
      <p:tags r:id="rId1"/>
    </p:custDataLst>
    <p:extLst>
      <p:ext uri="{BB962C8B-B14F-4D97-AF65-F5344CB8AC3E}">
        <p14:creationId xmlns:p14="http://schemas.microsoft.com/office/powerpoint/2010/main" val="35746223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6909456" y="716233"/>
            <a:ext cx="4985560" cy="1908811"/>
          </a:xfrm>
          <a:prstGeom prst="rect">
            <a:avLst/>
          </a:prstGeom>
          <a:pattFill prst="wdDnDiag">
            <a:fgClr>
              <a:schemeClr val="accent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4"/>
            <a:endParaRPr lang="en-US" sz="676">
              <a:solidFill>
                <a:prstClr val="white"/>
              </a:solidFill>
              <a:latin typeface="Poppins Light" charset="0"/>
            </a:endParaRPr>
          </a:p>
        </p:txBody>
      </p:sp>
      <p:pic>
        <p:nvPicPr>
          <p:cNvPr id="5" name="Picture Placeholder 4"/>
          <p:cNvPicPr>
            <a:picLocks noGrp="1" noChangeAspect="1"/>
          </p:cNvPicPr>
          <p:nvPr>
            <p:ph type="pic" sz="quarter" idx="13"/>
          </p:nvPr>
        </p:nvPicPr>
        <p:blipFill rotWithShape="1">
          <a:blip r:embed="rId3" cstate="email">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6267" y="-1"/>
            <a:ext cx="7181256" cy="6949441"/>
          </a:xfrm>
        </p:spPr>
      </p:pic>
      <p:sp>
        <p:nvSpPr>
          <p:cNvPr id="34" name="Subtitle 2"/>
          <p:cNvSpPr txBox="1">
            <a:spLocks/>
          </p:cNvSpPr>
          <p:nvPr/>
        </p:nvSpPr>
        <p:spPr>
          <a:xfrm>
            <a:off x="8011013" y="3327566"/>
            <a:ext cx="3984408" cy="2990595"/>
          </a:xfrm>
          <a:prstGeom prst="rect">
            <a:avLst/>
          </a:prstGeom>
        </p:spPr>
        <p:txBody>
          <a:bodyPr vert="horz" wrap="square" lIns="108745" tIns="54372" rIns="108745" bIns="54372"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1450145">
              <a:lnSpc>
                <a:spcPct val="90000"/>
              </a:lnSpc>
              <a:spcBef>
                <a:spcPts val="0"/>
              </a:spcBef>
            </a:pPr>
            <a:r>
              <a:rPr lang="en-US" sz="1600" dirty="0">
                <a:solidFill>
                  <a:prstClr val="black">
                    <a:lumMod val="75000"/>
                    <a:lumOff val="25000"/>
                  </a:prstClr>
                </a:solidFill>
                <a:latin typeface="Franklin Gothic Book" panose="020B0503020102020204" pitchFamily="34" charset="0"/>
                <a:ea typeface="Poppins Light" charset="0"/>
                <a:cs typeface="Poppins Light" charset="0"/>
              </a:rPr>
              <a:t>As Research Vice President, Christian covers the ongoing digitization of the physical world around us. For 25 years prior to joining 451 Research, Christian built nationwide networks at large and small enterprises, worked with Fortune 50 companies in the systems integrator channel, built products at Cisco Systems and ran the company's New Markets and Technologies team. He has been the CEO of multiple companies, worked in venture and angel capital, and has served as an advisor to G20 and European Commission projects.</a:t>
            </a:r>
          </a:p>
        </p:txBody>
      </p:sp>
      <p:sp>
        <p:nvSpPr>
          <p:cNvPr id="3" name="Rectangle 2"/>
          <p:cNvSpPr/>
          <p:nvPr/>
        </p:nvSpPr>
        <p:spPr>
          <a:xfrm>
            <a:off x="6784412" y="599007"/>
            <a:ext cx="4985560" cy="19088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4"/>
            <a:endParaRPr lang="en-US" sz="676">
              <a:solidFill>
                <a:prstClr val="white"/>
              </a:solidFill>
              <a:latin typeface="Poppins Light" charset="0"/>
            </a:endParaRPr>
          </a:p>
        </p:txBody>
      </p:sp>
      <p:sp>
        <p:nvSpPr>
          <p:cNvPr id="97" name="Rectangle 96"/>
          <p:cNvSpPr>
            <a:spLocks/>
          </p:cNvSpPr>
          <p:nvPr/>
        </p:nvSpPr>
        <p:spPr bwMode="auto">
          <a:xfrm>
            <a:off x="7080499" y="1081999"/>
            <a:ext cx="4526997" cy="9603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vert="horz" wrap="square" lIns="0" tIns="0" rIns="0" bIns="0" anchor="ctr" anchorCtr="0">
            <a:spAutoFit/>
          </a:bodyPr>
          <a:lstStyle/>
          <a:p>
            <a:pPr defTabSz="2285886">
              <a:lnSpc>
                <a:spcPct val="90000"/>
              </a:lnSpc>
            </a:pPr>
            <a:r>
              <a:rPr lang="en-US" sz="3200" spc="67" dirty="0">
                <a:solidFill>
                  <a:prstClr val="white"/>
                </a:solidFill>
                <a:latin typeface="Franklin Gothic Medium"/>
                <a:ea typeface="Montserrat" charset="0"/>
                <a:cs typeface="Montserrat" charset="0"/>
                <a:sym typeface="Bebas Neue" charset="0"/>
              </a:rPr>
              <a:t>Christian Renaud</a:t>
            </a:r>
          </a:p>
          <a:p>
            <a:pPr defTabSz="2285886">
              <a:lnSpc>
                <a:spcPct val="90000"/>
              </a:lnSpc>
            </a:pPr>
            <a:r>
              <a:rPr lang="en-US" sz="1867" spc="200" dirty="0">
                <a:solidFill>
                  <a:prstClr val="white"/>
                </a:solidFill>
                <a:latin typeface="Franklin Gothic Book" panose="020B0503020102020204" pitchFamily="34" charset="0"/>
                <a:ea typeface="Montserrat Hairline" charset="0"/>
                <a:cs typeface="Montserrat Hairline" charset="0"/>
                <a:sym typeface="Bebas Neue" charset="0"/>
              </a:rPr>
              <a:t>Research Vice President, </a:t>
            </a:r>
          </a:p>
          <a:p>
            <a:pPr defTabSz="2285886">
              <a:lnSpc>
                <a:spcPct val="90000"/>
              </a:lnSpc>
            </a:pPr>
            <a:r>
              <a:rPr lang="en-US" sz="1867" spc="200" dirty="0">
                <a:solidFill>
                  <a:prstClr val="white"/>
                </a:solidFill>
                <a:latin typeface="Franklin Gothic Book" panose="020B0503020102020204" pitchFamily="34" charset="0"/>
                <a:ea typeface="Montserrat Hairline" charset="0"/>
                <a:cs typeface="Montserrat Hairline" charset="0"/>
                <a:sym typeface="Bebas Neue" charset="0"/>
              </a:rPr>
              <a:t>451 Research</a:t>
            </a:r>
          </a:p>
        </p:txBody>
      </p:sp>
      <p:sp>
        <p:nvSpPr>
          <p:cNvPr id="7" name="TextBox 6"/>
          <p:cNvSpPr txBox="1"/>
          <p:nvPr/>
        </p:nvSpPr>
        <p:spPr>
          <a:xfrm>
            <a:off x="623226" y="6292379"/>
            <a:ext cx="3510709" cy="420756"/>
          </a:xfrm>
          <a:prstGeom prst="rect">
            <a:avLst/>
          </a:prstGeom>
          <a:noFill/>
        </p:spPr>
        <p:txBody>
          <a:bodyPr wrap="square" rtlCol="0">
            <a:spAutoFit/>
          </a:bodyPr>
          <a:lstStyle/>
          <a:p>
            <a:pPr defTabSz="914194"/>
            <a:r>
              <a:rPr lang="en-US" sz="1067" spc="133" dirty="0">
                <a:solidFill>
                  <a:srgbClr val="3A97B5">
                    <a:lumMod val="40000"/>
                    <a:lumOff val="60000"/>
                  </a:srgbClr>
                </a:solidFill>
                <a:latin typeface="Franklin Gothic Medium" panose="020B0603020102020204" pitchFamily="34" charset="0"/>
              </a:rPr>
              <a:t>451RESEARCH.COM</a:t>
            </a:r>
          </a:p>
          <a:p>
            <a:pPr defTabSz="914194"/>
            <a:r>
              <a:rPr lang="en-US" sz="1067" dirty="0">
                <a:solidFill>
                  <a:prstClr val="white"/>
                </a:solidFill>
                <a:latin typeface="Franklin Gothic Book" panose="020B0503020102020204" pitchFamily="34" charset="0"/>
              </a:rPr>
              <a:t>©2019 451 Research. All Rights Reserved.</a:t>
            </a:r>
          </a:p>
        </p:txBody>
      </p:sp>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7373" y="6259872"/>
            <a:ext cx="485851" cy="483913"/>
          </a:xfrm>
          <a:prstGeom prst="rect">
            <a:avLst/>
          </a:prstGeom>
        </p:spPr>
      </p:pic>
    </p:spTree>
    <p:extLst>
      <p:ext uri="{BB962C8B-B14F-4D97-AF65-F5344CB8AC3E}">
        <p14:creationId xmlns:p14="http://schemas.microsoft.com/office/powerpoint/2010/main" val="40933718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CFEEF78D-A4DD-47AE-9729-E96C9FCAA401}"/>
              </a:ext>
            </a:extLst>
          </p:cNvPr>
          <p:cNvGrpSpPr/>
          <p:nvPr/>
        </p:nvGrpSpPr>
        <p:grpSpPr>
          <a:xfrm>
            <a:off x="4383996" y="2076236"/>
            <a:ext cx="1012825" cy="1012825"/>
            <a:chOff x="4599896" y="-1428964"/>
            <a:chExt cx="1012825" cy="1012825"/>
          </a:xfrm>
        </p:grpSpPr>
        <p:sp>
          <p:nvSpPr>
            <p:cNvPr id="37" name="Oval 36">
              <a:extLst>
                <a:ext uri="{FF2B5EF4-FFF2-40B4-BE49-F238E27FC236}">
                  <a16:creationId xmlns:a16="http://schemas.microsoft.com/office/drawing/2014/main" id="{9AFC1F7A-FEEC-408D-8CB4-703571BBE458}"/>
                </a:ext>
              </a:extLst>
            </p:cNvPr>
            <p:cNvSpPr/>
            <p:nvPr/>
          </p:nvSpPr>
          <p:spPr>
            <a:xfrm>
              <a:off x="4599896" y="-1428964"/>
              <a:ext cx="1012825" cy="1012825"/>
            </a:xfrm>
            <a:prstGeom prst="ellipse">
              <a:avLst/>
            </a:prstGeom>
            <a:solidFill>
              <a:schemeClr val="bg1"/>
            </a:solidFill>
            <a:ln w="38100">
              <a:noFill/>
            </a:ln>
            <a:effectLst>
              <a:glow rad="190500">
                <a:schemeClr val="accent1">
                  <a:alpha val="5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solidFill>
                  <a:schemeClr val="bg1"/>
                </a:solidFill>
                <a:latin typeface="Raleway" charset="0"/>
              </a:endParaRPr>
            </a:p>
          </p:txBody>
        </p:sp>
        <p:grpSp>
          <p:nvGrpSpPr>
            <p:cNvPr id="14" name="Group 13">
              <a:extLst>
                <a:ext uri="{FF2B5EF4-FFF2-40B4-BE49-F238E27FC236}">
                  <a16:creationId xmlns:a16="http://schemas.microsoft.com/office/drawing/2014/main" id="{1F2779DE-18AD-408B-A398-827CC50351B3}"/>
                </a:ext>
              </a:extLst>
            </p:cNvPr>
            <p:cNvGrpSpPr/>
            <p:nvPr/>
          </p:nvGrpSpPr>
          <p:grpSpPr>
            <a:xfrm>
              <a:off x="4850391" y="-1258524"/>
              <a:ext cx="524159" cy="668534"/>
              <a:chOff x="4850391" y="-1258524"/>
              <a:chExt cx="524159" cy="668534"/>
            </a:xfrm>
          </p:grpSpPr>
          <p:sp>
            <p:nvSpPr>
              <p:cNvPr id="44" name="Freeform: Shape 43">
                <a:extLst>
                  <a:ext uri="{FF2B5EF4-FFF2-40B4-BE49-F238E27FC236}">
                    <a16:creationId xmlns:a16="http://schemas.microsoft.com/office/drawing/2014/main" id="{79CF2CF0-E42E-4E81-85BE-6440F0BF0A7C}"/>
                  </a:ext>
                </a:extLst>
              </p:cNvPr>
              <p:cNvSpPr/>
              <p:nvPr/>
            </p:nvSpPr>
            <p:spPr>
              <a:xfrm>
                <a:off x="4850391" y="-1258524"/>
                <a:ext cx="524159" cy="668534"/>
              </a:xfrm>
              <a:custGeom>
                <a:avLst/>
                <a:gdLst>
                  <a:gd name="connsiteX0" fmla="*/ 88033 w 524159"/>
                  <a:gd name="connsiteY0" fmla="*/ 635126 h 668534"/>
                  <a:gd name="connsiteX1" fmla="*/ 442059 w 524159"/>
                  <a:gd name="connsiteY1" fmla="*/ 635126 h 668534"/>
                  <a:gd name="connsiteX2" fmla="*/ 458764 w 524159"/>
                  <a:gd name="connsiteY2" fmla="*/ 651830 h 668534"/>
                  <a:gd name="connsiteX3" fmla="*/ 442061 w 524159"/>
                  <a:gd name="connsiteY3" fmla="*/ 668534 h 668534"/>
                  <a:gd name="connsiteX4" fmla="*/ 88033 w 524159"/>
                  <a:gd name="connsiteY4" fmla="*/ 668534 h 668534"/>
                  <a:gd name="connsiteX5" fmla="*/ 71329 w 524159"/>
                  <a:gd name="connsiteY5" fmla="*/ 651830 h 668534"/>
                  <a:gd name="connsiteX6" fmla="*/ 88033 w 524159"/>
                  <a:gd name="connsiteY6" fmla="*/ 635126 h 668534"/>
                  <a:gd name="connsiteX7" fmla="*/ 474689 w 524159"/>
                  <a:gd name="connsiteY7" fmla="*/ 358385 h 668534"/>
                  <a:gd name="connsiteX8" fmla="*/ 497180 w 524159"/>
                  <a:gd name="connsiteY8" fmla="*/ 361305 h 668534"/>
                  <a:gd name="connsiteX9" fmla="*/ 520279 w 524159"/>
                  <a:gd name="connsiteY9" fmla="*/ 388983 h 668534"/>
                  <a:gd name="connsiteX10" fmla="*/ 518156 w 524159"/>
                  <a:gd name="connsiteY10" fmla="*/ 412509 h 668534"/>
                  <a:gd name="connsiteX11" fmla="*/ 494630 w 524159"/>
                  <a:gd name="connsiteY11" fmla="*/ 410388 h 668534"/>
                  <a:gd name="connsiteX12" fmla="*/ 481157 w 524159"/>
                  <a:gd name="connsiteY12" fmla="*/ 394246 h 668534"/>
                  <a:gd name="connsiteX13" fmla="*/ 337862 w 524159"/>
                  <a:gd name="connsiteY13" fmla="*/ 446230 h 668534"/>
                  <a:gd name="connsiteX14" fmla="*/ 336198 w 524159"/>
                  <a:gd name="connsiteY14" fmla="*/ 446314 h 668534"/>
                  <a:gd name="connsiteX15" fmla="*/ 330930 w 524159"/>
                  <a:gd name="connsiteY15" fmla="*/ 445462 h 668534"/>
                  <a:gd name="connsiteX16" fmla="*/ 245763 w 524159"/>
                  <a:gd name="connsiteY16" fmla="*/ 392997 h 668534"/>
                  <a:gd name="connsiteX17" fmla="*/ 245277 w 524159"/>
                  <a:gd name="connsiteY17" fmla="*/ 369380 h 668534"/>
                  <a:gd name="connsiteX18" fmla="*/ 268894 w 524159"/>
                  <a:gd name="connsiteY18" fmla="*/ 368894 h 668534"/>
                  <a:gd name="connsiteX19" fmla="*/ 338104 w 524159"/>
                  <a:gd name="connsiteY19" fmla="*/ 412598 h 668534"/>
                  <a:gd name="connsiteX20" fmla="*/ 474689 w 524159"/>
                  <a:gd name="connsiteY20" fmla="*/ 358385 h 668534"/>
                  <a:gd name="connsiteX21" fmla="*/ 457736 w 524159"/>
                  <a:gd name="connsiteY21" fmla="*/ 150911 h 668534"/>
                  <a:gd name="connsiteX22" fmla="*/ 469225 w 524159"/>
                  <a:gd name="connsiteY22" fmla="*/ 156859 h 668534"/>
                  <a:gd name="connsiteX23" fmla="*/ 492321 w 524159"/>
                  <a:gd name="connsiteY23" fmla="*/ 184538 h 668534"/>
                  <a:gd name="connsiteX24" fmla="*/ 490197 w 524159"/>
                  <a:gd name="connsiteY24" fmla="*/ 208064 h 668534"/>
                  <a:gd name="connsiteX25" fmla="*/ 466671 w 524159"/>
                  <a:gd name="connsiteY25" fmla="*/ 205941 h 668534"/>
                  <a:gd name="connsiteX26" fmla="*/ 448171 w 524159"/>
                  <a:gd name="connsiteY26" fmla="*/ 183769 h 668534"/>
                  <a:gd name="connsiteX27" fmla="*/ 249599 w 524159"/>
                  <a:gd name="connsiteY27" fmla="*/ 215967 h 668534"/>
                  <a:gd name="connsiteX28" fmla="*/ 240342 w 524159"/>
                  <a:gd name="connsiteY28" fmla="*/ 333131 h 668534"/>
                  <a:gd name="connsiteX29" fmla="*/ 231951 w 524159"/>
                  <a:gd name="connsiteY29" fmla="*/ 346332 h 668534"/>
                  <a:gd name="connsiteX30" fmla="*/ 128879 w 524159"/>
                  <a:gd name="connsiteY30" fmla="*/ 445926 h 668534"/>
                  <a:gd name="connsiteX31" fmla="*/ 158829 w 524159"/>
                  <a:gd name="connsiteY31" fmla="*/ 518209 h 668534"/>
                  <a:gd name="connsiteX32" fmla="*/ 161496 w 524159"/>
                  <a:gd name="connsiteY32" fmla="*/ 530954 h 668534"/>
                  <a:gd name="connsiteX33" fmla="*/ 154204 w 524159"/>
                  <a:gd name="connsiteY33" fmla="*/ 541741 h 668534"/>
                  <a:gd name="connsiteX34" fmla="*/ 123512 w 524159"/>
                  <a:gd name="connsiteY34" fmla="*/ 561672 h 668534"/>
                  <a:gd name="connsiteX35" fmla="*/ 114428 w 524159"/>
                  <a:gd name="connsiteY35" fmla="*/ 564369 h 668534"/>
                  <a:gd name="connsiteX36" fmla="*/ 100403 w 524159"/>
                  <a:gd name="connsiteY36" fmla="*/ 556761 h 668534"/>
                  <a:gd name="connsiteX37" fmla="*/ 105314 w 524159"/>
                  <a:gd name="connsiteY37" fmla="*/ 533654 h 668534"/>
                  <a:gd name="connsiteX38" fmla="*/ 122070 w 524159"/>
                  <a:gd name="connsiteY38" fmla="*/ 522773 h 668534"/>
                  <a:gd name="connsiteX39" fmla="*/ 95080 w 524159"/>
                  <a:gd name="connsiteY39" fmla="*/ 444276 h 668534"/>
                  <a:gd name="connsiteX40" fmla="*/ 96745 w 524159"/>
                  <a:gd name="connsiteY40" fmla="*/ 435351 h 668534"/>
                  <a:gd name="connsiteX41" fmla="*/ 207717 w 524159"/>
                  <a:gd name="connsiteY41" fmla="*/ 321843 h 668534"/>
                  <a:gd name="connsiteX42" fmla="*/ 217177 w 524159"/>
                  <a:gd name="connsiteY42" fmla="*/ 202121 h 668534"/>
                  <a:gd name="connsiteX43" fmla="*/ 228684 w 524159"/>
                  <a:gd name="connsiteY43" fmla="*/ 187544 h 668534"/>
                  <a:gd name="connsiteX44" fmla="*/ 457736 w 524159"/>
                  <a:gd name="connsiteY44" fmla="*/ 150911 h 668534"/>
                  <a:gd name="connsiteX45" fmla="*/ 35915 w 524159"/>
                  <a:gd name="connsiteY45" fmla="*/ 1176 h 668534"/>
                  <a:gd name="connsiteX46" fmla="*/ 45310 w 524159"/>
                  <a:gd name="connsiteY46" fmla="*/ 22850 h 668534"/>
                  <a:gd name="connsiteX47" fmla="*/ 34857 w 524159"/>
                  <a:gd name="connsiteY47" fmla="*/ 49298 h 668534"/>
                  <a:gd name="connsiteX48" fmla="*/ 187630 w 524159"/>
                  <a:gd name="connsiteY48" fmla="*/ 178472 h 668534"/>
                  <a:gd name="connsiteX49" fmla="*/ 195383 w 524159"/>
                  <a:gd name="connsiteY49" fmla="*/ 200787 h 668534"/>
                  <a:gd name="connsiteX50" fmla="*/ 180338 w 524159"/>
                  <a:gd name="connsiteY50" fmla="*/ 210213 h 668534"/>
                  <a:gd name="connsiteX51" fmla="*/ 173068 w 524159"/>
                  <a:gd name="connsiteY51" fmla="*/ 208539 h 668534"/>
                  <a:gd name="connsiteX52" fmla="*/ 1320 w 524159"/>
                  <a:gd name="connsiteY52" fmla="*/ 56284 h 668534"/>
                  <a:gd name="connsiteX53" fmla="*/ 1169 w 524159"/>
                  <a:gd name="connsiteY53" fmla="*/ 43639 h 668534"/>
                  <a:gd name="connsiteX54" fmla="*/ 14241 w 524159"/>
                  <a:gd name="connsiteY54" fmla="*/ 10571 h 668534"/>
                  <a:gd name="connsiteX55" fmla="*/ 35915 w 524159"/>
                  <a:gd name="connsiteY55" fmla="*/ 1176 h 66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524159" h="668534">
                    <a:moveTo>
                      <a:pt x="88033" y="635126"/>
                    </a:moveTo>
                    <a:lnTo>
                      <a:pt x="442059" y="635126"/>
                    </a:lnTo>
                    <a:cubicBezTo>
                      <a:pt x="451285" y="635126"/>
                      <a:pt x="458764" y="642604"/>
                      <a:pt x="458764" y="651830"/>
                    </a:cubicBezTo>
                    <a:cubicBezTo>
                      <a:pt x="458764" y="661056"/>
                      <a:pt x="451287" y="668534"/>
                      <a:pt x="442061" y="668534"/>
                    </a:cubicBezTo>
                    <a:lnTo>
                      <a:pt x="88033" y="668534"/>
                    </a:lnTo>
                    <a:cubicBezTo>
                      <a:pt x="78807" y="668534"/>
                      <a:pt x="71329" y="661056"/>
                      <a:pt x="71329" y="651830"/>
                    </a:cubicBezTo>
                    <a:cubicBezTo>
                      <a:pt x="71329" y="642604"/>
                      <a:pt x="78807" y="635126"/>
                      <a:pt x="88033" y="635126"/>
                    </a:cubicBezTo>
                    <a:close/>
                    <a:moveTo>
                      <a:pt x="474689" y="358385"/>
                    </a:moveTo>
                    <a:cubicBezTo>
                      <a:pt x="481801" y="353339"/>
                      <a:pt x="491595" y="354612"/>
                      <a:pt x="497180" y="361305"/>
                    </a:cubicBezTo>
                    <a:lnTo>
                      <a:pt x="520279" y="388983"/>
                    </a:lnTo>
                    <a:cubicBezTo>
                      <a:pt x="526190" y="396065"/>
                      <a:pt x="525242" y="406600"/>
                      <a:pt x="518156" y="412509"/>
                    </a:cubicBezTo>
                    <a:cubicBezTo>
                      <a:pt x="511075" y="418420"/>
                      <a:pt x="500541" y="417472"/>
                      <a:pt x="494630" y="410388"/>
                    </a:cubicBezTo>
                    <a:lnTo>
                      <a:pt x="481157" y="394246"/>
                    </a:lnTo>
                    <a:cubicBezTo>
                      <a:pt x="444958" y="417192"/>
                      <a:pt x="391806" y="440824"/>
                      <a:pt x="337862" y="446230"/>
                    </a:cubicBezTo>
                    <a:cubicBezTo>
                      <a:pt x="337309" y="446286"/>
                      <a:pt x="336753" y="446314"/>
                      <a:pt x="336198" y="446314"/>
                    </a:cubicBezTo>
                    <a:cubicBezTo>
                      <a:pt x="334410" y="446314"/>
                      <a:pt x="332632" y="446028"/>
                      <a:pt x="330930" y="445462"/>
                    </a:cubicBezTo>
                    <a:cubicBezTo>
                      <a:pt x="292371" y="432646"/>
                      <a:pt x="263332" y="409857"/>
                      <a:pt x="245763" y="392997"/>
                    </a:cubicBezTo>
                    <a:cubicBezTo>
                      <a:pt x="239108" y="386611"/>
                      <a:pt x="238891" y="376036"/>
                      <a:pt x="245277" y="369380"/>
                    </a:cubicBezTo>
                    <a:cubicBezTo>
                      <a:pt x="251663" y="362723"/>
                      <a:pt x="262239" y="362507"/>
                      <a:pt x="268894" y="368894"/>
                    </a:cubicBezTo>
                    <a:cubicBezTo>
                      <a:pt x="289284" y="388459"/>
                      <a:pt x="313736" y="403883"/>
                      <a:pt x="338104" y="412598"/>
                    </a:cubicBezTo>
                    <a:cubicBezTo>
                      <a:pt x="382146" y="407370"/>
                      <a:pt x="435331" y="386316"/>
                      <a:pt x="474689" y="358385"/>
                    </a:cubicBezTo>
                    <a:close/>
                    <a:moveTo>
                      <a:pt x="457736" y="150911"/>
                    </a:moveTo>
                    <a:cubicBezTo>
                      <a:pt x="462209" y="151269"/>
                      <a:pt x="466350" y="153415"/>
                      <a:pt x="469225" y="156859"/>
                    </a:cubicBezTo>
                    <a:lnTo>
                      <a:pt x="492321" y="184538"/>
                    </a:lnTo>
                    <a:cubicBezTo>
                      <a:pt x="498232" y="191620"/>
                      <a:pt x="497280" y="202154"/>
                      <a:pt x="490197" y="208064"/>
                    </a:cubicBezTo>
                    <a:cubicBezTo>
                      <a:pt x="483113" y="213975"/>
                      <a:pt x="472582" y="213023"/>
                      <a:pt x="466671" y="205941"/>
                    </a:cubicBezTo>
                    <a:lnTo>
                      <a:pt x="448171" y="183769"/>
                    </a:lnTo>
                    <a:cubicBezTo>
                      <a:pt x="397872" y="181319"/>
                      <a:pt x="321953" y="193630"/>
                      <a:pt x="249599" y="215967"/>
                    </a:cubicBezTo>
                    <a:lnTo>
                      <a:pt x="240342" y="333131"/>
                    </a:lnTo>
                    <a:cubicBezTo>
                      <a:pt x="239906" y="338651"/>
                      <a:pt x="236764" y="343595"/>
                      <a:pt x="231951" y="346332"/>
                    </a:cubicBezTo>
                    <a:cubicBezTo>
                      <a:pt x="188129" y="371273"/>
                      <a:pt x="148224" y="409944"/>
                      <a:pt x="128879" y="445926"/>
                    </a:cubicBezTo>
                    <a:cubicBezTo>
                      <a:pt x="131982" y="469215"/>
                      <a:pt x="142511" y="494690"/>
                      <a:pt x="158829" y="518209"/>
                    </a:cubicBezTo>
                    <a:cubicBezTo>
                      <a:pt x="161405" y="521921"/>
                      <a:pt x="162367" y="526520"/>
                      <a:pt x="161496" y="530954"/>
                    </a:cubicBezTo>
                    <a:cubicBezTo>
                      <a:pt x="160626" y="535388"/>
                      <a:pt x="157992" y="539280"/>
                      <a:pt x="154204" y="541741"/>
                    </a:cubicBezTo>
                    <a:lnTo>
                      <a:pt x="123512" y="561672"/>
                    </a:lnTo>
                    <a:cubicBezTo>
                      <a:pt x="120702" y="563497"/>
                      <a:pt x="117548" y="564369"/>
                      <a:pt x="114428" y="564369"/>
                    </a:cubicBezTo>
                    <a:cubicBezTo>
                      <a:pt x="108961" y="564369"/>
                      <a:pt x="103603" y="561689"/>
                      <a:pt x="100403" y="556761"/>
                    </a:cubicBezTo>
                    <a:cubicBezTo>
                      <a:pt x="95379" y="549024"/>
                      <a:pt x="97578" y="538678"/>
                      <a:pt x="105314" y="533654"/>
                    </a:cubicBezTo>
                    <a:lnTo>
                      <a:pt x="122070" y="522773"/>
                    </a:lnTo>
                    <a:cubicBezTo>
                      <a:pt x="109915" y="502292"/>
                      <a:pt x="97879" y="475005"/>
                      <a:pt x="95080" y="444276"/>
                    </a:cubicBezTo>
                    <a:cubicBezTo>
                      <a:pt x="94800" y="441204"/>
                      <a:pt x="95377" y="438114"/>
                      <a:pt x="96745" y="435351"/>
                    </a:cubicBezTo>
                    <a:cubicBezTo>
                      <a:pt x="120813" y="386733"/>
                      <a:pt x="168447" y="345781"/>
                      <a:pt x="207717" y="321843"/>
                    </a:cubicBezTo>
                    <a:lnTo>
                      <a:pt x="217177" y="202121"/>
                    </a:lnTo>
                    <a:cubicBezTo>
                      <a:pt x="217714" y="195382"/>
                      <a:pt x="222254" y="189629"/>
                      <a:pt x="228684" y="187544"/>
                    </a:cubicBezTo>
                    <a:cubicBezTo>
                      <a:pt x="294473" y="166228"/>
                      <a:pt x="389197" y="145408"/>
                      <a:pt x="457736" y="150911"/>
                    </a:cubicBezTo>
                    <a:close/>
                    <a:moveTo>
                      <a:pt x="35915" y="1176"/>
                    </a:moveTo>
                    <a:cubicBezTo>
                      <a:pt x="44497" y="4565"/>
                      <a:pt x="48703" y="14270"/>
                      <a:pt x="45310" y="22850"/>
                    </a:cubicBezTo>
                    <a:lnTo>
                      <a:pt x="34857" y="49298"/>
                    </a:lnTo>
                    <a:cubicBezTo>
                      <a:pt x="56786" y="93608"/>
                      <a:pt x="115763" y="143667"/>
                      <a:pt x="187630" y="178472"/>
                    </a:cubicBezTo>
                    <a:cubicBezTo>
                      <a:pt x="195932" y="182494"/>
                      <a:pt x="199404" y="192483"/>
                      <a:pt x="195383" y="200787"/>
                    </a:cubicBezTo>
                    <a:cubicBezTo>
                      <a:pt x="192498" y="206742"/>
                      <a:pt x="186541" y="210213"/>
                      <a:pt x="180338" y="210213"/>
                    </a:cubicBezTo>
                    <a:cubicBezTo>
                      <a:pt x="177896" y="210213"/>
                      <a:pt x="175414" y="209675"/>
                      <a:pt x="173068" y="208539"/>
                    </a:cubicBezTo>
                    <a:cubicBezTo>
                      <a:pt x="107797" y="176928"/>
                      <a:pt x="28402" y="120332"/>
                      <a:pt x="1320" y="56284"/>
                    </a:cubicBezTo>
                    <a:cubicBezTo>
                      <a:pt x="-386" y="52253"/>
                      <a:pt x="-440" y="47711"/>
                      <a:pt x="1169" y="43639"/>
                    </a:cubicBezTo>
                    <a:lnTo>
                      <a:pt x="14241" y="10571"/>
                    </a:lnTo>
                    <a:cubicBezTo>
                      <a:pt x="17630" y="1989"/>
                      <a:pt x="27337" y="-2218"/>
                      <a:pt x="35915" y="1176"/>
                    </a:cubicBezTo>
                    <a:close/>
                  </a:path>
                </a:pathLst>
              </a:custGeom>
              <a:solidFill>
                <a:schemeClr val="tx1"/>
              </a:solidFill>
              <a:ln w="9525" cap="flat">
                <a:solidFill>
                  <a:schemeClr val="tx1"/>
                </a:solidFill>
                <a:prstDash val="solid"/>
                <a:miter/>
              </a:ln>
            </p:spPr>
            <p:txBody>
              <a:bodyPr rtlCol="0" anchor="ctr"/>
              <a:lstStyle/>
              <a:p>
                <a:endParaRPr lang="en-GB" dirty="0"/>
              </a:p>
            </p:txBody>
          </p:sp>
          <p:sp>
            <p:nvSpPr>
              <p:cNvPr id="45" name="Oval 44">
                <a:extLst>
                  <a:ext uri="{FF2B5EF4-FFF2-40B4-BE49-F238E27FC236}">
                    <a16:creationId xmlns:a16="http://schemas.microsoft.com/office/drawing/2014/main" id="{ED93C354-9F32-454C-B06B-CEE4244EE232}"/>
                  </a:ext>
                </a:extLst>
              </p:cNvPr>
              <p:cNvSpPr/>
              <p:nvPr/>
            </p:nvSpPr>
            <p:spPr>
              <a:xfrm rot="648999">
                <a:off x="5043379" y="-1256145"/>
                <a:ext cx="103798" cy="133110"/>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2" name="Title 1">
            <a:extLst>
              <a:ext uri="{FF2B5EF4-FFF2-40B4-BE49-F238E27FC236}">
                <a16:creationId xmlns:a16="http://schemas.microsoft.com/office/drawing/2014/main" id="{E884DD00-D415-4699-AB0A-DB5CCA0C2B43}"/>
              </a:ext>
            </a:extLst>
          </p:cNvPr>
          <p:cNvSpPr>
            <a:spLocks noGrp="1"/>
          </p:cNvSpPr>
          <p:nvPr>
            <p:ph type="title"/>
          </p:nvPr>
        </p:nvSpPr>
        <p:spPr/>
        <p:txBody>
          <a:bodyPr/>
          <a:lstStyle/>
          <a:p>
            <a:r>
              <a:rPr lang="en-GB" dirty="0"/>
              <a:t>Purpose-built PKI addresses these concerns</a:t>
            </a:r>
          </a:p>
        </p:txBody>
      </p:sp>
      <p:sp>
        <p:nvSpPr>
          <p:cNvPr id="95" name="Content Placeholder 2">
            <a:extLst>
              <a:ext uri="{FF2B5EF4-FFF2-40B4-BE49-F238E27FC236}">
                <a16:creationId xmlns:a16="http://schemas.microsoft.com/office/drawing/2014/main" id="{7D81F8CC-55B5-4A83-B6E1-22F9C99219FF}"/>
              </a:ext>
            </a:extLst>
          </p:cNvPr>
          <p:cNvSpPr txBox="1">
            <a:spLocks/>
          </p:cNvSpPr>
          <p:nvPr/>
        </p:nvSpPr>
        <p:spPr>
          <a:xfrm>
            <a:off x="1785173" y="3877011"/>
            <a:ext cx="2765384" cy="694989"/>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b="1" dirty="0">
                <a:latin typeface="Roboto" panose="02000000000000000000" pitchFamily="2" charset="0"/>
                <a:ea typeface="Roboto" panose="02000000000000000000" pitchFamily="2" charset="0"/>
              </a:rPr>
              <a:t>Economical</a:t>
            </a:r>
          </a:p>
        </p:txBody>
      </p:sp>
      <p:sp>
        <p:nvSpPr>
          <p:cNvPr id="96" name="Content Placeholder 2">
            <a:extLst>
              <a:ext uri="{FF2B5EF4-FFF2-40B4-BE49-F238E27FC236}">
                <a16:creationId xmlns:a16="http://schemas.microsoft.com/office/drawing/2014/main" id="{A4F5D5ED-75AE-413C-BDC3-E01107EA9411}"/>
              </a:ext>
            </a:extLst>
          </p:cNvPr>
          <p:cNvSpPr txBox="1">
            <a:spLocks/>
          </p:cNvSpPr>
          <p:nvPr/>
        </p:nvSpPr>
        <p:spPr>
          <a:xfrm>
            <a:off x="1875973" y="2163708"/>
            <a:ext cx="2035200" cy="904558"/>
          </a:xfrm>
          <a:prstGeom prst="rect">
            <a:avLst/>
          </a:prstGeom>
        </p:spPr>
        <p:txBody>
          <a:bodyPr lIns="0" tIns="0" rIns="0" bIns="0" anchor="ctr">
            <a:normAutofit/>
          </a:bodyPr>
          <a:lstStyle>
            <a:lvl1pPr marL="0" indent="0" algn="l" defTabSz="914400" rtl="0" eaLnBrk="1" latinLnBrk="0" hangingPunct="1">
              <a:lnSpc>
                <a:spcPct val="90000"/>
              </a:lnSpc>
              <a:spcBef>
                <a:spcPts val="1000"/>
              </a:spcBef>
              <a:buFont typeface="Arial"/>
              <a:buNone/>
              <a:defRPr sz="2800" b="0" kern="1200">
                <a:solidFill>
                  <a:schemeClr val="tx1"/>
                </a:solidFill>
                <a:latin typeface="+mn-lt"/>
                <a:ea typeface="+mn-ea"/>
                <a:cs typeface="+mn-cs"/>
              </a:defRPr>
            </a:lvl1pPr>
            <a:lvl2pPr marL="11113" indent="-11113" algn="l" defTabSz="914400" rtl="0" eaLnBrk="1" latinLnBrk="0" hangingPunct="1">
              <a:lnSpc>
                <a:spcPct val="90000"/>
              </a:lnSpc>
              <a:spcBef>
                <a:spcPts val="500"/>
              </a:spcBef>
              <a:buFont typeface="Arial"/>
              <a:buNone/>
              <a:tabLst/>
              <a:defRPr sz="2400" b="0" kern="1200">
                <a:solidFill>
                  <a:schemeClr val="accent1"/>
                </a:solidFill>
                <a:latin typeface="+mn-lt"/>
                <a:ea typeface="+mn-ea"/>
                <a:cs typeface="+mn-cs"/>
              </a:defRPr>
            </a:lvl2pPr>
            <a:lvl3pPr marL="236538" indent="-225425" algn="l" defTabSz="914400" rtl="0" eaLnBrk="1" latinLnBrk="0" hangingPunct="1">
              <a:lnSpc>
                <a:spcPct val="90000"/>
              </a:lnSpc>
              <a:spcBef>
                <a:spcPts val="500"/>
              </a:spcBef>
              <a:buClr>
                <a:schemeClr val="accent1"/>
              </a:buClr>
              <a:buFont typeface="Arial"/>
              <a:buChar char="•"/>
              <a:tabLst/>
              <a:defRPr sz="1800" kern="1200">
                <a:solidFill>
                  <a:schemeClr val="tx1"/>
                </a:solidFill>
                <a:latin typeface="+mn-lt"/>
                <a:ea typeface="+mn-ea"/>
                <a:cs typeface="+mn-cs"/>
              </a:defRPr>
            </a:lvl3pPr>
            <a:lvl4pPr marL="465138" indent="-223838" algn="l" defTabSz="914400" rtl="0" eaLnBrk="1" latinLnBrk="0" hangingPunct="1">
              <a:lnSpc>
                <a:spcPct val="90000"/>
              </a:lnSpc>
              <a:spcBef>
                <a:spcPts val="500"/>
              </a:spcBef>
              <a:buClr>
                <a:schemeClr val="accent3"/>
              </a:buClr>
              <a:buFont typeface="Wingdings" pitchFamily="2" charset="2"/>
              <a:buChar char="§"/>
              <a:tabLst/>
              <a:defRPr sz="1800" kern="1200">
                <a:solidFill>
                  <a:schemeClr val="tx1"/>
                </a:solidFill>
                <a:latin typeface="+mn-lt"/>
                <a:ea typeface="+mn-ea"/>
                <a:cs typeface="+mn-cs"/>
              </a:defRPr>
            </a:lvl4pPr>
            <a:lvl5pPr marL="1828800" indent="-1817688" algn="l" defTabSz="914400" rtl="0" eaLnBrk="1" latinLnBrk="0" hangingPunct="1">
              <a:lnSpc>
                <a:spcPct val="90000"/>
              </a:lnSpc>
              <a:spcBef>
                <a:spcPts val="500"/>
              </a:spcBef>
              <a:buFont typeface="Arial"/>
              <a:buNone/>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50000"/>
              </a:lnSpc>
            </a:pPr>
            <a:r>
              <a:rPr lang="en-US" b="1" dirty="0">
                <a:solidFill>
                  <a:schemeClr val="bg1"/>
                </a:solidFill>
                <a:latin typeface="Roboto" panose="02000000000000000000" pitchFamily="2" charset="0"/>
                <a:ea typeface="Roboto" panose="02000000000000000000" pitchFamily="2" charset="0"/>
              </a:rPr>
              <a:t>Usable</a:t>
            </a:r>
          </a:p>
        </p:txBody>
      </p:sp>
      <p:sp>
        <p:nvSpPr>
          <p:cNvPr id="97" name="Content Placeholder 2">
            <a:extLst>
              <a:ext uri="{FF2B5EF4-FFF2-40B4-BE49-F238E27FC236}">
                <a16:creationId xmlns:a16="http://schemas.microsoft.com/office/drawing/2014/main" id="{63187CD8-01EA-4508-B12E-875313A38CC3}"/>
              </a:ext>
            </a:extLst>
          </p:cNvPr>
          <p:cNvSpPr txBox="1">
            <a:spLocks/>
          </p:cNvSpPr>
          <p:nvPr/>
        </p:nvSpPr>
        <p:spPr>
          <a:xfrm>
            <a:off x="5827741" y="3877011"/>
            <a:ext cx="2035200" cy="904558"/>
          </a:xfrm>
          <a:prstGeom prst="rect">
            <a:avLst/>
          </a:prstGeom>
        </p:spPr>
        <p:txBody>
          <a:bodyPr lIns="0" tIns="0" rIns="0" bIns="0" anchor="ctr">
            <a:normAutofit/>
          </a:bodyPr>
          <a:lstStyle>
            <a:lvl1pPr marL="0" indent="0" algn="l" defTabSz="914400" rtl="0" eaLnBrk="1" latinLnBrk="0" hangingPunct="1">
              <a:lnSpc>
                <a:spcPct val="90000"/>
              </a:lnSpc>
              <a:spcBef>
                <a:spcPts val="1000"/>
              </a:spcBef>
              <a:buFont typeface="Arial"/>
              <a:buNone/>
              <a:defRPr sz="2800" b="0" kern="1200">
                <a:solidFill>
                  <a:schemeClr val="tx1"/>
                </a:solidFill>
                <a:latin typeface="+mn-lt"/>
                <a:ea typeface="+mn-ea"/>
                <a:cs typeface="+mn-cs"/>
              </a:defRPr>
            </a:lvl1pPr>
            <a:lvl2pPr marL="11113" indent="-11113" algn="l" defTabSz="914400" rtl="0" eaLnBrk="1" latinLnBrk="0" hangingPunct="1">
              <a:lnSpc>
                <a:spcPct val="90000"/>
              </a:lnSpc>
              <a:spcBef>
                <a:spcPts val="500"/>
              </a:spcBef>
              <a:buFont typeface="Arial"/>
              <a:buNone/>
              <a:tabLst/>
              <a:defRPr sz="2400" b="0" kern="1200">
                <a:solidFill>
                  <a:schemeClr val="accent1"/>
                </a:solidFill>
                <a:latin typeface="+mn-lt"/>
                <a:ea typeface="+mn-ea"/>
                <a:cs typeface="+mn-cs"/>
              </a:defRPr>
            </a:lvl2pPr>
            <a:lvl3pPr marL="236538" indent="-225425" algn="l" defTabSz="914400" rtl="0" eaLnBrk="1" latinLnBrk="0" hangingPunct="1">
              <a:lnSpc>
                <a:spcPct val="90000"/>
              </a:lnSpc>
              <a:spcBef>
                <a:spcPts val="500"/>
              </a:spcBef>
              <a:buClr>
                <a:schemeClr val="accent1"/>
              </a:buClr>
              <a:buFont typeface="Arial"/>
              <a:buChar char="•"/>
              <a:tabLst/>
              <a:defRPr sz="1800" kern="1200">
                <a:solidFill>
                  <a:schemeClr val="tx1"/>
                </a:solidFill>
                <a:latin typeface="+mn-lt"/>
                <a:ea typeface="+mn-ea"/>
                <a:cs typeface="+mn-cs"/>
              </a:defRPr>
            </a:lvl3pPr>
            <a:lvl4pPr marL="465138" indent="-223838" algn="l" defTabSz="914400" rtl="0" eaLnBrk="1" latinLnBrk="0" hangingPunct="1">
              <a:lnSpc>
                <a:spcPct val="90000"/>
              </a:lnSpc>
              <a:spcBef>
                <a:spcPts val="500"/>
              </a:spcBef>
              <a:buClr>
                <a:schemeClr val="accent3"/>
              </a:buClr>
              <a:buFont typeface="Wingdings" pitchFamily="2" charset="2"/>
              <a:buChar char="§"/>
              <a:tabLst/>
              <a:defRPr sz="1800" kern="1200">
                <a:solidFill>
                  <a:schemeClr val="tx1"/>
                </a:solidFill>
                <a:latin typeface="+mn-lt"/>
                <a:ea typeface="+mn-ea"/>
                <a:cs typeface="+mn-cs"/>
              </a:defRPr>
            </a:lvl4pPr>
            <a:lvl5pPr marL="1828800" indent="-1817688" algn="l" defTabSz="914400" rtl="0" eaLnBrk="1" latinLnBrk="0" hangingPunct="1">
              <a:lnSpc>
                <a:spcPct val="90000"/>
              </a:lnSpc>
              <a:spcBef>
                <a:spcPts val="500"/>
              </a:spcBef>
              <a:buFont typeface="Arial"/>
              <a:buNone/>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50000"/>
              </a:lnSpc>
            </a:pPr>
            <a:r>
              <a:rPr lang="en-US" b="1" dirty="0">
                <a:solidFill>
                  <a:schemeClr val="bg1"/>
                </a:solidFill>
                <a:latin typeface="Roboto" panose="02000000000000000000" pitchFamily="2" charset="0"/>
                <a:ea typeface="Roboto" panose="02000000000000000000" pitchFamily="2" charset="0"/>
              </a:rPr>
              <a:t>Scalable</a:t>
            </a:r>
          </a:p>
        </p:txBody>
      </p:sp>
      <p:sp>
        <p:nvSpPr>
          <p:cNvPr id="98" name="Content Placeholder 2">
            <a:extLst>
              <a:ext uri="{FF2B5EF4-FFF2-40B4-BE49-F238E27FC236}">
                <a16:creationId xmlns:a16="http://schemas.microsoft.com/office/drawing/2014/main" id="{BA3F862E-5755-4055-83BC-16808DFBA562}"/>
              </a:ext>
            </a:extLst>
          </p:cNvPr>
          <p:cNvSpPr txBox="1">
            <a:spLocks/>
          </p:cNvSpPr>
          <p:nvPr/>
        </p:nvSpPr>
        <p:spPr>
          <a:xfrm>
            <a:off x="5827741" y="2076925"/>
            <a:ext cx="2035200" cy="904558"/>
          </a:xfrm>
          <a:prstGeom prst="rect">
            <a:avLst/>
          </a:prstGeom>
        </p:spPr>
        <p:txBody>
          <a:bodyPr lIns="0" tIns="0" rIns="0" bIns="0" anchor="ctr">
            <a:normAutofit/>
          </a:bodyPr>
          <a:lstStyle>
            <a:lvl1pPr marL="0" indent="0" algn="l" defTabSz="914400" rtl="0" eaLnBrk="1" latinLnBrk="0" hangingPunct="1">
              <a:lnSpc>
                <a:spcPct val="90000"/>
              </a:lnSpc>
              <a:spcBef>
                <a:spcPts val="1000"/>
              </a:spcBef>
              <a:buFont typeface="Arial"/>
              <a:buNone/>
              <a:defRPr sz="2800" b="0" kern="1200">
                <a:solidFill>
                  <a:schemeClr val="tx1"/>
                </a:solidFill>
                <a:latin typeface="+mn-lt"/>
                <a:ea typeface="+mn-ea"/>
                <a:cs typeface="+mn-cs"/>
              </a:defRPr>
            </a:lvl1pPr>
            <a:lvl2pPr marL="11113" indent="-11113" algn="l" defTabSz="914400" rtl="0" eaLnBrk="1" latinLnBrk="0" hangingPunct="1">
              <a:lnSpc>
                <a:spcPct val="90000"/>
              </a:lnSpc>
              <a:spcBef>
                <a:spcPts val="500"/>
              </a:spcBef>
              <a:buFont typeface="Arial"/>
              <a:buNone/>
              <a:tabLst/>
              <a:defRPr sz="2400" b="0" kern="1200">
                <a:solidFill>
                  <a:schemeClr val="accent1"/>
                </a:solidFill>
                <a:latin typeface="+mn-lt"/>
                <a:ea typeface="+mn-ea"/>
                <a:cs typeface="+mn-cs"/>
              </a:defRPr>
            </a:lvl2pPr>
            <a:lvl3pPr marL="236538" indent="-225425" algn="l" defTabSz="914400" rtl="0" eaLnBrk="1" latinLnBrk="0" hangingPunct="1">
              <a:lnSpc>
                <a:spcPct val="90000"/>
              </a:lnSpc>
              <a:spcBef>
                <a:spcPts val="500"/>
              </a:spcBef>
              <a:buClr>
                <a:schemeClr val="accent1"/>
              </a:buClr>
              <a:buFont typeface="Arial"/>
              <a:buChar char="•"/>
              <a:tabLst/>
              <a:defRPr sz="1800" kern="1200">
                <a:solidFill>
                  <a:schemeClr val="tx1"/>
                </a:solidFill>
                <a:latin typeface="+mn-lt"/>
                <a:ea typeface="+mn-ea"/>
                <a:cs typeface="+mn-cs"/>
              </a:defRPr>
            </a:lvl3pPr>
            <a:lvl4pPr marL="465138" indent="-223838" algn="l" defTabSz="914400" rtl="0" eaLnBrk="1" latinLnBrk="0" hangingPunct="1">
              <a:lnSpc>
                <a:spcPct val="90000"/>
              </a:lnSpc>
              <a:spcBef>
                <a:spcPts val="500"/>
              </a:spcBef>
              <a:buClr>
                <a:schemeClr val="accent3"/>
              </a:buClr>
              <a:buFont typeface="Wingdings" pitchFamily="2" charset="2"/>
              <a:buChar char="§"/>
              <a:tabLst/>
              <a:defRPr sz="1800" kern="1200">
                <a:solidFill>
                  <a:schemeClr val="tx1"/>
                </a:solidFill>
                <a:latin typeface="+mn-lt"/>
                <a:ea typeface="+mn-ea"/>
                <a:cs typeface="+mn-cs"/>
              </a:defRPr>
            </a:lvl4pPr>
            <a:lvl5pPr marL="1828800" indent="-1817688" algn="l" defTabSz="914400" rtl="0" eaLnBrk="1" latinLnBrk="0" hangingPunct="1">
              <a:lnSpc>
                <a:spcPct val="90000"/>
              </a:lnSpc>
              <a:spcBef>
                <a:spcPts val="500"/>
              </a:spcBef>
              <a:buFont typeface="Arial"/>
              <a:buNone/>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50000"/>
              </a:lnSpc>
            </a:pPr>
            <a:r>
              <a:rPr lang="en-US" b="1" dirty="0">
                <a:solidFill>
                  <a:schemeClr val="bg1"/>
                </a:solidFill>
                <a:latin typeface="Roboto" panose="02000000000000000000" pitchFamily="2" charset="0"/>
                <a:ea typeface="Roboto" panose="02000000000000000000" pitchFamily="2" charset="0"/>
              </a:rPr>
              <a:t>Agile</a:t>
            </a:r>
          </a:p>
        </p:txBody>
      </p:sp>
      <p:pic>
        <p:nvPicPr>
          <p:cNvPr id="22" name="Graphic 21">
            <a:extLst>
              <a:ext uri="{FF2B5EF4-FFF2-40B4-BE49-F238E27FC236}">
                <a16:creationId xmlns:a16="http://schemas.microsoft.com/office/drawing/2014/main" id="{857653B8-DDEC-48EE-8C72-A62F1FA1F1E1}"/>
              </a:ext>
            </a:extLst>
          </p:cNvPr>
          <p:cNvPicPr>
            <a:picLocks noChangeAspect="1"/>
          </p:cNvPicPr>
          <p:nvPr/>
        </p:nvPicPr>
        <p:blipFill rotWithShape="1">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l="44687" t="20757" r="26596" b="30985"/>
          <a:stretch/>
        </p:blipFill>
        <p:spPr>
          <a:xfrm flipH="1">
            <a:off x="8563429" y="586828"/>
            <a:ext cx="3628568" cy="5642522"/>
          </a:xfrm>
          <a:prstGeom prst="rect">
            <a:avLst/>
          </a:prstGeom>
        </p:spPr>
      </p:pic>
      <p:grpSp>
        <p:nvGrpSpPr>
          <p:cNvPr id="4" name="Group 3">
            <a:extLst>
              <a:ext uri="{FF2B5EF4-FFF2-40B4-BE49-F238E27FC236}">
                <a16:creationId xmlns:a16="http://schemas.microsoft.com/office/drawing/2014/main" id="{1CB5977F-5C57-4D27-A611-C41CE543A715}"/>
              </a:ext>
            </a:extLst>
          </p:cNvPr>
          <p:cNvGrpSpPr/>
          <p:nvPr/>
        </p:nvGrpSpPr>
        <p:grpSpPr>
          <a:xfrm>
            <a:off x="515938" y="3825122"/>
            <a:ext cx="1008336" cy="1008336"/>
            <a:chOff x="515938" y="3825122"/>
            <a:chExt cx="1008336" cy="1008336"/>
          </a:xfrm>
        </p:grpSpPr>
        <p:sp>
          <p:nvSpPr>
            <p:cNvPr id="33" name="Oval 32">
              <a:extLst>
                <a:ext uri="{FF2B5EF4-FFF2-40B4-BE49-F238E27FC236}">
                  <a16:creationId xmlns:a16="http://schemas.microsoft.com/office/drawing/2014/main" id="{C63557C8-4F20-455B-848A-B381F6ED8336}"/>
                </a:ext>
              </a:extLst>
            </p:cNvPr>
            <p:cNvSpPr/>
            <p:nvPr/>
          </p:nvSpPr>
          <p:spPr>
            <a:xfrm>
              <a:off x="515938" y="3825122"/>
              <a:ext cx="1008336" cy="1008336"/>
            </a:xfrm>
            <a:prstGeom prst="ellipse">
              <a:avLst/>
            </a:prstGeom>
            <a:solidFill>
              <a:schemeClr val="bg1"/>
            </a:solidFill>
            <a:ln w="38100">
              <a:noFill/>
            </a:ln>
            <a:effectLst>
              <a:glow rad="190500">
                <a:schemeClr val="accent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solidFill>
                  <a:schemeClr val="bg1"/>
                </a:solidFill>
                <a:latin typeface="Raleway" charset="0"/>
              </a:endParaRPr>
            </a:p>
          </p:txBody>
        </p:sp>
        <p:pic>
          <p:nvPicPr>
            <p:cNvPr id="25" name="Picture 24" descr="A close up of a sign&#10;&#10;Description automatically generated">
              <a:extLst>
                <a:ext uri="{FF2B5EF4-FFF2-40B4-BE49-F238E27FC236}">
                  <a16:creationId xmlns:a16="http://schemas.microsoft.com/office/drawing/2014/main" id="{1F974569-B52A-43AE-AAF1-184D588464B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89435" y="4010025"/>
              <a:ext cx="659479" cy="659479"/>
            </a:xfrm>
            <a:prstGeom prst="rect">
              <a:avLst/>
            </a:prstGeom>
          </p:spPr>
        </p:pic>
      </p:grpSp>
      <p:grpSp>
        <p:nvGrpSpPr>
          <p:cNvPr id="34" name="Group 33">
            <a:extLst>
              <a:ext uri="{FF2B5EF4-FFF2-40B4-BE49-F238E27FC236}">
                <a16:creationId xmlns:a16="http://schemas.microsoft.com/office/drawing/2014/main" id="{221A4B79-FB70-4DFA-854A-44BE9F5161DF}"/>
              </a:ext>
            </a:extLst>
          </p:cNvPr>
          <p:cNvGrpSpPr/>
          <p:nvPr/>
        </p:nvGrpSpPr>
        <p:grpSpPr>
          <a:xfrm>
            <a:off x="4383996" y="3822878"/>
            <a:ext cx="1012825" cy="1012825"/>
            <a:chOff x="4383996" y="3822878"/>
            <a:chExt cx="1012825" cy="1012825"/>
          </a:xfrm>
        </p:grpSpPr>
        <p:sp>
          <p:nvSpPr>
            <p:cNvPr id="39" name="Oval 38">
              <a:extLst>
                <a:ext uri="{FF2B5EF4-FFF2-40B4-BE49-F238E27FC236}">
                  <a16:creationId xmlns:a16="http://schemas.microsoft.com/office/drawing/2014/main" id="{4B6FEBF5-1EF5-4519-8F77-9DFC411CC4F0}"/>
                </a:ext>
              </a:extLst>
            </p:cNvPr>
            <p:cNvSpPr/>
            <p:nvPr/>
          </p:nvSpPr>
          <p:spPr>
            <a:xfrm>
              <a:off x="4383996" y="3822878"/>
              <a:ext cx="1012825" cy="1012825"/>
            </a:xfrm>
            <a:prstGeom prst="ellipse">
              <a:avLst/>
            </a:prstGeom>
            <a:solidFill>
              <a:schemeClr val="bg1"/>
            </a:solidFill>
            <a:ln w="38100">
              <a:noFill/>
            </a:ln>
            <a:effectLst>
              <a:glow rad="190500">
                <a:schemeClr val="accent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solidFill>
                  <a:schemeClr val="bg1"/>
                </a:solidFill>
                <a:latin typeface="Raleway" charset="0"/>
              </a:endParaRPr>
            </a:p>
          </p:txBody>
        </p:sp>
        <p:pic>
          <p:nvPicPr>
            <p:cNvPr id="26" name="Picture 25" descr="A sign on the screen&#10;&#10;Description automatically generated">
              <a:extLst>
                <a:ext uri="{FF2B5EF4-FFF2-40B4-BE49-F238E27FC236}">
                  <a16:creationId xmlns:a16="http://schemas.microsoft.com/office/drawing/2014/main" id="{0FD57AED-E2E2-4519-9446-0F58C9D7DF1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582130" y="4017159"/>
              <a:ext cx="616556" cy="624263"/>
            </a:xfrm>
            <a:prstGeom prst="rect">
              <a:avLst/>
            </a:prstGeom>
          </p:spPr>
        </p:pic>
      </p:grpSp>
      <p:sp>
        <p:nvSpPr>
          <p:cNvPr id="19" name="Freeform: Shape 18">
            <a:extLst>
              <a:ext uri="{FF2B5EF4-FFF2-40B4-BE49-F238E27FC236}">
                <a16:creationId xmlns:a16="http://schemas.microsoft.com/office/drawing/2014/main" id="{EF1618A2-66F0-4131-BFFE-F126EAA79B80}"/>
              </a:ext>
            </a:extLst>
          </p:cNvPr>
          <p:cNvSpPr/>
          <p:nvPr/>
        </p:nvSpPr>
        <p:spPr>
          <a:xfrm>
            <a:off x="4095750" y="3428905"/>
            <a:ext cx="2543175" cy="1704975"/>
          </a:xfrm>
          <a:custGeom>
            <a:avLst/>
            <a:gdLst>
              <a:gd name="connsiteX0" fmla="*/ 2143125 w 2543175"/>
              <a:gd name="connsiteY0" fmla="*/ 0 h 1704975"/>
              <a:gd name="connsiteX1" fmla="*/ 1630871 w 2543175"/>
              <a:gd name="connsiteY1" fmla="*/ 0 h 1704975"/>
              <a:gd name="connsiteX2" fmla="*/ 1386840 w 2543175"/>
              <a:gd name="connsiteY2" fmla="*/ 243935 h 1704975"/>
              <a:gd name="connsiteX3" fmla="*/ 1285875 w 2543175"/>
              <a:gd name="connsiteY3" fmla="*/ 285845 h 1704975"/>
              <a:gd name="connsiteX4" fmla="*/ 1184910 w 2543175"/>
              <a:gd name="connsiteY4" fmla="*/ 243935 h 1704975"/>
              <a:gd name="connsiteX5" fmla="*/ 940975 w 2543175"/>
              <a:gd name="connsiteY5" fmla="*/ 0 h 1704975"/>
              <a:gd name="connsiteX6" fmla="*/ 428625 w 2543175"/>
              <a:gd name="connsiteY6" fmla="*/ 0 h 1704975"/>
              <a:gd name="connsiteX7" fmla="*/ 0 w 2543175"/>
              <a:gd name="connsiteY7" fmla="*/ 428625 h 1704975"/>
              <a:gd name="connsiteX8" fmla="*/ 0 w 2543175"/>
              <a:gd name="connsiteY8" fmla="*/ 1714500 h 1704975"/>
              <a:gd name="connsiteX9" fmla="*/ 1690021 w 2543175"/>
              <a:gd name="connsiteY9" fmla="*/ 1714500 h 1704975"/>
              <a:gd name="connsiteX10" fmla="*/ 1285875 w 2543175"/>
              <a:gd name="connsiteY10" fmla="*/ 1428750 h 1704975"/>
              <a:gd name="connsiteX11" fmla="*/ 428625 w 2543175"/>
              <a:gd name="connsiteY11" fmla="*/ 1428750 h 1704975"/>
              <a:gd name="connsiteX12" fmla="*/ 285750 w 2543175"/>
              <a:gd name="connsiteY12" fmla="*/ 1285875 h 1704975"/>
              <a:gd name="connsiteX13" fmla="*/ 285750 w 2543175"/>
              <a:gd name="connsiteY13" fmla="*/ 428625 h 1704975"/>
              <a:gd name="connsiteX14" fmla="*/ 428625 w 2543175"/>
              <a:gd name="connsiteY14" fmla="*/ 285750 h 1704975"/>
              <a:gd name="connsiteX15" fmla="*/ 571500 w 2543175"/>
              <a:gd name="connsiteY15" fmla="*/ 428625 h 1704975"/>
              <a:gd name="connsiteX16" fmla="*/ 571500 w 2543175"/>
              <a:gd name="connsiteY16" fmla="*/ 1143000 h 1704975"/>
              <a:gd name="connsiteX17" fmla="*/ 1285875 w 2543175"/>
              <a:gd name="connsiteY17" fmla="*/ 1143000 h 1704975"/>
              <a:gd name="connsiteX18" fmla="*/ 1709071 w 2543175"/>
              <a:gd name="connsiteY18" fmla="*/ 1282351 h 1704975"/>
              <a:gd name="connsiteX19" fmla="*/ 1709071 w 2543175"/>
              <a:gd name="connsiteY19" fmla="*/ 285750 h 1704975"/>
              <a:gd name="connsiteX20" fmla="*/ 1857375 w 2543175"/>
              <a:gd name="connsiteY20" fmla="*/ 285750 h 1704975"/>
              <a:gd name="connsiteX21" fmla="*/ 2547176 w 2543175"/>
              <a:gd name="connsiteY21" fmla="*/ 285750 h 1704975"/>
              <a:gd name="connsiteX22" fmla="*/ 2143125 w 2543175"/>
              <a:gd name="connsiteY22" fmla="*/ 0 h 170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43175" h="1704975">
                <a:moveTo>
                  <a:pt x="2143125" y="0"/>
                </a:moveTo>
                <a:lnTo>
                  <a:pt x="1630871" y="0"/>
                </a:lnTo>
                <a:lnTo>
                  <a:pt x="1386840" y="243935"/>
                </a:lnTo>
                <a:cubicBezTo>
                  <a:pt x="1359027" y="271843"/>
                  <a:pt x="1322451" y="285845"/>
                  <a:pt x="1285875" y="285845"/>
                </a:cubicBezTo>
                <a:cubicBezTo>
                  <a:pt x="1249299" y="285845"/>
                  <a:pt x="1212723" y="271843"/>
                  <a:pt x="1184910" y="243935"/>
                </a:cubicBezTo>
                <a:lnTo>
                  <a:pt x="940975" y="0"/>
                </a:lnTo>
                <a:lnTo>
                  <a:pt x="428625" y="0"/>
                </a:lnTo>
                <a:cubicBezTo>
                  <a:pt x="192310" y="0"/>
                  <a:pt x="0" y="192310"/>
                  <a:pt x="0" y="428625"/>
                </a:cubicBezTo>
                <a:lnTo>
                  <a:pt x="0" y="1714500"/>
                </a:lnTo>
                <a:lnTo>
                  <a:pt x="1690021" y="1714500"/>
                </a:lnTo>
                <a:cubicBezTo>
                  <a:pt x="1631061" y="1548193"/>
                  <a:pt x="1472184" y="1428750"/>
                  <a:pt x="1285875" y="1428750"/>
                </a:cubicBezTo>
                <a:lnTo>
                  <a:pt x="428625" y="1428750"/>
                </a:lnTo>
                <a:cubicBezTo>
                  <a:pt x="349758" y="1428750"/>
                  <a:pt x="285750" y="1364837"/>
                  <a:pt x="285750" y="1285875"/>
                </a:cubicBezTo>
                <a:lnTo>
                  <a:pt x="285750" y="428625"/>
                </a:lnTo>
                <a:cubicBezTo>
                  <a:pt x="285750" y="349663"/>
                  <a:pt x="349758" y="285750"/>
                  <a:pt x="428625" y="285750"/>
                </a:cubicBezTo>
                <a:cubicBezTo>
                  <a:pt x="507587" y="285750"/>
                  <a:pt x="571500" y="349663"/>
                  <a:pt x="571500" y="428625"/>
                </a:cubicBezTo>
                <a:lnTo>
                  <a:pt x="571500" y="1143000"/>
                </a:lnTo>
                <a:lnTo>
                  <a:pt x="1285875" y="1143000"/>
                </a:lnTo>
                <a:cubicBezTo>
                  <a:pt x="1444181" y="1143000"/>
                  <a:pt x="1590580" y="1194816"/>
                  <a:pt x="1709071" y="1282351"/>
                </a:cubicBezTo>
                <a:lnTo>
                  <a:pt x="1709071" y="285750"/>
                </a:lnTo>
                <a:lnTo>
                  <a:pt x="1857375" y="285750"/>
                </a:lnTo>
                <a:lnTo>
                  <a:pt x="2547176" y="285750"/>
                </a:lnTo>
                <a:cubicBezTo>
                  <a:pt x="2488216" y="119443"/>
                  <a:pt x="2329434" y="0"/>
                  <a:pt x="2143125" y="0"/>
                </a:cubicBezTo>
                <a:close/>
              </a:path>
            </a:pathLst>
          </a:custGeom>
          <a:noFill/>
          <a:ln w="9525" cap="flat">
            <a:noFill/>
            <a:prstDash val="solid"/>
            <a:miter/>
          </a:ln>
        </p:spPr>
        <p:txBody>
          <a:bodyPr rtlCol="0" anchor="ctr"/>
          <a:lstStyle/>
          <a:p>
            <a:endParaRPr lang="en-GB"/>
          </a:p>
        </p:txBody>
      </p:sp>
      <p:grpSp>
        <p:nvGrpSpPr>
          <p:cNvPr id="32" name="Group 31">
            <a:extLst>
              <a:ext uri="{FF2B5EF4-FFF2-40B4-BE49-F238E27FC236}">
                <a16:creationId xmlns:a16="http://schemas.microsoft.com/office/drawing/2014/main" id="{D646BCA0-7183-451D-A7E0-EA9611F5D55E}"/>
              </a:ext>
            </a:extLst>
          </p:cNvPr>
          <p:cNvGrpSpPr/>
          <p:nvPr/>
        </p:nvGrpSpPr>
        <p:grpSpPr>
          <a:xfrm>
            <a:off x="515938" y="2090388"/>
            <a:ext cx="1008336" cy="1008336"/>
            <a:chOff x="515938" y="2090388"/>
            <a:chExt cx="1008336" cy="1008336"/>
          </a:xfrm>
        </p:grpSpPr>
        <p:sp>
          <p:nvSpPr>
            <p:cNvPr id="29" name="Oval 28">
              <a:extLst>
                <a:ext uri="{FF2B5EF4-FFF2-40B4-BE49-F238E27FC236}">
                  <a16:creationId xmlns:a16="http://schemas.microsoft.com/office/drawing/2014/main" id="{67565261-5EEA-4C76-A4F9-239942ADDA2E}"/>
                </a:ext>
              </a:extLst>
            </p:cNvPr>
            <p:cNvSpPr/>
            <p:nvPr/>
          </p:nvSpPr>
          <p:spPr>
            <a:xfrm>
              <a:off x="515938" y="2090388"/>
              <a:ext cx="1008336" cy="1008336"/>
            </a:xfrm>
            <a:prstGeom prst="ellipse">
              <a:avLst/>
            </a:prstGeom>
            <a:solidFill>
              <a:schemeClr val="bg1"/>
            </a:solidFill>
            <a:ln w="38100">
              <a:noFill/>
            </a:ln>
            <a:effectLst>
              <a:glow rad="190500">
                <a:schemeClr val="accent1">
                  <a:alpha val="5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solidFill>
                  <a:schemeClr val="bg1"/>
                </a:solidFill>
                <a:latin typeface="Raleway" charset="0"/>
              </a:endParaRPr>
            </a:p>
          </p:txBody>
        </p:sp>
        <p:grpSp>
          <p:nvGrpSpPr>
            <p:cNvPr id="31" name="Group 30">
              <a:extLst>
                <a:ext uri="{FF2B5EF4-FFF2-40B4-BE49-F238E27FC236}">
                  <a16:creationId xmlns:a16="http://schemas.microsoft.com/office/drawing/2014/main" id="{712ED395-9641-45FF-8976-752AC32958AF}"/>
                </a:ext>
              </a:extLst>
            </p:cNvPr>
            <p:cNvGrpSpPr/>
            <p:nvPr/>
          </p:nvGrpSpPr>
          <p:grpSpPr>
            <a:xfrm>
              <a:off x="735417" y="2299127"/>
              <a:ext cx="606323" cy="529899"/>
              <a:chOff x="3810000" y="1428760"/>
              <a:chExt cx="4566571" cy="3990975"/>
            </a:xfrm>
          </p:grpSpPr>
          <p:sp>
            <p:nvSpPr>
              <p:cNvPr id="21" name="Freeform: Shape 20">
                <a:extLst>
                  <a:ext uri="{FF2B5EF4-FFF2-40B4-BE49-F238E27FC236}">
                    <a16:creationId xmlns:a16="http://schemas.microsoft.com/office/drawing/2014/main" id="{A444D97E-5C36-4A3C-8155-156B697A228B}"/>
                  </a:ext>
                </a:extLst>
              </p:cNvPr>
              <p:cNvSpPr/>
              <p:nvPr/>
            </p:nvSpPr>
            <p:spPr>
              <a:xfrm>
                <a:off x="6953250" y="4286155"/>
                <a:ext cx="285750" cy="285750"/>
              </a:xfrm>
              <a:custGeom>
                <a:avLst/>
                <a:gdLst>
                  <a:gd name="connsiteX0" fmla="*/ 285750 w 285750"/>
                  <a:gd name="connsiteY0" fmla="*/ 142875 h 285750"/>
                  <a:gd name="connsiteX1" fmla="*/ 142875 w 285750"/>
                  <a:gd name="connsiteY1" fmla="*/ 285750 h 285750"/>
                  <a:gd name="connsiteX2" fmla="*/ 0 w 285750"/>
                  <a:gd name="connsiteY2" fmla="*/ 142875 h 285750"/>
                  <a:gd name="connsiteX3" fmla="*/ 142875 w 285750"/>
                  <a:gd name="connsiteY3" fmla="*/ 0 h 285750"/>
                  <a:gd name="connsiteX4" fmla="*/ 285750 w 285750"/>
                  <a:gd name="connsiteY4" fmla="*/ 142875 h 285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0" h="285750">
                    <a:moveTo>
                      <a:pt x="285750" y="142875"/>
                    </a:moveTo>
                    <a:cubicBezTo>
                      <a:pt x="285750" y="221783"/>
                      <a:pt x="221783" y="285750"/>
                      <a:pt x="142875" y="285750"/>
                    </a:cubicBezTo>
                    <a:cubicBezTo>
                      <a:pt x="63967" y="285750"/>
                      <a:pt x="0" y="221783"/>
                      <a:pt x="0" y="142875"/>
                    </a:cubicBezTo>
                    <a:cubicBezTo>
                      <a:pt x="0" y="63967"/>
                      <a:pt x="63967" y="0"/>
                      <a:pt x="142875" y="0"/>
                    </a:cubicBezTo>
                    <a:cubicBezTo>
                      <a:pt x="221783" y="0"/>
                      <a:pt x="285750" y="63967"/>
                      <a:pt x="285750" y="142875"/>
                    </a:cubicBezTo>
                    <a:close/>
                  </a:path>
                </a:pathLst>
              </a:custGeom>
              <a:solidFill>
                <a:schemeClr val="accent1"/>
              </a:solidFill>
              <a:ln w="9525"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85CDB4C4-3F6F-4375-B7DD-A76C6C1E6111}"/>
                  </a:ext>
                </a:extLst>
              </p:cNvPr>
              <p:cNvSpPr/>
              <p:nvPr/>
            </p:nvSpPr>
            <p:spPr>
              <a:xfrm>
                <a:off x="3810000" y="1428760"/>
                <a:ext cx="3124200" cy="3990975"/>
              </a:xfrm>
              <a:custGeom>
                <a:avLst/>
                <a:gdLst>
                  <a:gd name="connsiteX0" fmla="*/ 1571625 w 3124200"/>
                  <a:gd name="connsiteY0" fmla="*/ 3143145 h 3990975"/>
                  <a:gd name="connsiteX1" fmla="*/ 857250 w 3124200"/>
                  <a:gd name="connsiteY1" fmla="*/ 3143145 h 3990975"/>
                  <a:gd name="connsiteX2" fmla="*/ 857250 w 3124200"/>
                  <a:gd name="connsiteY2" fmla="*/ 2428770 h 3990975"/>
                  <a:gd name="connsiteX3" fmla="*/ 714375 w 3124200"/>
                  <a:gd name="connsiteY3" fmla="*/ 2285895 h 3990975"/>
                  <a:gd name="connsiteX4" fmla="*/ 571500 w 3124200"/>
                  <a:gd name="connsiteY4" fmla="*/ 2428770 h 3990975"/>
                  <a:gd name="connsiteX5" fmla="*/ 571500 w 3124200"/>
                  <a:gd name="connsiteY5" fmla="*/ 3286020 h 3990975"/>
                  <a:gd name="connsiteX6" fmla="*/ 714375 w 3124200"/>
                  <a:gd name="connsiteY6" fmla="*/ 3428895 h 3990975"/>
                  <a:gd name="connsiteX7" fmla="*/ 1571625 w 3124200"/>
                  <a:gd name="connsiteY7" fmla="*/ 3428895 h 3990975"/>
                  <a:gd name="connsiteX8" fmla="*/ 1975771 w 3124200"/>
                  <a:gd name="connsiteY8" fmla="*/ 3714645 h 3990975"/>
                  <a:gd name="connsiteX9" fmla="*/ 285750 w 3124200"/>
                  <a:gd name="connsiteY9" fmla="*/ 3714645 h 3990975"/>
                  <a:gd name="connsiteX10" fmla="*/ 285750 w 3124200"/>
                  <a:gd name="connsiteY10" fmla="*/ 2428770 h 3990975"/>
                  <a:gd name="connsiteX11" fmla="*/ 714375 w 3124200"/>
                  <a:gd name="connsiteY11" fmla="*/ 2000145 h 3990975"/>
                  <a:gd name="connsiteX12" fmla="*/ 1226725 w 3124200"/>
                  <a:gd name="connsiteY12" fmla="*/ 2000145 h 3990975"/>
                  <a:gd name="connsiteX13" fmla="*/ 1470660 w 3124200"/>
                  <a:gd name="connsiteY13" fmla="*/ 2244080 h 3990975"/>
                  <a:gd name="connsiteX14" fmla="*/ 1571625 w 3124200"/>
                  <a:gd name="connsiteY14" fmla="*/ 2285990 h 3990975"/>
                  <a:gd name="connsiteX15" fmla="*/ 1672590 w 3124200"/>
                  <a:gd name="connsiteY15" fmla="*/ 2244080 h 3990975"/>
                  <a:gd name="connsiteX16" fmla="*/ 1916525 w 3124200"/>
                  <a:gd name="connsiteY16" fmla="*/ 2000145 h 3990975"/>
                  <a:gd name="connsiteX17" fmla="*/ 2428875 w 3124200"/>
                  <a:gd name="connsiteY17" fmla="*/ 2000145 h 3990975"/>
                  <a:gd name="connsiteX18" fmla="*/ 2832926 w 3124200"/>
                  <a:gd name="connsiteY18" fmla="*/ 2285895 h 3990975"/>
                  <a:gd name="connsiteX19" fmla="*/ 3128867 w 3124200"/>
                  <a:gd name="connsiteY19" fmla="*/ 2285895 h 3990975"/>
                  <a:gd name="connsiteX20" fmla="*/ 2428875 w 3124200"/>
                  <a:gd name="connsiteY20" fmla="*/ 1714395 h 3990975"/>
                  <a:gd name="connsiteX21" fmla="*/ 2000250 w 3124200"/>
                  <a:gd name="connsiteY21" fmla="*/ 1714395 h 3990975"/>
                  <a:gd name="connsiteX22" fmla="*/ 2000250 w 3124200"/>
                  <a:gd name="connsiteY22" fmla="*/ 1568567 h 3990975"/>
                  <a:gd name="connsiteX23" fmla="*/ 2286000 w 3124200"/>
                  <a:gd name="connsiteY23" fmla="*/ 1000020 h 3990975"/>
                  <a:gd name="connsiteX24" fmla="*/ 2286000 w 3124200"/>
                  <a:gd name="connsiteY24" fmla="*/ 744845 h 3990975"/>
                  <a:gd name="connsiteX25" fmla="*/ 1690497 w 3124200"/>
                  <a:gd name="connsiteY25" fmla="*/ 9610 h 3990975"/>
                  <a:gd name="connsiteX26" fmla="*/ 857250 w 3124200"/>
                  <a:gd name="connsiteY26" fmla="*/ 714270 h 3990975"/>
                  <a:gd name="connsiteX27" fmla="*/ 857250 w 3124200"/>
                  <a:gd name="connsiteY27" fmla="*/ 1000020 h 3990975"/>
                  <a:gd name="connsiteX28" fmla="*/ 1143000 w 3124200"/>
                  <a:gd name="connsiteY28" fmla="*/ 1568567 h 3990975"/>
                  <a:gd name="connsiteX29" fmla="*/ 1143000 w 3124200"/>
                  <a:gd name="connsiteY29" fmla="*/ 1714395 h 3990975"/>
                  <a:gd name="connsiteX30" fmla="*/ 714375 w 3124200"/>
                  <a:gd name="connsiteY30" fmla="*/ 1714395 h 3990975"/>
                  <a:gd name="connsiteX31" fmla="*/ 0 w 3124200"/>
                  <a:gd name="connsiteY31" fmla="*/ 2428770 h 3990975"/>
                  <a:gd name="connsiteX32" fmla="*/ 0 w 3124200"/>
                  <a:gd name="connsiteY32" fmla="*/ 3857520 h 3990975"/>
                  <a:gd name="connsiteX33" fmla="*/ 142875 w 3124200"/>
                  <a:gd name="connsiteY33" fmla="*/ 4000395 h 3990975"/>
                  <a:gd name="connsiteX34" fmla="*/ 1994821 w 3124200"/>
                  <a:gd name="connsiteY34" fmla="*/ 4000395 h 3990975"/>
                  <a:gd name="connsiteX35" fmla="*/ 1994821 w 3124200"/>
                  <a:gd name="connsiteY35" fmla="*/ 3282496 h 3990975"/>
                  <a:gd name="connsiteX36" fmla="*/ 1571625 w 3124200"/>
                  <a:gd name="connsiteY36" fmla="*/ 3143145 h 3990975"/>
                  <a:gd name="connsiteX37" fmla="*/ 1143000 w 3124200"/>
                  <a:gd name="connsiteY37" fmla="*/ 714270 h 3990975"/>
                  <a:gd name="connsiteX38" fmla="*/ 1644682 w 3124200"/>
                  <a:gd name="connsiteY38" fmla="*/ 291646 h 3990975"/>
                  <a:gd name="connsiteX39" fmla="*/ 2000250 w 3124200"/>
                  <a:gd name="connsiteY39" fmla="*/ 744845 h 3990975"/>
                  <a:gd name="connsiteX40" fmla="*/ 2000250 w 3124200"/>
                  <a:gd name="connsiteY40" fmla="*/ 1000020 h 3990975"/>
                  <a:gd name="connsiteX41" fmla="*/ 1785461 w 3124200"/>
                  <a:gd name="connsiteY41" fmla="*/ 1368733 h 3990975"/>
                  <a:gd name="connsiteX42" fmla="*/ 1714500 w 3124200"/>
                  <a:gd name="connsiteY42" fmla="*/ 1492272 h 3990975"/>
                  <a:gd name="connsiteX43" fmla="*/ 1714500 w 3124200"/>
                  <a:gd name="connsiteY43" fmla="*/ 1798024 h 3990975"/>
                  <a:gd name="connsiteX44" fmla="*/ 1571625 w 3124200"/>
                  <a:gd name="connsiteY44" fmla="*/ 1940899 h 3990975"/>
                  <a:gd name="connsiteX45" fmla="*/ 1428750 w 3124200"/>
                  <a:gd name="connsiteY45" fmla="*/ 1798024 h 3990975"/>
                  <a:gd name="connsiteX46" fmla="*/ 1428750 w 3124200"/>
                  <a:gd name="connsiteY46" fmla="*/ 1492272 h 3990975"/>
                  <a:gd name="connsiteX47" fmla="*/ 1357789 w 3124200"/>
                  <a:gd name="connsiteY47" fmla="*/ 1368733 h 3990975"/>
                  <a:gd name="connsiteX48" fmla="*/ 1143000 w 3124200"/>
                  <a:gd name="connsiteY48" fmla="*/ 1000020 h 3990975"/>
                  <a:gd name="connsiteX49" fmla="*/ 1143000 w 3124200"/>
                  <a:gd name="connsiteY49" fmla="*/ 714270 h 399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124200" h="3990975">
                    <a:moveTo>
                      <a:pt x="1571625" y="3143145"/>
                    </a:moveTo>
                    <a:lnTo>
                      <a:pt x="857250" y="3143145"/>
                    </a:lnTo>
                    <a:lnTo>
                      <a:pt x="857250" y="2428770"/>
                    </a:lnTo>
                    <a:cubicBezTo>
                      <a:pt x="857250" y="2349808"/>
                      <a:pt x="793337" y="2285895"/>
                      <a:pt x="714375" y="2285895"/>
                    </a:cubicBezTo>
                    <a:cubicBezTo>
                      <a:pt x="635508" y="2285895"/>
                      <a:pt x="571500" y="2349808"/>
                      <a:pt x="571500" y="2428770"/>
                    </a:cubicBezTo>
                    <a:lnTo>
                      <a:pt x="571500" y="3286020"/>
                    </a:lnTo>
                    <a:cubicBezTo>
                      <a:pt x="571500" y="3364982"/>
                      <a:pt x="635508" y="3428895"/>
                      <a:pt x="714375" y="3428895"/>
                    </a:cubicBezTo>
                    <a:lnTo>
                      <a:pt x="1571625" y="3428895"/>
                    </a:lnTo>
                    <a:cubicBezTo>
                      <a:pt x="1757934" y="3428895"/>
                      <a:pt x="1916811" y="3548338"/>
                      <a:pt x="1975771" y="3714645"/>
                    </a:cubicBezTo>
                    <a:lnTo>
                      <a:pt x="285750" y="3714645"/>
                    </a:lnTo>
                    <a:lnTo>
                      <a:pt x="285750" y="2428770"/>
                    </a:lnTo>
                    <a:cubicBezTo>
                      <a:pt x="285750" y="2192455"/>
                      <a:pt x="478060" y="2000145"/>
                      <a:pt x="714375" y="2000145"/>
                    </a:cubicBezTo>
                    <a:lnTo>
                      <a:pt x="1226725" y="2000145"/>
                    </a:lnTo>
                    <a:lnTo>
                      <a:pt x="1470660" y="2244080"/>
                    </a:lnTo>
                    <a:cubicBezTo>
                      <a:pt x="1498568" y="2271988"/>
                      <a:pt x="1535144" y="2285990"/>
                      <a:pt x="1571625" y="2285990"/>
                    </a:cubicBezTo>
                    <a:cubicBezTo>
                      <a:pt x="1608201" y="2285990"/>
                      <a:pt x="1644777" y="2271988"/>
                      <a:pt x="1672590" y="2244080"/>
                    </a:cubicBezTo>
                    <a:lnTo>
                      <a:pt x="1916525" y="2000145"/>
                    </a:lnTo>
                    <a:lnTo>
                      <a:pt x="2428875" y="2000145"/>
                    </a:lnTo>
                    <a:cubicBezTo>
                      <a:pt x="2615184" y="2000145"/>
                      <a:pt x="2773966" y="2119588"/>
                      <a:pt x="2832926" y="2285895"/>
                    </a:cubicBezTo>
                    <a:lnTo>
                      <a:pt x="3128867" y="2285895"/>
                    </a:lnTo>
                    <a:cubicBezTo>
                      <a:pt x="3062478" y="1960235"/>
                      <a:pt x="2773871" y="1714395"/>
                      <a:pt x="2428875" y="1714395"/>
                    </a:cubicBezTo>
                    <a:lnTo>
                      <a:pt x="2000250" y="1714395"/>
                    </a:lnTo>
                    <a:lnTo>
                      <a:pt x="2000250" y="1568567"/>
                    </a:lnTo>
                    <a:cubicBezTo>
                      <a:pt x="2178368" y="1434360"/>
                      <a:pt x="2286000" y="1223381"/>
                      <a:pt x="2286000" y="1000020"/>
                    </a:cubicBezTo>
                    <a:lnTo>
                      <a:pt x="2286000" y="744845"/>
                    </a:lnTo>
                    <a:cubicBezTo>
                      <a:pt x="2286000" y="380895"/>
                      <a:pt x="2029968" y="64760"/>
                      <a:pt x="1690497" y="9610"/>
                    </a:cubicBezTo>
                    <a:cubicBezTo>
                      <a:pt x="1251871" y="-61732"/>
                      <a:pt x="857250" y="273167"/>
                      <a:pt x="857250" y="714270"/>
                    </a:cubicBezTo>
                    <a:lnTo>
                      <a:pt x="857250" y="1000020"/>
                    </a:lnTo>
                    <a:cubicBezTo>
                      <a:pt x="857250" y="1223381"/>
                      <a:pt x="964978" y="1434360"/>
                      <a:pt x="1143000" y="1568567"/>
                    </a:cubicBezTo>
                    <a:lnTo>
                      <a:pt x="1143000" y="1714395"/>
                    </a:lnTo>
                    <a:lnTo>
                      <a:pt x="714375" y="1714395"/>
                    </a:lnTo>
                    <a:cubicBezTo>
                      <a:pt x="320516" y="1714395"/>
                      <a:pt x="0" y="2034911"/>
                      <a:pt x="0" y="2428770"/>
                    </a:cubicBezTo>
                    <a:lnTo>
                      <a:pt x="0" y="3857520"/>
                    </a:lnTo>
                    <a:cubicBezTo>
                      <a:pt x="0" y="3936482"/>
                      <a:pt x="64008" y="4000395"/>
                      <a:pt x="142875" y="4000395"/>
                    </a:cubicBezTo>
                    <a:lnTo>
                      <a:pt x="1994821" y="4000395"/>
                    </a:lnTo>
                    <a:lnTo>
                      <a:pt x="1994821" y="3282496"/>
                    </a:lnTo>
                    <a:cubicBezTo>
                      <a:pt x="1876330" y="3195056"/>
                      <a:pt x="1729931" y="3143145"/>
                      <a:pt x="1571625" y="3143145"/>
                    </a:cubicBezTo>
                    <a:close/>
                    <a:moveTo>
                      <a:pt x="1143000" y="714270"/>
                    </a:moveTo>
                    <a:cubicBezTo>
                      <a:pt x="1143000" y="458333"/>
                      <a:pt x="1370171" y="246973"/>
                      <a:pt x="1644682" y="291646"/>
                    </a:cubicBezTo>
                    <a:cubicBezTo>
                      <a:pt x="1847374" y="324602"/>
                      <a:pt x="2000250" y="519484"/>
                      <a:pt x="2000250" y="744845"/>
                    </a:cubicBezTo>
                    <a:lnTo>
                      <a:pt x="2000250" y="1000020"/>
                    </a:lnTo>
                    <a:cubicBezTo>
                      <a:pt x="2000250" y="1152610"/>
                      <a:pt x="1919954" y="1290532"/>
                      <a:pt x="1785461" y="1368733"/>
                    </a:cubicBezTo>
                    <a:cubicBezTo>
                      <a:pt x="1741551" y="1394260"/>
                      <a:pt x="1714500" y="1441313"/>
                      <a:pt x="1714500" y="1492272"/>
                    </a:cubicBezTo>
                    <a:lnTo>
                      <a:pt x="1714500" y="1798024"/>
                    </a:lnTo>
                    <a:lnTo>
                      <a:pt x="1571625" y="1940899"/>
                    </a:lnTo>
                    <a:lnTo>
                      <a:pt x="1428750" y="1798024"/>
                    </a:lnTo>
                    <a:lnTo>
                      <a:pt x="1428750" y="1492272"/>
                    </a:lnTo>
                    <a:cubicBezTo>
                      <a:pt x="1428750" y="1441408"/>
                      <a:pt x="1401699" y="1394355"/>
                      <a:pt x="1357789" y="1368733"/>
                    </a:cubicBezTo>
                    <a:cubicBezTo>
                      <a:pt x="1223296" y="1290437"/>
                      <a:pt x="1143000" y="1152610"/>
                      <a:pt x="1143000" y="1000020"/>
                    </a:cubicBezTo>
                    <a:lnTo>
                      <a:pt x="1143000" y="714270"/>
                    </a:lnTo>
                    <a:close/>
                  </a:path>
                </a:pathLst>
              </a:custGeom>
              <a:solidFill>
                <a:schemeClr val="accent2"/>
              </a:solidFill>
              <a:ln w="9525" cap="flat">
                <a:noFill/>
                <a:prstDash val="solid"/>
                <a:miter/>
              </a:ln>
            </p:spPr>
            <p:txBody>
              <a:bodyPr rtlCol="0" anchor="ctr"/>
              <a:lstStyle/>
              <a:p>
                <a:endParaRPr lang="en-GB" dirty="0"/>
              </a:p>
            </p:txBody>
          </p:sp>
          <p:sp>
            <p:nvSpPr>
              <p:cNvPr id="30" name="Freeform: Shape 29">
                <a:extLst>
                  <a:ext uri="{FF2B5EF4-FFF2-40B4-BE49-F238E27FC236}">
                    <a16:creationId xmlns:a16="http://schemas.microsoft.com/office/drawing/2014/main" id="{5BD97BA8-CDC3-4FCC-900B-9E6DFE19F91B}"/>
                  </a:ext>
                </a:extLst>
              </p:cNvPr>
              <p:cNvSpPr/>
              <p:nvPr/>
            </p:nvSpPr>
            <p:spPr>
              <a:xfrm>
                <a:off x="5804821" y="3714655"/>
                <a:ext cx="2571750" cy="1704975"/>
              </a:xfrm>
              <a:custGeom>
                <a:avLst/>
                <a:gdLst>
                  <a:gd name="connsiteX0" fmla="*/ 2577179 w 2571750"/>
                  <a:gd name="connsiteY0" fmla="*/ 1571625 h 1704975"/>
                  <a:gd name="connsiteX1" fmla="*/ 2577179 w 2571750"/>
                  <a:gd name="connsiteY1" fmla="*/ 142875 h 1704975"/>
                  <a:gd name="connsiteX2" fmla="*/ 2434304 w 2571750"/>
                  <a:gd name="connsiteY2" fmla="*/ 0 h 1704975"/>
                  <a:gd name="connsiteX3" fmla="*/ 1134047 w 2571750"/>
                  <a:gd name="connsiteY3" fmla="*/ 0 h 1704975"/>
                  <a:gd name="connsiteX4" fmla="*/ 838105 w 2571750"/>
                  <a:gd name="connsiteY4" fmla="*/ 0 h 1704975"/>
                  <a:gd name="connsiteX5" fmla="*/ 148304 w 2571750"/>
                  <a:gd name="connsiteY5" fmla="*/ 0 h 1704975"/>
                  <a:gd name="connsiteX6" fmla="*/ 5429 w 2571750"/>
                  <a:gd name="connsiteY6" fmla="*/ 142875 h 1704975"/>
                  <a:gd name="connsiteX7" fmla="*/ 5429 w 2571750"/>
                  <a:gd name="connsiteY7" fmla="*/ 1000506 h 1704975"/>
                  <a:gd name="connsiteX8" fmla="*/ 0 w 2571750"/>
                  <a:gd name="connsiteY8" fmla="*/ 996601 h 1704975"/>
                  <a:gd name="connsiteX9" fmla="*/ 0 w 2571750"/>
                  <a:gd name="connsiteY9" fmla="*/ 1714500 h 1704975"/>
                  <a:gd name="connsiteX10" fmla="*/ 2434304 w 2571750"/>
                  <a:gd name="connsiteY10" fmla="*/ 1714500 h 1704975"/>
                  <a:gd name="connsiteX11" fmla="*/ 2577179 w 2571750"/>
                  <a:gd name="connsiteY11" fmla="*/ 1571625 h 1704975"/>
                  <a:gd name="connsiteX12" fmla="*/ 2291429 w 2571750"/>
                  <a:gd name="connsiteY12" fmla="*/ 1428750 h 1704975"/>
                  <a:gd name="connsiteX13" fmla="*/ 291179 w 2571750"/>
                  <a:gd name="connsiteY13" fmla="*/ 1428750 h 1704975"/>
                  <a:gd name="connsiteX14" fmla="*/ 291179 w 2571750"/>
                  <a:gd name="connsiteY14" fmla="*/ 285750 h 1704975"/>
                  <a:gd name="connsiteX15" fmla="*/ 2291429 w 2571750"/>
                  <a:gd name="connsiteY15" fmla="*/ 285750 h 1704975"/>
                  <a:gd name="connsiteX16" fmla="*/ 2291429 w 2571750"/>
                  <a:gd name="connsiteY16" fmla="*/ 1428750 h 170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750" h="1704975">
                    <a:moveTo>
                      <a:pt x="2577179" y="1571625"/>
                    </a:moveTo>
                    <a:lnTo>
                      <a:pt x="2577179" y="142875"/>
                    </a:lnTo>
                    <a:cubicBezTo>
                      <a:pt x="2577179" y="63913"/>
                      <a:pt x="2513267" y="0"/>
                      <a:pt x="2434304" y="0"/>
                    </a:cubicBezTo>
                    <a:lnTo>
                      <a:pt x="1134047" y="0"/>
                    </a:lnTo>
                    <a:lnTo>
                      <a:pt x="838105" y="0"/>
                    </a:lnTo>
                    <a:lnTo>
                      <a:pt x="148304" y="0"/>
                    </a:lnTo>
                    <a:cubicBezTo>
                      <a:pt x="69437" y="0"/>
                      <a:pt x="5429" y="63913"/>
                      <a:pt x="5429" y="142875"/>
                    </a:cubicBezTo>
                    <a:lnTo>
                      <a:pt x="5429" y="1000506"/>
                    </a:lnTo>
                    <a:cubicBezTo>
                      <a:pt x="3620" y="999173"/>
                      <a:pt x="1810" y="997934"/>
                      <a:pt x="0" y="996601"/>
                    </a:cubicBezTo>
                    <a:lnTo>
                      <a:pt x="0" y="1714500"/>
                    </a:lnTo>
                    <a:lnTo>
                      <a:pt x="2434304" y="1714500"/>
                    </a:lnTo>
                    <a:cubicBezTo>
                      <a:pt x="2513267" y="1714500"/>
                      <a:pt x="2577179" y="1650587"/>
                      <a:pt x="2577179" y="1571625"/>
                    </a:cubicBezTo>
                    <a:close/>
                    <a:moveTo>
                      <a:pt x="2291429" y="1428750"/>
                    </a:moveTo>
                    <a:lnTo>
                      <a:pt x="291179" y="1428750"/>
                    </a:lnTo>
                    <a:lnTo>
                      <a:pt x="291179" y="285750"/>
                    </a:lnTo>
                    <a:lnTo>
                      <a:pt x="2291429" y="285750"/>
                    </a:lnTo>
                    <a:lnTo>
                      <a:pt x="2291429" y="1428750"/>
                    </a:lnTo>
                    <a:close/>
                  </a:path>
                </a:pathLst>
              </a:custGeom>
              <a:solidFill>
                <a:schemeClr val="accent1"/>
              </a:solidFill>
              <a:ln w="9525" cap="flat">
                <a:noFill/>
                <a:prstDash val="solid"/>
                <a:miter/>
              </a:ln>
            </p:spPr>
            <p:txBody>
              <a:bodyPr rtlCol="0" anchor="ctr"/>
              <a:lstStyle/>
              <a:p>
                <a:endParaRPr lang="en-GB"/>
              </a:p>
            </p:txBody>
          </p:sp>
        </p:grpSp>
      </p:grpSp>
    </p:spTree>
    <p:custDataLst>
      <p:tags r:id="rId1"/>
    </p:custDataLst>
    <p:extLst>
      <p:ext uri="{BB962C8B-B14F-4D97-AF65-F5344CB8AC3E}">
        <p14:creationId xmlns:p14="http://schemas.microsoft.com/office/powerpoint/2010/main" val="8929478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384CB12-B767-4CBE-B324-1FF808A8EF08}"/>
              </a:ext>
            </a:extLst>
          </p:cNvPr>
          <p:cNvGrpSpPr/>
          <p:nvPr/>
        </p:nvGrpSpPr>
        <p:grpSpPr>
          <a:xfrm>
            <a:off x="6045332" y="2451100"/>
            <a:ext cx="126735" cy="3778250"/>
            <a:chOff x="6045332" y="2451100"/>
            <a:chExt cx="126735" cy="3778250"/>
          </a:xfrm>
        </p:grpSpPr>
        <p:cxnSp>
          <p:nvCxnSpPr>
            <p:cNvPr id="34" name="Straight Connector 33">
              <a:extLst>
                <a:ext uri="{FF2B5EF4-FFF2-40B4-BE49-F238E27FC236}">
                  <a16:creationId xmlns:a16="http://schemas.microsoft.com/office/drawing/2014/main" id="{3A295E50-152E-4484-84F8-B41BB6B533C0}"/>
                </a:ext>
              </a:extLst>
            </p:cNvPr>
            <p:cNvCxnSpPr>
              <a:cxnSpLocks/>
            </p:cNvCxnSpPr>
            <p:nvPr/>
          </p:nvCxnSpPr>
          <p:spPr>
            <a:xfrm>
              <a:off x="6095999" y="2451100"/>
              <a:ext cx="0" cy="3778250"/>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sp>
          <p:nvSpPr>
            <p:cNvPr id="80" name="Oval 79">
              <a:extLst>
                <a:ext uri="{FF2B5EF4-FFF2-40B4-BE49-F238E27FC236}">
                  <a16:creationId xmlns:a16="http://schemas.microsoft.com/office/drawing/2014/main" id="{2054298B-756F-441F-8AA5-1696A65A437F}"/>
                </a:ext>
              </a:extLst>
            </p:cNvPr>
            <p:cNvSpPr/>
            <p:nvPr/>
          </p:nvSpPr>
          <p:spPr>
            <a:xfrm>
              <a:off x="6045332" y="2792117"/>
              <a:ext cx="126735" cy="126735"/>
            </a:xfrm>
            <a:prstGeom prst="ellipse">
              <a:avLst/>
            </a:prstGeom>
            <a:solidFill>
              <a:schemeClr val="bg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 name="Group 8">
            <a:extLst>
              <a:ext uri="{FF2B5EF4-FFF2-40B4-BE49-F238E27FC236}">
                <a16:creationId xmlns:a16="http://schemas.microsoft.com/office/drawing/2014/main" id="{72F7C2BE-F7CB-445D-AA32-7D568A1CEE2E}"/>
              </a:ext>
            </a:extLst>
          </p:cNvPr>
          <p:cNvGrpSpPr/>
          <p:nvPr/>
        </p:nvGrpSpPr>
        <p:grpSpPr>
          <a:xfrm>
            <a:off x="0" y="2298613"/>
            <a:ext cx="12192000" cy="261257"/>
            <a:chOff x="0" y="2298613"/>
            <a:chExt cx="12192000" cy="261257"/>
          </a:xfrm>
        </p:grpSpPr>
        <p:grpSp>
          <p:nvGrpSpPr>
            <p:cNvPr id="6" name="Group 5">
              <a:extLst>
                <a:ext uri="{FF2B5EF4-FFF2-40B4-BE49-F238E27FC236}">
                  <a16:creationId xmlns:a16="http://schemas.microsoft.com/office/drawing/2014/main" id="{E3E6E0FA-9CF7-4E83-A885-73597EBF609B}"/>
                </a:ext>
              </a:extLst>
            </p:cNvPr>
            <p:cNvGrpSpPr/>
            <p:nvPr/>
          </p:nvGrpSpPr>
          <p:grpSpPr>
            <a:xfrm>
              <a:off x="0" y="2381308"/>
              <a:ext cx="12192000" cy="126735"/>
              <a:chOff x="0" y="2381308"/>
              <a:chExt cx="12192000" cy="126735"/>
            </a:xfrm>
          </p:grpSpPr>
          <p:cxnSp>
            <p:nvCxnSpPr>
              <p:cNvPr id="74" name="Straight Connector 73">
                <a:extLst>
                  <a:ext uri="{FF2B5EF4-FFF2-40B4-BE49-F238E27FC236}">
                    <a16:creationId xmlns:a16="http://schemas.microsoft.com/office/drawing/2014/main" id="{0B8B1330-9587-48F5-85C6-D52A2A80DB4D}"/>
                  </a:ext>
                </a:extLst>
              </p:cNvPr>
              <p:cNvCxnSpPr>
                <a:cxnSpLocks/>
                <a:endCxn id="42" idx="2"/>
              </p:cNvCxnSpPr>
              <p:nvPr/>
            </p:nvCxnSpPr>
            <p:spPr>
              <a:xfrm flipV="1">
                <a:off x="0" y="2429242"/>
                <a:ext cx="5965371" cy="20448"/>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CC3EE25F-5248-4DCC-8C68-36465C75ADC2}"/>
                  </a:ext>
                </a:extLst>
              </p:cNvPr>
              <p:cNvCxnSpPr>
                <a:cxnSpLocks/>
                <a:stCxn id="42" idx="6"/>
              </p:cNvCxnSpPr>
              <p:nvPr/>
            </p:nvCxnSpPr>
            <p:spPr>
              <a:xfrm>
                <a:off x="6226628" y="2429242"/>
                <a:ext cx="5965372" cy="0"/>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7332250A-2061-40D1-8CF9-41732A9D3655}"/>
                  </a:ext>
                </a:extLst>
              </p:cNvPr>
              <p:cNvSpPr/>
              <p:nvPr/>
            </p:nvSpPr>
            <p:spPr>
              <a:xfrm>
                <a:off x="452570" y="2381308"/>
                <a:ext cx="126735" cy="126735"/>
              </a:xfrm>
              <a:prstGeom prst="ellipse">
                <a:avLst/>
              </a:prstGeom>
              <a:solidFill>
                <a:schemeClr val="bg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D44E23E1-FAEC-48E6-AC31-B47BF26A6807}"/>
                  </a:ext>
                </a:extLst>
              </p:cNvPr>
              <p:cNvSpPr/>
              <p:nvPr/>
            </p:nvSpPr>
            <p:spPr>
              <a:xfrm>
                <a:off x="11612695" y="2381308"/>
                <a:ext cx="126735" cy="126735"/>
              </a:xfrm>
              <a:prstGeom prst="ellipse">
                <a:avLst/>
              </a:prstGeom>
              <a:solidFill>
                <a:schemeClr val="bg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2" name="Oval 41">
              <a:extLst>
                <a:ext uri="{FF2B5EF4-FFF2-40B4-BE49-F238E27FC236}">
                  <a16:creationId xmlns:a16="http://schemas.microsoft.com/office/drawing/2014/main" id="{93C2636C-E0AE-4BDE-A473-F5FD2F073F20}"/>
                </a:ext>
              </a:extLst>
            </p:cNvPr>
            <p:cNvSpPr/>
            <p:nvPr/>
          </p:nvSpPr>
          <p:spPr>
            <a:xfrm>
              <a:off x="5965371" y="2298613"/>
              <a:ext cx="261257" cy="261257"/>
            </a:xfrm>
            <a:prstGeom prst="ellipse">
              <a:avLst/>
            </a:prstGeom>
            <a:solidFill>
              <a:schemeClr val="tx1"/>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a:extLst>
              <a:ext uri="{FF2B5EF4-FFF2-40B4-BE49-F238E27FC236}">
                <a16:creationId xmlns:a16="http://schemas.microsoft.com/office/drawing/2014/main" id="{E884DD00-D415-4699-AB0A-DB5CCA0C2B43}"/>
              </a:ext>
            </a:extLst>
          </p:cNvPr>
          <p:cNvSpPr>
            <a:spLocks noGrp="1"/>
          </p:cNvSpPr>
          <p:nvPr>
            <p:ph type="title"/>
          </p:nvPr>
        </p:nvSpPr>
        <p:spPr/>
        <p:txBody>
          <a:bodyPr/>
          <a:lstStyle/>
          <a:p>
            <a:r>
              <a:rPr lang="en-GB" dirty="0"/>
              <a:t>Qualities of the new PKI</a:t>
            </a:r>
          </a:p>
        </p:txBody>
      </p:sp>
      <p:sp>
        <p:nvSpPr>
          <p:cNvPr id="29" name="Content Placeholder 2">
            <a:extLst>
              <a:ext uri="{FF2B5EF4-FFF2-40B4-BE49-F238E27FC236}">
                <a16:creationId xmlns:a16="http://schemas.microsoft.com/office/drawing/2014/main" id="{60F5EE99-6C04-402B-9F88-83B2BF1D632F}"/>
              </a:ext>
            </a:extLst>
          </p:cNvPr>
          <p:cNvSpPr txBox="1">
            <a:spLocks/>
          </p:cNvSpPr>
          <p:nvPr/>
        </p:nvSpPr>
        <p:spPr>
          <a:xfrm>
            <a:off x="1801496" y="3440289"/>
            <a:ext cx="2538276" cy="23368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1800"/>
              </a:spcBef>
              <a:buNone/>
            </a:pPr>
            <a:r>
              <a:rPr lang="en-US" sz="2400" dirty="0">
                <a:latin typeface="Roboto Light" panose="02000000000000000000" pitchFamily="2" charset="0"/>
                <a:ea typeface="Roboto Light" panose="02000000000000000000" pitchFamily="2" charset="0"/>
              </a:rPr>
              <a:t>Automation</a:t>
            </a:r>
          </a:p>
          <a:p>
            <a:pPr marL="0" indent="0" algn="ctr">
              <a:lnSpc>
                <a:spcPct val="100000"/>
              </a:lnSpc>
              <a:spcBef>
                <a:spcPts val="1800"/>
              </a:spcBef>
              <a:buNone/>
            </a:pPr>
            <a:r>
              <a:rPr lang="en-US" sz="2400" dirty="0">
                <a:latin typeface="Roboto Light" panose="02000000000000000000" pitchFamily="2" charset="0"/>
                <a:ea typeface="Roboto Light" panose="02000000000000000000" pitchFamily="2" charset="0"/>
              </a:rPr>
              <a:t>Orchestration</a:t>
            </a:r>
          </a:p>
          <a:p>
            <a:pPr marL="0" indent="0" algn="ctr">
              <a:lnSpc>
                <a:spcPct val="100000"/>
              </a:lnSpc>
              <a:spcBef>
                <a:spcPts val="1800"/>
              </a:spcBef>
              <a:buNone/>
            </a:pPr>
            <a:r>
              <a:rPr lang="en-US" sz="2400" dirty="0">
                <a:latin typeface="Roboto Light" panose="02000000000000000000" pitchFamily="2" charset="0"/>
                <a:ea typeface="Roboto Light" panose="02000000000000000000" pitchFamily="2" charset="0"/>
              </a:rPr>
              <a:t>Scalability</a:t>
            </a:r>
          </a:p>
          <a:p>
            <a:pPr marL="0" indent="0" algn="ctr">
              <a:lnSpc>
                <a:spcPct val="100000"/>
              </a:lnSpc>
              <a:spcBef>
                <a:spcPts val="1800"/>
              </a:spcBef>
              <a:buNone/>
            </a:pPr>
            <a:r>
              <a:rPr lang="en-US" sz="2400" dirty="0">
                <a:latin typeface="Roboto Light" panose="02000000000000000000" pitchFamily="2" charset="0"/>
                <a:ea typeface="Roboto Light" panose="02000000000000000000" pitchFamily="2" charset="0"/>
              </a:rPr>
              <a:t>Crypto agility</a:t>
            </a:r>
          </a:p>
          <a:p>
            <a:pPr marL="0" indent="0" algn="ctr">
              <a:spcBef>
                <a:spcPts val="1800"/>
              </a:spcBef>
              <a:buNone/>
            </a:pPr>
            <a:endParaRPr lang="en-US" sz="3200" dirty="0">
              <a:latin typeface="Roboto Light" panose="02000000000000000000" pitchFamily="2" charset="0"/>
              <a:ea typeface="Roboto Light" panose="02000000000000000000" pitchFamily="2" charset="0"/>
            </a:endParaRPr>
          </a:p>
        </p:txBody>
      </p:sp>
      <p:sp>
        <p:nvSpPr>
          <p:cNvPr id="30" name="Content Placeholder 2">
            <a:extLst>
              <a:ext uri="{FF2B5EF4-FFF2-40B4-BE49-F238E27FC236}">
                <a16:creationId xmlns:a16="http://schemas.microsoft.com/office/drawing/2014/main" id="{FB8F72E0-7312-4EDF-894E-F65ACE30F15E}"/>
              </a:ext>
            </a:extLst>
          </p:cNvPr>
          <p:cNvSpPr txBox="1">
            <a:spLocks/>
          </p:cNvSpPr>
          <p:nvPr/>
        </p:nvSpPr>
        <p:spPr>
          <a:xfrm>
            <a:off x="7795786" y="3440289"/>
            <a:ext cx="2720622" cy="2339443"/>
          </a:xfrm>
          <a:prstGeom prst="rect">
            <a:avLst/>
          </a:prstGeom>
        </p:spPr>
        <p:txBody>
          <a:bodyPr lIns="0" tIns="0" rIns="0" bIns="0">
            <a:normAutofit/>
          </a:bodyPr>
          <a:lstStyle>
            <a:lvl1pPr marL="0" indent="0" algn="l" defTabSz="914400" rtl="0" eaLnBrk="1" latinLnBrk="0" hangingPunct="1">
              <a:lnSpc>
                <a:spcPct val="90000"/>
              </a:lnSpc>
              <a:spcBef>
                <a:spcPts val="1000"/>
              </a:spcBef>
              <a:buFont typeface="Arial"/>
              <a:buNone/>
              <a:defRPr sz="2800" b="0" kern="1200">
                <a:solidFill>
                  <a:schemeClr val="tx1"/>
                </a:solidFill>
                <a:latin typeface="+mn-lt"/>
                <a:ea typeface="+mn-ea"/>
                <a:cs typeface="+mn-cs"/>
              </a:defRPr>
            </a:lvl1pPr>
            <a:lvl2pPr marL="11113" indent="-11113" algn="l" defTabSz="914400" rtl="0" eaLnBrk="1" latinLnBrk="0" hangingPunct="1">
              <a:lnSpc>
                <a:spcPct val="90000"/>
              </a:lnSpc>
              <a:spcBef>
                <a:spcPts val="500"/>
              </a:spcBef>
              <a:buFont typeface="Arial"/>
              <a:buNone/>
              <a:tabLst/>
              <a:defRPr sz="2400" b="0" kern="1200">
                <a:solidFill>
                  <a:schemeClr val="accent1"/>
                </a:solidFill>
                <a:latin typeface="+mn-lt"/>
                <a:ea typeface="+mn-ea"/>
                <a:cs typeface="+mn-cs"/>
              </a:defRPr>
            </a:lvl2pPr>
            <a:lvl3pPr marL="236538" indent="-225425" algn="l" defTabSz="914400" rtl="0" eaLnBrk="1" latinLnBrk="0" hangingPunct="1">
              <a:lnSpc>
                <a:spcPct val="90000"/>
              </a:lnSpc>
              <a:spcBef>
                <a:spcPts val="500"/>
              </a:spcBef>
              <a:buClr>
                <a:schemeClr val="accent1"/>
              </a:buClr>
              <a:buFont typeface="Arial"/>
              <a:buChar char="•"/>
              <a:tabLst/>
              <a:defRPr sz="1800" kern="1200">
                <a:solidFill>
                  <a:schemeClr val="tx1"/>
                </a:solidFill>
                <a:latin typeface="+mn-lt"/>
                <a:ea typeface="+mn-ea"/>
                <a:cs typeface="+mn-cs"/>
              </a:defRPr>
            </a:lvl3pPr>
            <a:lvl4pPr marL="465138" indent="-223838" algn="l" defTabSz="914400" rtl="0" eaLnBrk="1" latinLnBrk="0" hangingPunct="1">
              <a:lnSpc>
                <a:spcPct val="90000"/>
              </a:lnSpc>
              <a:spcBef>
                <a:spcPts val="500"/>
              </a:spcBef>
              <a:buClr>
                <a:schemeClr val="accent3"/>
              </a:buClr>
              <a:buFont typeface="Wingdings" pitchFamily="2" charset="2"/>
              <a:buChar char="§"/>
              <a:tabLst/>
              <a:defRPr sz="1800" kern="1200">
                <a:solidFill>
                  <a:schemeClr val="tx1"/>
                </a:solidFill>
                <a:latin typeface="+mn-lt"/>
                <a:ea typeface="+mn-ea"/>
                <a:cs typeface="+mn-cs"/>
              </a:defRPr>
            </a:lvl4pPr>
            <a:lvl5pPr marL="1828800" indent="-1817688"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ct val="100000"/>
              </a:lnSpc>
              <a:spcBef>
                <a:spcPts val="1800"/>
              </a:spcBef>
            </a:pPr>
            <a:r>
              <a:rPr lang="en-US" sz="2400" dirty="0">
                <a:solidFill>
                  <a:schemeClr val="bg1"/>
                </a:solidFill>
                <a:latin typeface="Roboto Light" panose="02000000000000000000" pitchFamily="2" charset="0"/>
                <a:ea typeface="Roboto Light" panose="02000000000000000000" pitchFamily="2" charset="0"/>
              </a:rPr>
              <a:t>High uptime</a:t>
            </a:r>
          </a:p>
          <a:p>
            <a:pPr algn="ctr">
              <a:lnSpc>
                <a:spcPct val="100000"/>
              </a:lnSpc>
              <a:spcBef>
                <a:spcPts val="1800"/>
              </a:spcBef>
            </a:pPr>
            <a:r>
              <a:rPr lang="en-US" sz="2400" dirty="0">
                <a:solidFill>
                  <a:schemeClr val="bg1"/>
                </a:solidFill>
                <a:latin typeface="Roboto Light" panose="02000000000000000000" pitchFamily="2" charset="0"/>
                <a:ea typeface="Roboto Light" panose="02000000000000000000" pitchFamily="2" charset="0"/>
              </a:rPr>
              <a:t>Interoperability</a:t>
            </a:r>
          </a:p>
          <a:p>
            <a:pPr algn="ctr">
              <a:lnSpc>
                <a:spcPct val="100000"/>
              </a:lnSpc>
              <a:spcBef>
                <a:spcPts val="1800"/>
              </a:spcBef>
            </a:pPr>
            <a:r>
              <a:rPr lang="en-US" sz="2400" dirty="0">
                <a:solidFill>
                  <a:schemeClr val="bg1"/>
                </a:solidFill>
                <a:latin typeface="Roboto Light" panose="02000000000000000000" pitchFamily="2" charset="0"/>
                <a:ea typeface="Roboto Light" panose="02000000000000000000" pitchFamily="2" charset="0"/>
              </a:rPr>
              <a:t>Governance</a:t>
            </a:r>
          </a:p>
        </p:txBody>
      </p:sp>
      <p:sp>
        <p:nvSpPr>
          <p:cNvPr id="36" name="Flowchart: Terminator 35">
            <a:extLst>
              <a:ext uri="{FF2B5EF4-FFF2-40B4-BE49-F238E27FC236}">
                <a16:creationId xmlns:a16="http://schemas.microsoft.com/office/drawing/2014/main" id="{1BDD1D52-5F09-4D42-A97A-114194F48526}"/>
              </a:ext>
            </a:extLst>
          </p:cNvPr>
          <p:cNvSpPr/>
          <p:nvPr/>
        </p:nvSpPr>
        <p:spPr>
          <a:xfrm>
            <a:off x="1019174" y="1773968"/>
            <a:ext cx="4226897" cy="1332089"/>
          </a:xfrm>
          <a:prstGeom prst="flowChartTerminator">
            <a:avLst/>
          </a:prstGeom>
          <a:solidFill>
            <a:schemeClr val="tx1"/>
          </a:solidFill>
          <a:ln w="222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972000" rtlCol="0" anchor="ctr"/>
          <a:lstStyle/>
          <a:p>
            <a:r>
              <a:rPr lang="en-US" sz="2400" b="1" dirty="0">
                <a:solidFill>
                  <a:schemeClr val="accent1"/>
                </a:solidFill>
                <a:latin typeface="Roboto" panose="02000000000000000000" pitchFamily="2" charset="0"/>
                <a:ea typeface="Roboto" panose="02000000000000000000" pitchFamily="2" charset="0"/>
              </a:rPr>
              <a:t>New requirements </a:t>
            </a:r>
          </a:p>
        </p:txBody>
      </p:sp>
      <p:sp>
        <p:nvSpPr>
          <p:cNvPr id="37" name="Flowchart: Terminator 36">
            <a:extLst>
              <a:ext uri="{FF2B5EF4-FFF2-40B4-BE49-F238E27FC236}">
                <a16:creationId xmlns:a16="http://schemas.microsoft.com/office/drawing/2014/main" id="{2B965C1B-8A6F-45EA-A987-1286201914D7}"/>
              </a:ext>
            </a:extLst>
          </p:cNvPr>
          <p:cNvSpPr/>
          <p:nvPr/>
        </p:nvSpPr>
        <p:spPr>
          <a:xfrm>
            <a:off x="6945928" y="1773968"/>
            <a:ext cx="4226897" cy="1332089"/>
          </a:xfrm>
          <a:prstGeom prst="flowChartTerminator">
            <a:avLst/>
          </a:prstGeom>
          <a:solidFill>
            <a:schemeClr val="accent2"/>
          </a:solidFill>
          <a:ln w="222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972000" rtlCol="0" anchor="ctr"/>
          <a:lstStyle/>
          <a:p>
            <a:r>
              <a:rPr lang="en-US" sz="2400" b="1" dirty="0">
                <a:solidFill>
                  <a:schemeClr val="accent4"/>
                </a:solidFill>
                <a:latin typeface="Roboto" panose="02000000000000000000" pitchFamily="2" charset="0"/>
                <a:ea typeface="Roboto" panose="02000000000000000000" pitchFamily="2" charset="0"/>
              </a:rPr>
              <a:t>Old requirements </a:t>
            </a:r>
            <a:br>
              <a:rPr lang="en-US" sz="2400" b="1" dirty="0">
                <a:solidFill>
                  <a:schemeClr val="accent4"/>
                </a:solidFill>
                <a:latin typeface="Roboto" panose="02000000000000000000" pitchFamily="2" charset="0"/>
                <a:ea typeface="Roboto" panose="02000000000000000000" pitchFamily="2" charset="0"/>
              </a:rPr>
            </a:br>
            <a:r>
              <a:rPr lang="en-US" sz="2400" b="1" dirty="0">
                <a:solidFill>
                  <a:schemeClr val="accent4"/>
                </a:solidFill>
                <a:latin typeface="Roboto" panose="02000000000000000000" pitchFamily="2" charset="0"/>
                <a:ea typeface="Roboto" panose="02000000000000000000" pitchFamily="2" charset="0"/>
              </a:rPr>
              <a:t>still matter</a:t>
            </a:r>
          </a:p>
        </p:txBody>
      </p:sp>
      <p:grpSp>
        <p:nvGrpSpPr>
          <p:cNvPr id="31" name="Group 30">
            <a:extLst>
              <a:ext uri="{FF2B5EF4-FFF2-40B4-BE49-F238E27FC236}">
                <a16:creationId xmlns:a16="http://schemas.microsoft.com/office/drawing/2014/main" id="{A573C9AC-D137-430D-AAB0-ACB0AAE8F19A}"/>
              </a:ext>
            </a:extLst>
          </p:cNvPr>
          <p:cNvGrpSpPr/>
          <p:nvPr/>
        </p:nvGrpSpPr>
        <p:grpSpPr>
          <a:xfrm>
            <a:off x="1287158" y="2115833"/>
            <a:ext cx="645134" cy="645134"/>
            <a:chOff x="1287158" y="2115833"/>
            <a:chExt cx="645134" cy="645134"/>
          </a:xfrm>
        </p:grpSpPr>
        <p:sp>
          <p:nvSpPr>
            <p:cNvPr id="32" name="Oval 31">
              <a:extLst>
                <a:ext uri="{FF2B5EF4-FFF2-40B4-BE49-F238E27FC236}">
                  <a16:creationId xmlns:a16="http://schemas.microsoft.com/office/drawing/2014/main" id="{5FE62C56-D14C-46EE-AA65-707A8121F1A6}"/>
                </a:ext>
              </a:extLst>
            </p:cNvPr>
            <p:cNvSpPr/>
            <p:nvPr/>
          </p:nvSpPr>
          <p:spPr>
            <a:xfrm>
              <a:off x="1287158" y="2115833"/>
              <a:ext cx="645134" cy="645134"/>
            </a:xfrm>
            <a:prstGeom prst="ellipse">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solidFill>
                  <a:schemeClr val="bg1"/>
                </a:solidFill>
                <a:latin typeface="Raleway" charset="0"/>
              </a:endParaRPr>
            </a:p>
          </p:txBody>
        </p:sp>
        <p:pic>
          <p:nvPicPr>
            <p:cNvPr id="33" name="Picture 32" descr="A close up of a logo&#10;&#10;Description automatically generated">
              <a:extLst>
                <a:ext uri="{FF2B5EF4-FFF2-40B4-BE49-F238E27FC236}">
                  <a16:creationId xmlns:a16="http://schemas.microsoft.com/office/drawing/2014/main" id="{45C0353D-82E8-45F4-B423-29C60E8AFEA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23891" y="2252566"/>
              <a:ext cx="371669" cy="371669"/>
            </a:xfrm>
            <a:prstGeom prst="rect">
              <a:avLst/>
            </a:prstGeom>
          </p:spPr>
        </p:pic>
      </p:grpSp>
      <p:grpSp>
        <p:nvGrpSpPr>
          <p:cNvPr id="3" name="Group 2">
            <a:extLst>
              <a:ext uri="{FF2B5EF4-FFF2-40B4-BE49-F238E27FC236}">
                <a16:creationId xmlns:a16="http://schemas.microsoft.com/office/drawing/2014/main" id="{E0257BAC-C7D4-4A73-A29D-5BF47A989127}"/>
              </a:ext>
            </a:extLst>
          </p:cNvPr>
          <p:cNvGrpSpPr/>
          <p:nvPr/>
        </p:nvGrpSpPr>
        <p:grpSpPr>
          <a:xfrm>
            <a:off x="7205358" y="2115833"/>
            <a:ext cx="645134" cy="645134"/>
            <a:chOff x="7205358" y="2115833"/>
            <a:chExt cx="645134" cy="645134"/>
          </a:xfrm>
        </p:grpSpPr>
        <p:sp>
          <p:nvSpPr>
            <p:cNvPr id="39" name="Oval 38">
              <a:extLst>
                <a:ext uri="{FF2B5EF4-FFF2-40B4-BE49-F238E27FC236}">
                  <a16:creationId xmlns:a16="http://schemas.microsoft.com/office/drawing/2014/main" id="{E936D7AA-B648-4104-8E28-61FAE369EF45}"/>
                </a:ext>
              </a:extLst>
            </p:cNvPr>
            <p:cNvSpPr/>
            <p:nvPr/>
          </p:nvSpPr>
          <p:spPr>
            <a:xfrm>
              <a:off x="7205358" y="2115833"/>
              <a:ext cx="645134" cy="645134"/>
            </a:xfrm>
            <a:prstGeom prst="ellipse">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solidFill>
                  <a:schemeClr val="bg1"/>
                </a:solidFill>
                <a:latin typeface="Raleway" charset="0"/>
              </a:endParaRPr>
            </a:p>
          </p:txBody>
        </p:sp>
        <p:pic>
          <p:nvPicPr>
            <p:cNvPr id="41" name="Picture 40">
              <a:extLst>
                <a:ext uri="{FF2B5EF4-FFF2-40B4-BE49-F238E27FC236}">
                  <a16:creationId xmlns:a16="http://schemas.microsoft.com/office/drawing/2014/main" id="{302E6C38-42F8-4D54-A6D3-C20F3204C85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31074" y="2252840"/>
              <a:ext cx="393702" cy="393700"/>
            </a:xfrm>
            <a:prstGeom prst="rect">
              <a:avLst/>
            </a:prstGeom>
          </p:spPr>
        </p:pic>
      </p:grpSp>
    </p:spTree>
    <p:custDataLst>
      <p:tags r:id="rId1"/>
    </p:custDataLst>
    <p:extLst>
      <p:ext uri="{BB962C8B-B14F-4D97-AF65-F5344CB8AC3E}">
        <p14:creationId xmlns:p14="http://schemas.microsoft.com/office/powerpoint/2010/main" val="41026745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4DD00-D415-4699-AB0A-DB5CCA0C2B43}"/>
              </a:ext>
            </a:extLst>
          </p:cNvPr>
          <p:cNvSpPr>
            <a:spLocks noGrp="1"/>
          </p:cNvSpPr>
          <p:nvPr>
            <p:ph type="title"/>
          </p:nvPr>
        </p:nvSpPr>
        <p:spPr/>
        <p:txBody>
          <a:bodyPr/>
          <a:lstStyle/>
          <a:p>
            <a:r>
              <a:rPr lang="en-GB" dirty="0"/>
              <a:t>Common PKI elements serve all varieties of use cases</a:t>
            </a:r>
          </a:p>
        </p:txBody>
      </p:sp>
      <p:cxnSp>
        <p:nvCxnSpPr>
          <p:cNvPr id="56" name="Straight Connector 55">
            <a:extLst>
              <a:ext uri="{FF2B5EF4-FFF2-40B4-BE49-F238E27FC236}">
                <a16:creationId xmlns:a16="http://schemas.microsoft.com/office/drawing/2014/main" id="{417F19A8-697C-4D89-BE04-749D2D53F293}"/>
              </a:ext>
            </a:extLst>
          </p:cNvPr>
          <p:cNvCxnSpPr>
            <a:cxnSpLocks/>
          </p:cNvCxnSpPr>
          <p:nvPr/>
        </p:nvCxnSpPr>
        <p:spPr>
          <a:xfrm>
            <a:off x="3615355" y="1995524"/>
            <a:ext cx="0" cy="70386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02BE9F89-7139-487D-B5CB-003FA6C07A42}"/>
              </a:ext>
            </a:extLst>
          </p:cNvPr>
          <p:cNvCxnSpPr>
            <a:cxnSpLocks/>
          </p:cNvCxnSpPr>
          <p:nvPr/>
        </p:nvCxnSpPr>
        <p:spPr>
          <a:xfrm>
            <a:off x="4535821" y="3622748"/>
            <a:ext cx="78297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CF63AF87-FB41-4295-A76A-898463242531}"/>
              </a:ext>
            </a:extLst>
          </p:cNvPr>
          <p:cNvCxnSpPr>
            <a:cxnSpLocks/>
          </p:cNvCxnSpPr>
          <p:nvPr/>
        </p:nvCxnSpPr>
        <p:spPr>
          <a:xfrm>
            <a:off x="1900430" y="3622748"/>
            <a:ext cx="78297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94A55BF6-D1ED-4934-A97C-37F74AF59BCA}"/>
              </a:ext>
            </a:extLst>
          </p:cNvPr>
          <p:cNvCxnSpPr>
            <a:cxnSpLocks/>
          </p:cNvCxnSpPr>
          <p:nvPr/>
        </p:nvCxnSpPr>
        <p:spPr>
          <a:xfrm>
            <a:off x="3615355" y="4589993"/>
            <a:ext cx="0" cy="70386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D7624380-7EC1-4256-8F11-08B9E3BD7EE5}"/>
              </a:ext>
            </a:extLst>
          </p:cNvPr>
          <p:cNvCxnSpPr>
            <a:cxnSpLocks/>
          </p:cNvCxnSpPr>
          <p:nvPr/>
        </p:nvCxnSpPr>
        <p:spPr>
          <a:xfrm rot="21519481">
            <a:off x="2102015" y="2702002"/>
            <a:ext cx="736601" cy="4252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FA90F951-0079-445D-861B-62A4FECC1406}"/>
              </a:ext>
            </a:extLst>
          </p:cNvPr>
          <p:cNvCxnSpPr>
            <a:cxnSpLocks/>
          </p:cNvCxnSpPr>
          <p:nvPr/>
        </p:nvCxnSpPr>
        <p:spPr>
          <a:xfrm rot="21519481" flipV="1">
            <a:off x="2776217" y="4451077"/>
            <a:ext cx="401033" cy="67232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397211C3-D482-44D1-80B5-A74323E5F71E}"/>
              </a:ext>
            </a:extLst>
          </p:cNvPr>
          <p:cNvCxnSpPr>
            <a:cxnSpLocks/>
          </p:cNvCxnSpPr>
          <p:nvPr/>
        </p:nvCxnSpPr>
        <p:spPr>
          <a:xfrm rot="21519481">
            <a:off x="4418308" y="4094449"/>
            <a:ext cx="671086" cy="38745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5713EC32-C478-44FB-9B5F-0928B17CD9F9}"/>
              </a:ext>
            </a:extLst>
          </p:cNvPr>
          <p:cNvCxnSpPr>
            <a:cxnSpLocks/>
          </p:cNvCxnSpPr>
          <p:nvPr/>
        </p:nvCxnSpPr>
        <p:spPr>
          <a:xfrm rot="21519481" flipV="1">
            <a:off x="4072993" y="2144798"/>
            <a:ext cx="401033" cy="67232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21A852C-54B1-4049-81A8-42B40FEA0739}"/>
              </a:ext>
            </a:extLst>
          </p:cNvPr>
          <p:cNvCxnSpPr>
            <a:cxnSpLocks/>
          </p:cNvCxnSpPr>
          <p:nvPr/>
        </p:nvCxnSpPr>
        <p:spPr>
          <a:xfrm>
            <a:off x="2830729" y="2138975"/>
            <a:ext cx="381398" cy="660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03F606A8-D244-476C-BEAC-992347E51B6C}"/>
              </a:ext>
            </a:extLst>
          </p:cNvPr>
          <p:cNvCxnSpPr>
            <a:cxnSpLocks/>
          </p:cNvCxnSpPr>
          <p:nvPr/>
        </p:nvCxnSpPr>
        <p:spPr>
          <a:xfrm flipV="1">
            <a:off x="2118685" y="4062709"/>
            <a:ext cx="653498" cy="37729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DB3035CE-18D9-489B-B148-2AD6488FF001}"/>
              </a:ext>
            </a:extLst>
          </p:cNvPr>
          <p:cNvCxnSpPr>
            <a:cxnSpLocks/>
          </p:cNvCxnSpPr>
          <p:nvPr/>
        </p:nvCxnSpPr>
        <p:spPr>
          <a:xfrm flipV="1">
            <a:off x="4432154" y="2802305"/>
            <a:ext cx="653498" cy="37729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B3BA53E5-F510-4006-95EB-6A05A453048D}"/>
              </a:ext>
            </a:extLst>
          </p:cNvPr>
          <p:cNvCxnSpPr>
            <a:cxnSpLocks/>
          </p:cNvCxnSpPr>
          <p:nvPr/>
        </p:nvCxnSpPr>
        <p:spPr>
          <a:xfrm>
            <a:off x="4058397" y="4446989"/>
            <a:ext cx="381398" cy="660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AA2EA788-D146-42FE-ACF4-C7B627DD5BD4}"/>
              </a:ext>
            </a:extLst>
          </p:cNvPr>
          <p:cNvGrpSpPr/>
          <p:nvPr/>
        </p:nvGrpSpPr>
        <p:grpSpPr>
          <a:xfrm>
            <a:off x="2626711" y="2662851"/>
            <a:ext cx="1976224" cy="1987189"/>
            <a:chOff x="827348" y="1545113"/>
            <a:chExt cx="4292237" cy="4316050"/>
          </a:xfrm>
        </p:grpSpPr>
        <p:sp>
          <p:nvSpPr>
            <p:cNvPr id="6" name="Oval 5">
              <a:extLst>
                <a:ext uri="{FF2B5EF4-FFF2-40B4-BE49-F238E27FC236}">
                  <a16:creationId xmlns:a16="http://schemas.microsoft.com/office/drawing/2014/main" id="{2CF3CF66-2121-42AE-B361-6FECF6E9266F}"/>
                </a:ext>
              </a:extLst>
            </p:cNvPr>
            <p:cNvSpPr/>
            <p:nvPr/>
          </p:nvSpPr>
          <p:spPr>
            <a:xfrm>
              <a:off x="948267" y="1686681"/>
              <a:ext cx="4052712" cy="4052712"/>
            </a:xfrm>
            <a:prstGeom prst="ellipse">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8" name="Oval 97">
              <a:extLst>
                <a:ext uri="{FF2B5EF4-FFF2-40B4-BE49-F238E27FC236}">
                  <a16:creationId xmlns:a16="http://schemas.microsoft.com/office/drawing/2014/main" id="{E1D85439-3DE5-4C74-B3A0-F6CEF0B6F36F}"/>
                </a:ext>
              </a:extLst>
            </p:cNvPr>
            <p:cNvSpPr/>
            <p:nvPr/>
          </p:nvSpPr>
          <p:spPr>
            <a:xfrm>
              <a:off x="1179770" y="2469031"/>
              <a:ext cx="225115" cy="225115"/>
            </a:xfrm>
            <a:prstGeom prst="ellipse">
              <a:avLst/>
            </a:prstGeom>
            <a:solidFill>
              <a:schemeClr val="bg2"/>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 name="Oval 121">
              <a:extLst>
                <a:ext uri="{FF2B5EF4-FFF2-40B4-BE49-F238E27FC236}">
                  <a16:creationId xmlns:a16="http://schemas.microsoft.com/office/drawing/2014/main" id="{E6489E52-DE4D-4738-8E82-00357525C8A6}"/>
                </a:ext>
              </a:extLst>
            </p:cNvPr>
            <p:cNvSpPr/>
            <p:nvPr/>
          </p:nvSpPr>
          <p:spPr>
            <a:xfrm>
              <a:off x="1975098" y="1759426"/>
              <a:ext cx="225115" cy="225115"/>
            </a:xfrm>
            <a:prstGeom prst="ellipse">
              <a:avLst/>
            </a:prstGeom>
            <a:solidFill>
              <a:schemeClr val="bg2"/>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Oval 122">
              <a:extLst>
                <a:ext uri="{FF2B5EF4-FFF2-40B4-BE49-F238E27FC236}">
                  <a16:creationId xmlns:a16="http://schemas.microsoft.com/office/drawing/2014/main" id="{633BA00D-A1BB-4BDA-8B31-BB011EF92880}"/>
                </a:ext>
              </a:extLst>
            </p:cNvPr>
            <p:cNvSpPr/>
            <p:nvPr/>
          </p:nvSpPr>
          <p:spPr>
            <a:xfrm>
              <a:off x="827348" y="3529719"/>
              <a:ext cx="225115" cy="225115"/>
            </a:xfrm>
            <a:prstGeom prst="ellipse">
              <a:avLst/>
            </a:prstGeom>
            <a:solidFill>
              <a:schemeClr val="bg2"/>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4" name="Oval 123">
              <a:extLst>
                <a:ext uri="{FF2B5EF4-FFF2-40B4-BE49-F238E27FC236}">
                  <a16:creationId xmlns:a16="http://schemas.microsoft.com/office/drawing/2014/main" id="{A8B1F852-6758-4315-A7AE-DA12B0A628BB}"/>
                </a:ext>
              </a:extLst>
            </p:cNvPr>
            <p:cNvSpPr/>
            <p:nvPr/>
          </p:nvSpPr>
          <p:spPr>
            <a:xfrm>
              <a:off x="1036895" y="4545453"/>
              <a:ext cx="225115" cy="225115"/>
            </a:xfrm>
            <a:prstGeom prst="ellipse">
              <a:avLst/>
            </a:prstGeom>
            <a:solidFill>
              <a:schemeClr val="bg2"/>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5" name="Oval 124">
              <a:extLst>
                <a:ext uri="{FF2B5EF4-FFF2-40B4-BE49-F238E27FC236}">
                  <a16:creationId xmlns:a16="http://schemas.microsoft.com/office/drawing/2014/main" id="{1E6E3D22-A4B7-446D-A4F1-EEF28303BC82}"/>
                </a:ext>
              </a:extLst>
            </p:cNvPr>
            <p:cNvSpPr/>
            <p:nvPr/>
          </p:nvSpPr>
          <p:spPr>
            <a:xfrm>
              <a:off x="1875085" y="5378878"/>
              <a:ext cx="225115" cy="225115"/>
            </a:xfrm>
            <a:prstGeom prst="ellipse">
              <a:avLst/>
            </a:prstGeom>
            <a:solidFill>
              <a:schemeClr val="bg2"/>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6" name="Oval 125">
              <a:extLst>
                <a:ext uri="{FF2B5EF4-FFF2-40B4-BE49-F238E27FC236}">
                  <a16:creationId xmlns:a16="http://schemas.microsoft.com/office/drawing/2014/main" id="{E749DB3A-7A75-4CBD-AB83-0194A6AB3787}"/>
                </a:ext>
              </a:extLst>
            </p:cNvPr>
            <p:cNvSpPr/>
            <p:nvPr/>
          </p:nvSpPr>
          <p:spPr>
            <a:xfrm>
              <a:off x="2862066" y="5636048"/>
              <a:ext cx="225115" cy="225115"/>
            </a:xfrm>
            <a:prstGeom prst="ellipse">
              <a:avLst/>
            </a:prstGeom>
            <a:solidFill>
              <a:schemeClr val="bg2"/>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 name="Oval 126">
              <a:extLst>
                <a:ext uri="{FF2B5EF4-FFF2-40B4-BE49-F238E27FC236}">
                  <a16:creationId xmlns:a16="http://schemas.microsoft.com/office/drawing/2014/main" id="{6B5ED4A4-1A51-4C9D-9CF4-7E40DF789A9F}"/>
                </a:ext>
              </a:extLst>
            </p:cNvPr>
            <p:cNvSpPr/>
            <p:nvPr/>
          </p:nvSpPr>
          <p:spPr>
            <a:xfrm>
              <a:off x="3846736" y="5388401"/>
              <a:ext cx="225115" cy="225115"/>
            </a:xfrm>
            <a:prstGeom prst="ellipse">
              <a:avLst/>
            </a:prstGeom>
            <a:solidFill>
              <a:schemeClr val="bg2"/>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8" name="Oval 127">
              <a:extLst>
                <a:ext uri="{FF2B5EF4-FFF2-40B4-BE49-F238E27FC236}">
                  <a16:creationId xmlns:a16="http://schemas.microsoft.com/office/drawing/2014/main" id="{C7B15744-848C-421A-823F-47AB89898905}"/>
                </a:ext>
              </a:extLst>
            </p:cNvPr>
            <p:cNvSpPr/>
            <p:nvPr/>
          </p:nvSpPr>
          <p:spPr>
            <a:xfrm>
              <a:off x="4623012" y="4626412"/>
              <a:ext cx="225115" cy="225115"/>
            </a:xfrm>
            <a:prstGeom prst="ellipse">
              <a:avLst/>
            </a:prstGeom>
            <a:solidFill>
              <a:schemeClr val="bg2"/>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9" name="Oval 128">
              <a:extLst>
                <a:ext uri="{FF2B5EF4-FFF2-40B4-BE49-F238E27FC236}">
                  <a16:creationId xmlns:a16="http://schemas.microsoft.com/office/drawing/2014/main" id="{58F3EEAA-6B19-4C92-8C2D-A16F9C593C93}"/>
                </a:ext>
              </a:extLst>
            </p:cNvPr>
            <p:cNvSpPr/>
            <p:nvPr/>
          </p:nvSpPr>
          <p:spPr>
            <a:xfrm>
              <a:off x="4894470" y="3520190"/>
              <a:ext cx="225115" cy="225115"/>
            </a:xfrm>
            <a:prstGeom prst="ellipse">
              <a:avLst/>
            </a:prstGeom>
            <a:solidFill>
              <a:schemeClr val="bg2"/>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0" name="Oval 129">
              <a:extLst>
                <a:ext uri="{FF2B5EF4-FFF2-40B4-BE49-F238E27FC236}">
                  <a16:creationId xmlns:a16="http://schemas.microsoft.com/office/drawing/2014/main" id="{B14F87A3-05F5-4708-83D6-41330958D9C2}"/>
                </a:ext>
              </a:extLst>
            </p:cNvPr>
            <p:cNvSpPr/>
            <p:nvPr/>
          </p:nvSpPr>
          <p:spPr>
            <a:xfrm>
              <a:off x="4646823" y="2607137"/>
              <a:ext cx="225115" cy="225115"/>
            </a:xfrm>
            <a:prstGeom prst="ellipse">
              <a:avLst/>
            </a:prstGeom>
            <a:solidFill>
              <a:schemeClr val="bg2"/>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1" name="Oval 130">
              <a:extLst>
                <a:ext uri="{FF2B5EF4-FFF2-40B4-BE49-F238E27FC236}">
                  <a16:creationId xmlns:a16="http://schemas.microsoft.com/office/drawing/2014/main" id="{A1C0D030-1CE9-415A-82D1-2007A6F7A3F6}"/>
                </a:ext>
              </a:extLst>
            </p:cNvPr>
            <p:cNvSpPr/>
            <p:nvPr/>
          </p:nvSpPr>
          <p:spPr>
            <a:xfrm>
              <a:off x="3875307" y="1835623"/>
              <a:ext cx="225115" cy="225115"/>
            </a:xfrm>
            <a:prstGeom prst="ellipse">
              <a:avLst/>
            </a:prstGeom>
            <a:solidFill>
              <a:schemeClr val="bg2"/>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Oval 131">
              <a:extLst>
                <a:ext uri="{FF2B5EF4-FFF2-40B4-BE49-F238E27FC236}">
                  <a16:creationId xmlns:a16="http://schemas.microsoft.com/office/drawing/2014/main" id="{6D21207E-26CB-4228-986F-D488ADFE0242}"/>
                </a:ext>
              </a:extLst>
            </p:cNvPr>
            <p:cNvSpPr/>
            <p:nvPr/>
          </p:nvSpPr>
          <p:spPr>
            <a:xfrm>
              <a:off x="2862066" y="1545113"/>
              <a:ext cx="225115" cy="225115"/>
            </a:xfrm>
            <a:prstGeom prst="ellipse">
              <a:avLst/>
            </a:prstGeom>
            <a:solidFill>
              <a:schemeClr val="bg2"/>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1" name="Oval 10">
            <a:extLst>
              <a:ext uri="{FF2B5EF4-FFF2-40B4-BE49-F238E27FC236}">
                <a16:creationId xmlns:a16="http://schemas.microsoft.com/office/drawing/2014/main" id="{D6394DD3-D026-451D-996F-5B1159F67C50}"/>
              </a:ext>
            </a:extLst>
          </p:cNvPr>
          <p:cNvSpPr/>
          <p:nvPr/>
        </p:nvSpPr>
        <p:spPr>
          <a:xfrm>
            <a:off x="2749953" y="2798663"/>
            <a:ext cx="1730804" cy="173080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Oval 106">
            <a:extLst>
              <a:ext uri="{FF2B5EF4-FFF2-40B4-BE49-F238E27FC236}">
                <a16:creationId xmlns:a16="http://schemas.microsoft.com/office/drawing/2014/main" id="{73938D1C-095D-4851-B4AC-5C36EBA09404}"/>
              </a:ext>
            </a:extLst>
          </p:cNvPr>
          <p:cNvSpPr/>
          <p:nvPr/>
        </p:nvSpPr>
        <p:spPr>
          <a:xfrm>
            <a:off x="1832227" y="2457945"/>
            <a:ext cx="630202" cy="6302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GB" sz="700" dirty="0">
                <a:latin typeface="Roboto Light" panose="02000000000000000000" pitchFamily="2" charset="0"/>
                <a:ea typeface="Roboto Light" panose="02000000000000000000" pitchFamily="2" charset="0"/>
              </a:rPr>
              <a:t>Networking </a:t>
            </a:r>
            <a:br>
              <a:rPr lang="en-GB" sz="700" dirty="0">
                <a:latin typeface="Roboto Light" panose="02000000000000000000" pitchFamily="2" charset="0"/>
                <a:ea typeface="Roboto Light" panose="02000000000000000000" pitchFamily="2" charset="0"/>
              </a:rPr>
            </a:br>
            <a:r>
              <a:rPr lang="en-GB" sz="700" dirty="0">
                <a:latin typeface="Roboto Light" panose="02000000000000000000" pitchFamily="2" charset="0"/>
                <a:ea typeface="Roboto Light" panose="02000000000000000000" pitchFamily="2" charset="0"/>
              </a:rPr>
              <a:t>Gear</a:t>
            </a:r>
          </a:p>
        </p:txBody>
      </p:sp>
      <p:sp>
        <p:nvSpPr>
          <p:cNvPr id="110" name="Oval 109">
            <a:extLst>
              <a:ext uri="{FF2B5EF4-FFF2-40B4-BE49-F238E27FC236}">
                <a16:creationId xmlns:a16="http://schemas.microsoft.com/office/drawing/2014/main" id="{AB66F13A-1453-4E8E-8A87-2FF544F18333}"/>
              </a:ext>
            </a:extLst>
          </p:cNvPr>
          <p:cNvSpPr/>
          <p:nvPr/>
        </p:nvSpPr>
        <p:spPr>
          <a:xfrm>
            <a:off x="1545771" y="3315830"/>
            <a:ext cx="630202" cy="6302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en-GB" sz="800" dirty="0">
                <a:latin typeface="Roboto Light" panose="02000000000000000000" pitchFamily="2" charset="0"/>
                <a:ea typeface="Roboto Light" panose="02000000000000000000" pitchFamily="2" charset="0"/>
              </a:rPr>
              <a:t>Mobile </a:t>
            </a:r>
            <a:br>
              <a:rPr lang="en-GB" sz="800" dirty="0">
                <a:latin typeface="Roboto Light" panose="02000000000000000000" pitchFamily="2" charset="0"/>
                <a:ea typeface="Roboto Light" panose="02000000000000000000" pitchFamily="2" charset="0"/>
              </a:rPr>
            </a:br>
            <a:r>
              <a:rPr lang="en-GB" sz="800" dirty="0">
                <a:latin typeface="Roboto Light" panose="02000000000000000000" pitchFamily="2" charset="0"/>
                <a:ea typeface="Roboto Light" panose="02000000000000000000" pitchFamily="2" charset="0"/>
              </a:rPr>
              <a:t>Devices</a:t>
            </a:r>
          </a:p>
        </p:txBody>
      </p:sp>
      <p:sp>
        <p:nvSpPr>
          <p:cNvPr id="111" name="Oval 110">
            <a:extLst>
              <a:ext uri="{FF2B5EF4-FFF2-40B4-BE49-F238E27FC236}">
                <a16:creationId xmlns:a16="http://schemas.microsoft.com/office/drawing/2014/main" id="{AB518D3C-5C09-4D8E-A7AA-4FCB60E9B5FE}"/>
              </a:ext>
            </a:extLst>
          </p:cNvPr>
          <p:cNvSpPr/>
          <p:nvPr/>
        </p:nvSpPr>
        <p:spPr>
          <a:xfrm>
            <a:off x="2446059" y="4823250"/>
            <a:ext cx="630202" cy="6302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en-GB" sz="800" dirty="0">
                <a:latin typeface="Roboto Light" panose="02000000000000000000" pitchFamily="2" charset="0"/>
                <a:ea typeface="Roboto Light" panose="02000000000000000000" pitchFamily="2" charset="0"/>
              </a:rPr>
              <a:t>Digital </a:t>
            </a:r>
            <a:br>
              <a:rPr lang="en-GB" sz="800" dirty="0">
                <a:latin typeface="Roboto Light" panose="02000000000000000000" pitchFamily="2" charset="0"/>
                <a:ea typeface="Roboto Light" panose="02000000000000000000" pitchFamily="2" charset="0"/>
              </a:rPr>
            </a:br>
            <a:r>
              <a:rPr lang="en-GB" sz="800" dirty="0">
                <a:latin typeface="Roboto Light" panose="02000000000000000000" pitchFamily="2" charset="0"/>
                <a:ea typeface="Roboto Light" panose="02000000000000000000" pitchFamily="2" charset="0"/>
              </a:rPr>
              <a:t>Sign Forms</a:t>
            </a:r>
          </a:p>
        </p:txBody>
      </p:sp>
      <p:sp>
        <p:nvSpPr>
          <p:cNvPr id="112" name="Oval 111">
            <a:extLst>
              <a:ext uri="{FF2B5EF4-FFF2-40B4-BE49-F238E27FC236}">
                <a16:creationId xmlns:a16="http://schemas.microsoft.com/office/drawing/2014/main" id="{EA86C7D6-5564-4EB1-B128-527B5EA5C5C5}"/>
              </a:ext>
            </a:extLst>
          </p:cNvPr>
          <p:cNvSpPr/>
          <p:nvPr/>
        </p:nvSpPr>
        <p:spPr>
          <a:xfrm>
            <a:off x="3300254" y="5060457"/>
            <a:ext cx="630202" cy="6302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en-US" sz="800" dirty="0">
                <a:latin typeface="Roboto Light" panose="02000000000000000000" pitchFamily="2" charset="0"/>
                <a:ea typeface="Roboto Light" panose="02000000000000000000" pitchFamily="2" charset="0"/>
              </a:rPr>
              <a:t>Cloud</a:t>
            </a:r>
            <a:br>
              <a:rPr lang="en-US" sz="800" dirty="0">
                <a:latin typeface="Roboto Light" panose="02000000000000000000" pitchFamily="2" charset="0"/>
                <a:ea typeface="Roboto Light" panose="02000000000000000000" pitchFamily="2" charset="0"/>
              </a:rPr>
            </a:br>
            <a:r>
              <a:rPr lang="en-US" sz="800" dirty="0">
                <a:latin typeface="Roboto Light" panose="02000000000000000000" pitchFamily="2" charset="0"/>
                <a:ea typeface="Roboto Light" panose="02000000000000000000" pitchFamily="2" charset="0"/>
              </a:rPr>
              <a:t> Access</a:t>
            </a:r>
          </a:p>
        </p:txBody>
      </p:sp>
      <p:sp>
        <p:nvSpPr>
          <p:cNvPr id="113" name="Oval 112">
            <a:extLst>
              <a:ext uri="{FF2B5EF4-FFF2-40B4-BE49-F238E27FC236}">
                <a16:creationId xmlns:a16="http://schemas.microsoft.com/office/drawing/2014/main" id="{4A57A3B6-2440-4458-88A4-C5599B474CF8}"/>
              </a:ext>
            </a:extLst>
          </p:cNvPr>
          <p:cNvSpPr/>
          <p:nvPr/>
        </p:nvSpPr>
        <p:spPr>
          <a:xfrm>
            <a:off x="4107502" y="4823249"/>
            <a:ext cx="630202" cy="6302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en-US" sz="800" dirty="0" err="1">
                <a:latin typeface="Roboto Light" panose="02000000000000000000" pitchFamily="2" charset="0"/>
                <a:ea typeface="Roboto Light" panose="02000000000000000000" pitchFamily="2" charset="0"/>
              </a:rPr>
              <a:t>loT</a:t>
            </a:r>
            <a:endParaRPr lang="en-GB" sz="800" dirty="0">
              <a:latin typeface="Roboto Light" panose="02000000000000000000" pitchFamily="2" charset="0"/>
              <a:ea typeface="Roboto Light" panose="02000000000000000000" pitchFamily="2" charset="0"/>
            </a:endParaRPr>
          </a:p>
        </p:txBody>
      </p:sp>
      <p:sp>
        <p:nvSpPr>
          <p:cNvPr id="114" name="Oval 113">
            <a:extLst>
              <a:ext uri="{FF2B5EF4-FFF2-40B4-BE49-F238E27FC236}">
                <a16:creationId xmlns:a16="http://schemas.microsoft.com/office/drawing/2014/main" id="{8C5BF00F-45BF-465A-83DF-0DCBA8E6C907}"/>
              </a:ext>
            </a:extLst>
          </p:cNvPr>
          <p:cNvSpPr/>
          <p:nvPr/>
        </p:nvSpPr>
        <p:spPr>
          <a:xfrm>
            <a:off x="1807673" y="4160309"/>
            <a:ext cx="630202" cy="6302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en-GB" sz="800" dirty="0">
                <a:latin typeface="Roboto Light" panose="02000000000000000000" pitchFamily="2" charset="0"/>
                <a:ea typeface="Roboto Light" panose="02000000000000000000" pitchFamily="2" charset="0"/>
              </a:rPr>
              <a:t>Windows </a:t>
            </a:r>
            <a:br>
              <a:rPr lang="en-GB" sz="800" dirty="0">
                <a:latin typeface="Roboto Light" panose="02000000000000000000" pitchFamily="2" charset="0"/>
                <a:ea typeface="Roboto Light" panose="02000000000000000000" pitchFamily="2" charset="0"/>
              </a:rPr>
            </a:br>
            <a:r>
              <a:rPr lang="en-GB" sz="800" dirty="0">
                <a:latin typeface="Roboto Light" panose="02000000000000000000" pitchFamily="2" charset="0"/>
                <a:ea typeface="Roboto Light" panose="02000000000000000000" pitchFamily="2" charset="0"/>
              </a:rPr>
              <a:t>Hello for </a:t>
            </a:r>
            <a:br>
              <a:rPr lang="en-GB" sz="800" dirty="0">
                <a:latin typeface="Roboto Light" panose="02000000000000000000" pitchFamily="2" charset="0"/>
                <a:ea typeface="Roboto Light" panose="02000000000000000000" pitchFamily="2" charset="0"/>
              </a:rPr>
            </a:br>
            <a:r>
              <a:rPr lang="en-GB" sz="800" dirty="0">
                <a:latin typeface="Roboto Light" panose="02000000000000000000" pitchFamily="2" charset="0"/>
                <a:ea typeface="Roboto Light" panose="02000000000000000000" pitchFamily="2" charset="0"/>
              </a:rPr>
              <a:t>business</a:t>
            </a:r>
          </a:p>
        </p:txBody>
      </p:sp>
      <p:sp>
        <p:nvSpPr>
          <p:cNvPr id="115" name="Oval 114">
            <a:extLst>
              <a:ext uri="{FF2B5EF4-FFF2-40B4-BE49-F238E27FC236}">
                <a16:creationId xmlns:a16="http://schemas.microsoft.com/office/drawing/2014/main" id="{3DBC8261-27CE-4FB0-A978-88F47F86A430}"/>
              </a:ext>
            </a:extLst>
          </p:cNvPr>
          <p:cNvSpPr/>
          <p:nvPr/>
        </p:nvSpPr>
        <p:spPr>
          <a:xfrm>
            <a:off x="4754073" y="4193047"/>
            <a:ext cx="630202" cy="6302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en-US" sz="800" dirty="0">
                <a:latin typeface="Roboto Light" panose="02000000000000000000" pitchFamily="2" charset="0"/>
                <a:ea typeface="Roboto Light" panose="02000000000000000000" pitchFamily="2" charset="0"/>
              </a:rPr>
              <a:t>Code </a:t>
            </a:r>
            <a:br>
              <a:rPr lang="en-US" sz="800" dirty="0">
                <a:latin typeface="Roboto Light" panose="02000000000000000000" pitchFamily="2" charset="0"/>
                <a:ea typeface="Roboto Light" panose="02000000000000000000" pitchFamily="2" charset="0"/>
              </a:rPr>
            </a:br>
            <a:r>
              <a:rPr lang="en-US" sz="800" dirty="0">
                <a:latin typeface="Roboto Light" panose="02000000000000000000" pitchFamily="2" charset="0"/>
                <a:ea typeface="Roboto Light" panose="02000000000000000000" pitchFamily="2" charset="0"/>
              </a:rPr>
              <a:t>Signing</a:t>
            </a:r>
          </a:p>
        </p:txBody>
      </p:sp>
      <p:sp>
        <p:nvSpPr>
          <p:cNvPr id="116" name="Oval 115">
            <a:extLst>
              <a:ext uri="{FF2B5EF4-FFF2-40B4-BE49-F238E27FC236}">
                <a16:creationId xmlns:a16="http://schemas.microsoft.com/office/drawing/2014/main" id="{D5AA0DD2-002A-4E0E-BBB0-4DC627FF6B81}"/>
              </a:ext>
            </a:extLst>
          </p:cNvPr>
          <p:cNvSpPr/>
          <p:nvPr/>
        </p:nvSpPr>
        <p:spPr>
          <a:xfrm>
            <a:off x="4966869" y="3315830"/>
            <a:ext cx="630202" cy="6302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en-US" sz="700" dirty="0">
                <a:latin typeface="Roboto Light" panose="02000000000000000000" pitchFamily="2" charset="0"/>
                <a:ea typeface="Roboto Light" panose="02000000000000000000" pitchFamily="2" charset="0"/>
              </a:rPr>
              <a:t>Email Digital</a:t>
            </a:r>
            <a:br>
              <a:rPr lang="en-US" sz="700" dirty="0">
                <a:latin typeface="Roboto Light" panose="02000000000000000000" pitchFamily="2" charset="0"/>
                <a:ea typeface="Roboto Light" panose="02000000000000000000" pitchFamily="2" charset="0"/>
              </a:rPr>
            </a:br>
            <a:r>
              <a:rPr lang="en-US" sz="700" dirty="0">
                <a:latin typeface="Roboto Light" panose="02000000000000000000" pitchFamily="2" charset="0"/>
                <a:ea typeface="Roboto Light" panose="02000000000000000000" pitchFamily="2" charset="0"/>
              </a:rPr>
              <a:t>Signature &amp;</a:t>
            </a:r>
            <a:br>
              <a:rPr lang="en-US" sz="700" dirty="0">
                <a:latin typeface="Roboto Light" panose="02000000000000000000" pitchFamily="2" charset="0"/>
                <a:ea typeface="Roboto Light" panose="02000000000000000000" pitchFamily="2" charset="0"/>
              </a:rPr>
            </a:br>
            <a:r>
              <a:rPr lang="en-US" sz="700" dirty="0">
                <a:latin typeface="Roboto Light" panose="02000000000000000000" pitchFamily="2" charset="0"/>
                <a:ea typeface="Roboto Light" panose="02000000000000000000" pitchFamily="2" charset="0"/>
              </a:rPr>
              <a:t> Encryption</a:t>
            </a:r>
          </a:p>
        </p:txBody>
      </p:sp>
      <p:sp>
        <p:nvSpPr>
          <p:cNvPr id="117" name="Oval 116">
            <a:extLst>
              <a:ext uri="{FF2B5EF4-FFF2-40B4-BE49-F238E27FC236}">
                <a16:creationId xmlns:a16="http://schemas.microsoft.com/office/drawing/2014/main" id="{E4FB79EF-2898-43AE-85F8-5EFEF2D26A3E}"/>
              </a:ext>
            </a:extLst>
          </p:cNvPr>
          <p:cNvSpPr/>
          <p:nvPr/>
        </p:nvSpPr>
        <p:spPr>
          <a:xfrm>
            <a:off x="4754073" y="2515236"/>
            <a:ext cx="630202" cy="6302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en-US" sz="700" dirty="0">
                <a:latin typeface="Roboto Light" panose="02000000000000000000" pitchFamily="2" charset="0"/>
                <a:ea typeface="Roboto Light" panose="02000000000000000000" pitchFamily="2" charset="0"/>
              </a:rPr>
              <a:t>Public &amp;</a:t>
            </a:r>
            <a:br>
              <a:rPr lang="en-US" sz="700" dirty="0">
                <a:latin typeface="Roboto Light" panose="02000000000000000000" pitchFamily="2" charset="0"/>
                <a:ea typeface="Roboto Light" panose="02000000000000000000" pitchFamily="2" charset="0"/>
              </a:rPr>
            </a:br>
            <a:r>
              <a:rPr lang="en-US" sz="700" dirty="0">
                <a:latin typeface="Roboto Light" panose="02000000000000000000" pitchFamily="2" charset="0"/>
                <a:ea typeface="Roboto Light" panose="02000000000000000000" pitchFamily="2" charset="0"/>
              </a:rPr>
              <a:t>Private Web </a:t>
            </a:r>
            <a:br>
              <a:rPr lang="en-US" sz="700" dirty="0">
                <a:latin typeface="Roboto Light" panose="02000000000000000000" pitchFamily="2" charset="0"/>
                <a:ea typeface="Roboto Light" panose="02000000000000000000" pitchFamily="2" charset="0"/>
              </a:rPr>
            </a:br>
            <a:r>
              <a:rPr lang="en-US" sz="700" dirty="0">
                <a:latin typeface="Roboto Light" panose="02000000000000000000" pitchFamily="2" charset="0"/>
                <a:ea typeface="Roboto Light" panose="02000000000000000000" pitchFamily="2" charset="0"/>
              </a:rPr>
              <a:t>Server</a:t>
            </a:r>
          </a:p>
        </p:txBody>
      </p:sp>
      <p:sp>
        <p:nvSpPr>
          <p:cNvPr id="118" name="Oval 117">
            <a:extLst>
              <a:ext uri="{FF2B5EF4-FFF2-40B4-BE49-F238E27FC236}">
                <a16:creationId xmlns:a16="http://schemas.microsoft.com/office/drawing/2014/main" id="{DF61566A-5836-4B9E-9E45-3A0568C5BDFA}"/>
              </a:ext>
            </a:extLst>
          </p:cNvPr>
          <p:cNvSpPr/>
          <p:nvPr/>
        </p:nvSpPr>
        <p:spPr>
          <a:xfrm>
            <a:off x="4132055" y="1876850"/>
            <a:ext cx="630202" cy="6302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150000"/>
              </a:lnSpc>
            </a:pPr>
            <a:r>
              <a:rPr lang="en-US" sz="800" dirty="0">
                <a:latin typeface="Roboto Light" panose="02000000000000000000" pitchFamily="2" charset="0"/>
                <a:ea typeface="Roboto Light" panose="02000000000000000000" pitchFamily="2" charset="0"/>
              </a:rPr>
              <a:t>DevOps</a:t>
            </a:r>
          </a:p>
        </p:txBody>
      </p:sp>
      <p:sp>
        <p:nvSpPr>
          <p:cNvPr id="119" name="Oval 118">
            <a:extLst>
              <a:ext uri="{FF2B5EF4-FFF2-40B4-BE49-F238E27FC236}">
                <a16:creationId xmlns:a16="http://schemas.microsoft.com/office/drawing/2014/main" id="{C64262C5-FCC9-4B47-94EF-AE4998BCBFF1}"/>
              </a:ext>
            </a:extLst>
          </p:cNvPr>
          <p:cNvSpPr/>
          <p:nvPr/>
        </p:nvSpPr>
        <p:spPr>
          <a:xfrm>
            <a:off x="3300254" y="1657351"/>
            <a:ext cx="630202" cy="6302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en-GB" sz="900" dirty="0">
                <a:latin typeface="Roboto Light" panose="02000000000000000000" pitchFamily="2" charset="0"/>
                <a:ea typeface="Roboto Light" panose="02000000000000000000" pitchFamily="2" charset="0"/>
              </a:rPr>
              <a:t>VPN</a:t>
            </a:r>
          </a:p>
        </p:txBody>
      </p:sp>
      <p:sp>
        <p:nvSpPr>
          <p:cNvPr id="120" name="Oval 119">
            <a:extLst>
              <a:ext uri="{FF2B5EF4-FFF2-40B4-BE49-F238E27FC236}">
                <a16:creationId xmlns:a16="http://schemas.microsoft.com/office/drawing/2014/main" id="{D6261DA6-0A2A-45A6-A767-E7AA40C15D63}"/>
              </a:ext>
            </a:extLst>
          </p:cNvPr>
          <p:cNvSpPr/>
          <p:nvPr/>
        </p:nvSpPr>
        <p:spPr>
          <a:xfrm>
            <a:off x="2486982" y="1827743"/>
            <a:ext cx="630202" cy="6302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GB" sz="900" dirty="0">
                <a:latin typeface="Roboto Light" panose="02000000000000000000" pitchFamily="2" charset="0"/>
                <a:ea typeface="Roboto Light" panose="02000000000000000000" pitchFamily="2" charset="0"/>
              </a:rPr>
              <a:t>SSH</a:t>
            </a:r>
          </a:p>
        </p:txBody>
      </p:sp>
      <p:sp>
        <p:nvSpPr>
          <p:cNvPr id="156" name="Content Placeholder 2">
            <a:extLst>
              <a:ext uri="{FF2B5EF4-FFF2-40B4-BE49-F238E27FC236}">
                <a16:creationId xmlns:a16="http://schemas.microsoft.com/office/drawing/2014/main" id="{09BF01FB-088D-4817-8DF9-CCCBBC3831A1}"/>
              </a:ext>
            </a:extLst>
          </p:cNvPr>
          <p:cNvSpPr txBox="1">
            <a:spLocks/>
          </p:cNvSpPr>
          <p:nvPr/>
        </p:nvSpPr>
        <p:spPr>
          <a:xfrm>
            <a:off x="2511559" y="5783879"/>
            <a:ext cx="2173330" cy="27825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400" dirty="0">
                <a:latin typeface="Roboto Light" panose="02000000000000000000" pitchFamily="2" charset="0"/>
                <a:ea typeface="Roboto Light" panose="02000000000000000000" pitchFamily="2" charset="0"/>
              </a:rPr>
              <a:t>Certificate provisioning</a:t>
            </a:r>
          </a:p>
        </p:txBody>
      </p:sp>
      <p:grpSp>
        <p:nvGrpSpPr>
          <p:cNvPr id="7" name="Group 6">
            <a:extLst>
              <a:ext uri="{FF2B5EF4-FFF2-40B4-BE49-F238E27FC236}">
                <a16:creationId xmlns:a16="http://schemas.microsoft.com/office/drawing/2014/main" id="{FD339D17-8EB2-4C3A-9FD1-5943BE85B284}"/>
              </a:ext>
            </a:extLst>
          </p:cNvPr>
          <p:cNvGrpSpPr/>
          <p:nvPr/>
        </p:nvGrpSpPr>
        <p:grpSpPr>
          <a:xfrm>
            <a:off x="8024814" y="2083255"/>
            <a:ext cx="1788336" cy="572050"/>
            <a:chOff x="8024814" y="2083255"/>
            <a:chExt cx="1788336" cy="572050"/>
          </a:xfrm>
        </p:grpSpPr>
        <p:sp>
          <p:nvSpPr>
            <p:cNvPr id="74" name="Content Placeholder 2">
              <a:extLst>
                <a:ext uri="{FF2B5EF4-FFF2-40B4-BE49-F238E27FC236}">
                  <a16:creationId xmlns:a16="http://schemas.microsoft.com/office/drawing/2014/main" id="{E4050206-1F30-4EA8-AF81-75FBBFEF1EA8}"/>
                </a:ext>
              </a:extLst>
            </p:cNvPr>
            <p:cNvSpPr txBox="1">
              <a:spLocks/>
            </p:cNvSpPr>
            <p:nvPr/>
          </p:nvSpPr>
          <p:spPr>
            <a:xfrm>
              <a:off x="8024814" y="2083255"/>
              <a:ext cx="1788336" cy="572050"/>
            </a:xfrm>
            <a:prstGeom prst="rect">
              <a:avLst/>
            </a:prstGeom>
            <a:solidFill>
              <a:schemeClr val="accent3"/>
            </a:solidFill>
          </p:spPr>
          <p:txBody>
            <a:bodyPr lIns="576000" rIns="10800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600" dirty="0">
                  <a:solidFill>
                    <a:schemeClr val="tx1"/>
                  </a:solidFill>
                  <a:latin typeface="Roboto Light" panose="02000000000000000000" pitchFamily="2" charset="0"/>
                  <a:ea typeface="Roboto Light" panose="02000000000000000000" pitchFamily="2" charset="0"/>
                </a:rPr>
                <a:t>Public CA</a:t>
              </a:r>
            </a:p>
          </p:txBody>
        </p:sp>
        <p:pic>
          <p:nvPicPr>
            <p:cNvPr id="82" name="Picture 81" descr="A close up of a sign&#10;&#10;Description automatically generated">
              <a:extLst>
                <a:ext uri="{FF2B5EF4-FFF2-40B4-BE49-F238E27FC236}">
                  <a16:creationId xmlns:a16="http://schemas.microsoft.com/office/drawing/2014/main" id="{4DB11FBD-3200-401F-B941-9EABFA4CA5B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03872" y="2166146"/>
              <a:ext cx="411477" cy="406269"/>
            </a:xfrm>
            <a:prstGeom prst="rect">
              <a:avLst/>
            </a:prstGeom>
          </p:spPr>
        </p:pic>
      </p:grpSp>
      <p:grpSp>
        <p:nvGrpSpPr>
          <p:cNvPr id="9" name="Group 8">
            <a:extLst>
              <a:ext uri="{FF2B5EF4-FFF2-40B4-BE49-F238E27FC236}">
                <a16:creationId xmlns:a16="http://schemas.microsoft.com/office/drawing/2014/main" id="{8C46D1C5-113A-4047-8BD2-6A8F986A370A}"/>
              </a:ext>
            </a:extLst>
          </p:cNvPr>
          <p:cNvGrpSpPr/>
          <p:nvPr/>
        </p:nvGrpSpPr>
        <p:grpSpPr>
          <a:xfrm>
            <a:off x="9910468" y="2083255"/>
            <a:ext cx="1765595" cy="572050"/>
            <a:chOff x="9910468" y="2083255"/>
            <a:chExt cx="1765595" cy="572050"/>
          </a:xfrm>
        </p:grpSpPr>
        <p:sp>
          <p:nvSpPr>
            <p:cNvPr id="75" name="Content Placeholder 2">
              <a:extLst>
                <a:ext uri="{FF2B5EF4-FFF2-40B4-BE49-F238E27FC236}">
                  <a16:creationId xmlns:a16="http://schemas.microsoft.com/office/drawing/2014/main" id="{3F3278BE-1106-4CB4-9C4A-8B2933B42544}"/>
                </a:ext>
              </a:extLst>
            </p:cNvPr>
            <p:cNvSpPr txBox="1">
              <a:spLocks/>
            </p:cNvSpPr>
            <p:nvPr/>
          </p:nvSpPr>
          <p:spPr>
            <a:xfrm>
              <a:off x="9910468" y="2083255"/>
              <a:ext cx="1765595" cy="572050"/>
            </a:xfrm>
            <a:prstGeom prst="rect">
              <a:avLst/>
            </a:prstGeom>
            <a:solidFill>
              <a:schemeClr val="accent3"/>
            </a:solidFill>
          </p:spPr>
          <p:txBody>
            <a:bodyPr lIns="576000" rIns="10800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600" dirty="0">
                  <a:solidFill>
                    <a:schemeClr val="tx1"/>
                  </a:solidFill>
                  <a:latin typeface="Roboto Light" panose="02000000000000000000" pitchFamily="2" charset="0"/>
                  <a:ea typeface="Roboto Light" panose="02000000000000000000" pitchFamily="2" charset="0"/>
                </a:rPr>
                <a:t>Private CA</a:t>
              </a:r>
            </a:p>
          </p:txBody>
        </p:sp>
        <p:pic>
          <p:nvPicPr>
            <p:cNvPr id="83" name="Picture 82" descr="A close up of a sign&#10;&#10;Description automatically generated">
              <a:extLst>
                <a:ext uri="{FF2B5EF4-FFF2-40B4-BE49-F238E27FC236}">
                  <a16:creationId xmlns:a16="http://schemas.microsoft.com/office/drawing/2014/main" id="{04333A0E-0B91-42D7-9DA0-F35476138C6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977439" y="2179903"/>
              <a:ext cx="373960" cy="378755"/>
            </a:xfrm>
            <a:prstGeom prst="rect">
              <a:avLst/>
            </a:prstGeom>
          </p:spPr>
        </p:pic>
      </p:grpSp>
      <p:grpSp>
        <p:nvGrpSpPr>
          <p:cNvPr id="10" name="Group 9">
            <a:extLst>
              <a:ext uri="{FF2B5EF4-FFF2-40B4-BE49-F238E27FC236}">
                <a16:creationId xmlns:a16="http://schemas.microsoft.com/office/drawing/2014/main" id="{071E3C4A-5F28-40F7-9B0D-B7783BAF23CE}"/>
              </a:ext>
            </a:extLst>
          </p:cNvPr>
          <p:cNvGrpSpPr/>
          <p:nvPr/>
        </p:nvGrpSpPr>
        <p:grpSpPr>
          <a:xfrm>
            <a:off x="8024402" y="2742473"/>
            <a:ext cx="3648554" cy="572050"/>
            <a:chOff x="8024402" y="2742473"/>
            <a:chExt cx="3648554" cy="572050"/>
          </a:xfrm>
        </p:grpSpPr>
        <p:sp>
          <p:nvSpPr>
            <p:cNvPr id="76" name="Content Placeholder 2">
              <a:extLst>
                <a:ext uri="{FF2B5EF4-FFF2-40B4-BE49-F238E27FC236}">
                  <a16:creationId xmlns:a16="http://schemas.microsoft.com/office/drawing/2014/main" id="{C624FDCE-B740-4B86-A66D-038ADE619214}"/>
                </a:ext>
              </a:extLst>
            </p:cNvPr>
            <p:cNvSpPr txBox="1">
              <a:spLocks/>
            </p:cNvSpPr>
            <p:nvPr/>
          </p:nvSpPr>
          <p:spPr>
            <a:xfrm>
              <a:off x="8024402" y="2742473"/>
              <a:ext cx="3648554" cy="572050"/>
            </a:xfrm>
            <a:prstGeom prst="rect">
              <a:avLst/>
            </a:prstGeom>
            <a:solidFill>
              <a:schemeClr val="accent3"/>
            </a:solidFill>
          </p:spPr>
          <p:txBody>
            <a:bodyPr lIns="576000" rIns="10800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600" dirty="0">
                  <a:solidFill>
                    <a:schemeClr val="tx1"/>
                  </a:solidFill>
                  <a:latin typeface="Roboto Light" panose="02000000000000000000" pitchFamily="2" charset="0"/>
                  <a:ea typeface="Roboto Light" panose="02000000000000000000" pitchFamily="2" charset="0"/>
                </a:rPr>
                <a:t>Certificate Manager</a:t>
              </a:r>
            </a:p>
          </p:txBody>
        </p:sp>
        <p:pic>
          <p:nvPicPr>
            <p:cNvPr id="85" name="Picture 84" descr="A close up of a sign&#10;&#10;Description automatically generated">
              <a:extLst>
                <a:ext uri="{FF2B5EF4-FFF2-40B4-BE49-F238E27FC236}">
                  <a16:creationId xmlns:a16="http://schemas.microsoft.com/office/drawing/2014/main" id="{7BB938BD-396E-4244-B7D7-84775E3BB97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134693" y="2826810"/>
              <a:ext cx="371133" cy="376083"/>
            </a:xfrm>
            <a:prstGeom prst="rect">
              <a:avLst/>
            </a:prstGeom>
          </p:spPr>
        </p:pic>
      </p:grpSp>
      <p:grpSp>
        <p:nvGrpSpPr>
          <p:cNvPr id="12" name="Group 11">
            <a:extLst>
              <a:ext uri="{FF2B5EF4-FFF2-40B4-BE49-F238E27FC236}">
                <a16:creationId xmlns:a16="http://schemas.microsoft.com/office/drawing/2014/main" id="{966EEC9F-0796-452C-811F-78BECDA59E05}"/>
              </a:ext>
            </a:extLst>
          </p:cNvPr>
          <p:cNvGrpSpPr/>
          <p:nvPr/>
        </p:nvGrpSpPr>
        <p:grpSpPr>
          <a:xfrm>
            <a:off x="8023121" y="3401691"/>
            <a:ext cx="3652942" cy="572050"/>
            <a:chOff x="8023121" y="3401691"/>
            <a:chExt cx="3652942" cy="572050"/>
          </a:xfrm>
        </p:grpSpPr>
        <p:sp>
          <p:nvSpPr>
            <p:cNvPr id="77" name="Content Placeholder 2">
              <a:extLst>
                <a:ext uri="{FF2B5EF4-FFF2-40B4-BE49-F238E27FC236}">
                  <a16:creationId xmlns:a16="http://schemas.microsoft.com/office/drawing/2014/main" id="{286D707E-B2D7-4B0B-9EA9-E807C306D2F4}"/>
                </a:ext>
              </a:extLst>
            </p:cNvPr>
            <p:cNvSpPr txBox="1">
              <a:spLocks/>
            </p:cNvSpPr>
            <p:nvPr/>
          </p:nvSpPr>
          <p:spPr>
            <a:xfrm>
              <a:off x="8023121" y="3401691"/>
              <a:ext cx="3652942" cy="572050"/>
            </a:xfrm>
            <a:prstGeom prst="rect">
              <a:avLst/>
            </a:prstGeom>
            <a:solidFill>
              <a:schemeClr val="accent3"/>
            </a:solidFill>
          </p:spPr>
          <p:txBody>
            <a:bodyPr lIns="576000" rIns="10800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600" dirty="0">
                  <a:solidFill>
                    <a:schemeClr val="tx1"/>
                  </a:solidFill>
                  <a:latin typeface="Roboto Light" panose="02000000000000000000" pitchFamily="2" charset="0"/>
                  <a:ea typeface="Roboto Light" panose="02000000000000000000" pitchFamily="2" charset="0"/>
                </a:rPr>
                <a:t>Vault</a:t>
              </a:r>
            </a:p>
          </p:txBody>
        </p:sp>
        <p:pic>
          <p:nvPicPr>
            <p:cNvPr id="87" name="Picture 86" descr="A close up of a sign&#10;&#10;Description automatically generated">
              <a:extLst>
                <a:ext uri="{FF2B5EF4-FFF2-40B4-BE49-F238E27FC236}">
                  <a16:creationId xmlns:a16="http://schemas.microsoft.com/office/drawing/2014/main" id="{2D8A09C3-3367-490A-9373-918A985FF4D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096250" y="3487092"/>
              <a:ext cx="398926" cy="398926"/>
            </a:xfrm>
            <a:prstGeom prst="rect">
              <a:avLst/>
            </a:prstGeom>
          </p:spPr>
        </p:pic>
      </p:grpSp>
      <p:sp>
        <p:nvSpPr>
          <p:cNvPr id="108" name="Content Placeholder 2">
            <a:extLst>
              <a:ext uri="{FF2B5EF4-FFF2-40B4-BE49-F238E27FC236}">
                <a16:creationId xmlns:a16="http://schemas.microsoft.com/office/drawing/2014/main" id="{8815DF9C-76C8-402A-A2F9-87D6F7B72B6C}"/>
              </a:ext>
            </a:extLst>
          </p:cNvPr>
          <p:cNvSpPr txBox="1">
            <a:spLocks/>
          </p:cNvSpPr>
          <p:nvPr/>
        </p:nvSpPr>
        <p:spPr>
          <a:xfrm>
            <a:off x="7760078" y="1520825"/>
            <a:ext cx="4196292" cy="590201"/>
          </a:xfrm>
          <a:prstGeom prst="rect">
            <a:avLst/>
          </a:prstGeom>
          <a:noFill/>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1800" b="1" dirty="0">
                <a:latin typeface="Roboto" panose="02000000000000000000" pitchFamily="2" charset="0"/>
                <a:ea typeface="Roboto" panose="02000000000000000000" pitchFamily="2" charset="0"/>
              </a:rPr>
              <a:t>Breaks out to these components</a:t>
            </a:r>
          </a:p>
        </p:txBody>
      </p:sp>
      <p:grpSp>
        <p:nvGrpSpPr>
          <p:cNvPr id="4" name="Group 3">
            <a:extLst>
              <a:ext uri="{FF2B5EF4-FFF2-40B4-BE49-F238E27FC236}">
                <a16:creationId xmlns:a16="http://schemas.microsoft.com/office/drawing/2014/main" id="{9DEC3400-DC36-42ED-8A0C-443F5D73B3D1}"/>
              </a:ext>
            </a:extLst>
          </p:cNvPr>
          <p:cNvGrpSpPr/>
          <p:nvPr/>
        </p:nvGrpSpPr>
        <p:grpSpPr>
          <a:xfrm>
            <a:off x="4275065" y="1851025"/>
            <a:ext cx="3789435" cy="1150268"/>
            <a:chOff x="4275065" y="1851025"/>
            <a:chExt cx="3789435" cy="1150268"/>
          </a:xfrm>
        </p:grpSpPr>
        <p:cxnSp>
          <p:nvCxnSpPr>
            <p:cNvPr id="166" name="Straight Connector 165">
              <a:extLst>
                <a:ext uri="{FF2B5EF4-FFF2-40B4-BE49-F238E27FC236}">
                  <a16:creationId xmlns:a16="http://schemas.microsoft.com/office/drawing/2014/main" id="{6E20BD47-A6E6-4CC0-919E-2FDB1C006E16}"/>
                </a:ext>
              </a:extLst>
            </p:cNvPr>
            <p:cNvCxnSpPr>
              <a:cxnSpLocks/>
              <a:stCxn id="6" idx="7"/>
            </p:cNvCxnSpPr>
            <p:nvPr/>
          </p:nvCxnSpPr>
          <p:spPr>
            <a:xfrm flipV="1">
              <a:off x="4275065" y="1876778"/>
              <a:ext cx="1274835" cy="1124515"/>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C41BACC5-2E03-4B30-B377-EB0746BD47BC}"/>
                </a:ext>
              </a:extLst>
            </p:cNvPr>
            <p:cNvCxnSpPr>
              <a:cxnSpLocks/>
            </p:cNvCxnSpPr>
            <p:nvPr/>
          </p:nvCxnSpPr>
          <p:spPr>
            <a:xfrm>
              <a:off x="5562600" y="1851025"/>
              <a:ext cx="2501900"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grpSp>
      <p:grpSp>
        <p:nvGrpSpPr>
          <p:cNvPr id="138" name="Group 137">
            <a:extLst>
              <a:ext uri="{FF2B5EF4-FFF2-40B4-BE49-F238E27FC236}">
                <a16:creationId xmlns:a16="http://schemas.microsoft.com/office/drawing/2014/main" id="{81091143-0551-4194-969B-08D09A414C29}"/>
              </a:ext>
            </a:extLst>
          </p:cNvPr>
          <p:cNvGrpSpPr/>
          <p:nvPr/>
        </p:nvGrpSpPr>
        <p:grpSpPr>
          <a:xfrm rot="6031150">
            <a:off x="2878165" y="2877693"/>
            <a:ext cx="1406996" cy="1428128"/>
            <a:chOff x="2856632" y="2900100"/>
            <a:chExt cx="1406996" cy="1428128"/>
          </a:xfrm>
        </p:grpSpPr>
        <p:pic>
          <p:nvPicPr>
            <p:cNvPr id="139" name="Picture 138" descr="A close up of a logo&#10;&#10;Description automatically generated">
              <a:extLst>
                <a:ext uri="{FF2B5EF4-FFF2-40B4-BE49-F238E27FC236}">
                  <a16:creationId xmlns:a16="http://schemas.microsoft.com/office/drawing/2014/main" id="{54506BFE-D26A-4DEB-8915-6293AC1EA267}"/>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rot="19712838">
              <a:off x="2856632" y="3525498"/>
              <a:ext cx="201589" cy="384611"/>
            </a:xfrm>
            <a:prstGeom prst="rect">
              <a:avLst/>
            </a:prstGeom>
          </p:spPr>
        </p:pic>
        <p:pic>
          <p:nvPicPr>
            <p:cNvPr id="150" name="Picture 149" descr="A close up of a logo&#10;&#10;Description automatically generated">
              <a:extLst>
                <a:ext uri="{FF2B5EF4-FFF2-40B4-BE49-F238E27FC236}">
                  <a16:creationId xmlns:a16="http://schemas.microsoft.com/office/drawing/2014/main" id="{09FD6CD4-28C3-4297-BFD5-B877F2D2F7AF}"/>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rot="3508255">
              <a:off x="3221903" y="2808589"/>
              <a:ext cx="201589" cy="384611"/>
            </a:xfrm>
            <a:prstGeom prst="rect">
              <a:avLst/>
            </a:prstGeom>
          </p:spPr>
        </p:pic>
        <p:pic>
          <p:nvPicPr>
            <p:cNvPr id="152" name="Picture 151" descr="A close up of a logo&#10;&#10;Description automatically generated">
              <a:extLst>
                <a:ext uri="{FF2B5EF4-FFF2-40B4-BE49-F238E27FC236}">
                  <a16:creationId xmlns:a16="http://schemas.microsoft.com/office/drawing/2014/main" id="{317328FB-D157-4283-BF8A-CD09D510C980}"/>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rot="12379285">
              <a:off x="4062039" y="3750541"/>
              <a:ext cx="201589" cy="384611"/>
            </a:xfrm>
            <a:prstGeom prst="rect">
              <a:avLst/>
            </a:prstGeom>
          </p:spPr>
        </p:pic>
        <p:pic>
          <p:nvPicPr>
            <p:cNvPr id="163" name="Picture 162" descr="A close up of a logo&#10;&#10;Description automatically generated">
              <a:extLst>
                <a:ext uri="{FF2B5EF4-FFF2-40B4-BE49-F238E27FC236}">
                  <a16:creationId xmlns:a16="http://schemas.microsoft.com/office/drawing/2014/main" id="{27BE5DC7-CA32-4842-B92B-E365F5A311FF}"/>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rot="15184103">
              <a:off x="3520698" y="4035128"/>
              <a:ext cx="201589" cy="384611"/>
            </a:xfrm>
            <a:prstGeom prst="rect">
              <a:avLst/>
            </a:prstGeom>
          </p:spPr>
        </p:pic>
        <p:pic>
          <p:nvPicPr>
            <p:cNvPr id="164" name="Picture 163" descr="A close up of a logo&#10;&#10;Description automatically generated">
              <a:extLst>
                <a:ext uri="{FF2B5EF4-FFF2-40B4-BE49-F238E27FC236}">
                  <a16:creationId xmlns:a16="http://schemas.microsoft.com/office/drawing/2014/main" id="{2C17DE52-0E1A-433D-8704-905C13E415F9}"/>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rot="17368850" flipH="1" flipV="1">
              <a:off x="3898580" y="2870237"/>
              <a:ext cx="201589" cy="384611"/>
            </a:xfrm>
            <a:prstGeom prst="rect">
              <a:avLst/>
            </a:prstGeom>
          </p:spPr>
        </p:pic>
      </p:grpSp>
      <p:pic>
        <p:nvPicPr>
          <p:cNvPr id="20" name="Picture 19">
            <a:extLst>
              <a:ext uri="{FF2B5EF4-FFF2-40B4-BE49-F238E27FC236}">
                <a16:creationId xmlns:a16="http://schemas.microsoft.com/office/drawing/2014/main" id="{D447CD6F-06B1-4A02-9140-0FAE37A4C67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435380" y="3451578"/>
            <a:ext cx="336520" cy="443843"/>
          </a:xfrm>
          <a:prstGeom prst="rect">
            <a:avLst/>
          </a:prstGeom>
        </p:spPr>
      </p:pic>
      <p:sp>
        <p:nvSpPr>
          <p:cNvPr id="143" name="Content Placeholder 2">
            <a:extLst>
              <a:ext uri="{FF2B5EF4-FFF2-40B4-BE49-F238E27FC236}">
                <a16:creationId xmlns:a16="http://schemas.microsoft.com/office/drawing/2014/main" id="{1AAF9A76-1043-46EB-8A45-398CC268EE1A}"/>
              </a:ext>
            </a:extLst>
          </p:cNvPr>
          <p:cNvSpPr txBox="1">
            <a:spLocks/>
          </p:cNvSpPr>
          <p:nvPr/>
        </p:nvSpPr>
        <p:spPr>
          <a:xfrm>
            <a:off x="2511559" y="1242570"/>
            <a:ext cx="2173330" cy="27825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1400" dirty="0">
                <a:latin typeface="Roboto Light" panose="02000000000000000000" pitchFamily="2" charset="0"/>
                <a:ea typeface="Roboto Light" panose="02000000000000000000" pitchFamily="2" charset="0"/>
              </a:rPr>
              <a:t>100% automated</a:t>
            </a:r>
          </a:p>
        </p:txBody>
      </p:sp>
      <p:grpSp>
        <p:nvGrpSpPr>
          <p:cNvPr id="3" name="Group 2">
            <a:extLst>
              <a:ext uri="{FF2B5EF4-FFF2-40B4-BE49-F238E27FC236}">
                <a16:creationId xmlns:a16="http://schemas.microsoft.com/office/drawing/2014/main" id="{BA0239C1-63C8-4361-BDA2-4CFF7F0DE5E4}"/>
              </a:ext>
            </a:extLst>
          </p:cNvPr>
          <p:cNvGrpSpPr/>
          <p:nvPr/>
        </p:nvGrpSpPr>
        <p:grpSpPr>
          <a:xfrm>
            <a:off x="2707457" y="2998345"/>
            <a:ext cx="1794693" cy="1433956"/>
            <a:chOff x="2707457" y="2998345"/>
            <a:chExt cx="1794693" cy="1433956"/>
          </a:xfrm>
        </p:grpSpPr>
        <p:sp>
          <p:nvSpPr>
            <p:cNvPr id="144" name="Content Placeholder 2">
              <a:extLst>
                <a:ext uri="{FF2B5EF4-FFF2-40B4-BE49-F238E27FC236}">
                  <a16:creationId xmlns:a16="http://schemas.microsoft.com/office/drawing/2014/main" id="{39B016AF-F4ED-42E0-B9E0-415CED3DD3FA}"/>
                </a:ext>
              </a:extLst>
            </p:cNvPr>
            <p:cNvSpPr txBox="1">
              <a:spLocks/>
            </p:cNvSpPr>
            <p:nvPr/>
          </p:nvSpPr>
          <p:spPr>
            <a:xfrm>
              <a:off x="2893194" y="2998345"/>
              <a:ext cx="729481" cy="27825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800" dirty="0">
                  <a:solidFill>
                    <a:schemeClr val="tx1"/>
                  </a:solidFill>
                  <a:latin typeface="Roboto Light" panose="02000000000000000000" pitchFamily="2" charset="0"/>
                  <a:ea typeface="Roboto Light" panose="02000000000000000000" pitchFamily="2" charset="0"/>
                </a:rPr>
                <a:t>Identity Assurance</a:t>
              </a:r>
            </a:p>
          </p:txBody>
        </p:sp>
        <p:sp>
          <p:nvSpPr>
            <p:cNvPr id="145" name="Content Placeholder 2">
              <a:extLst>
                <a:ext uri="{FF2B5EF4-FFF2-40B4-BE49-F238E27FC236}">
                  <a16:creationId xmlns:a16="http://schemas.microsoft.com/office/drawing/2014/main" id="{4B4DCF3A-C0DE-4D76-B4E1-6402AEAFCE9C}"/>
                </a:ext>
              </a:extLst>
            </p:cNvPr>
            <p:cNvSpPr txBox="1">
              <a:spLocks/>
            </p:cNvSpPr>
            <p:nvPr/>
          </p:nvSpPr>
          <p:spPr>
            <a:xfrm>
              <a:off x="3632175" y="3000728"/>
              <a:ext cx="729481" cy="21158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800" dirty="0">
                  <a:solidFill>
                    <a:schemeClr val="tx1"/>
                  </a:solidFill>
                  <a:latin typeface="Roboto Light" panose="02000000000000000000" pitchFamily="2" charset="0"/>
                  <a:ea typeface="Roboto Light" panose="02000000000000000000" pitchFamily="2" charset="0"/>
                </a:rPr>
                <a:t>Issuance</a:t>
              </a:r>
            </a:p>
          </p:txBody>
        </p:sp>
        <p:sp>
          <p:nvSpPr>
            <p:cNvPr id="146" name="Content Placeholder 2">
              <a:extLst>
                <a:ext uri="{FF2B5EF4-FFF2-40B4-BE49-F238E27FC236}">
                  <a16:creationId xmlns:a16="http://schemas.microsoft.com/office/drawing/2014/main" id="{AE243534-4993-4518-9022-2DAA996EE247}"/>
                </a:ext>
              </a:extLst>
            </p:cNvPr>
            <p:cNvSpPr txBox="1">
              <a:spLocks/>
            </p:cNvSpPr>
            <p:nvPr/>
          </p:nvSpPr>
          <p:spPr>
            <a:xfrm>
              <a:off x="3772669" y="3732961"/>
              <a:ext cx="729481" cy="21158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800" dirty="0">
                  <a:solidFill>
                    <a:schemeClr val="tx1"/>
                  </a:solidFill>
                  <a:latin typeface="Roboto Light" panose="02000000000000000000" pitchFamily="2" charset="0"/>
                  <a:ea typeface="Roboto Light" panose="02000000000000000000" pitchFamily="2" charset="0"/>
                </a:rPr>
                <a:t>Reporting</a:t>
              </a:r>
            </a:p>
          </p:txBody>
        </p:sp>
        <p:sp>
          <p:nvSpPr>
            <p:cNvPr id="148" name="Content Placeholder 2">
              <a:extLst>
                <a:ext uri="{FF2B5EF4-FFF2-40B4-BE49-F238E27FC236}">
                  <a16:creationId xmlns:a16="http://schemas.microsoft.com/office/drawing/2014/main" id="{E1732042-4066-4A69-BC97-A40A0BBDF9A9}"/>
                </a:ext>
              </a:extLst>
            </p:cNvPr>
            <p:cNvSpPr txBox="1">
              <a:spLocks/>
            </p:cNvSpPr>
            <p:nvPr/>
          </p:nvSpPr>
          <p:spPr>
            <a:xfrm>
              <a:off x="3258319" y="4220721"/>
              <a:ext cx="729481" cy="21158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800" dirty="0">
                  <a:solidFill>
                    <a:schemeClr val="tx1"/>
                  </a:solidFill>
                  <a:latin typeface="Roboto Light" panose="02000000000000000000" pitchFamily="2" charset="0"/>
                  <a:ea typeface="Roboto Light" panose="02000000000000000000" pitchFamily="2" charset="0"/>
                </a:rPr>
                <a:t>Renewals</a:t>
              </a:r>
            </a:p>
          </p:txBody>
        </p:sp>
        <p:sp>
          <p:nvSpPr>
            <p:cNvPr id="149" name="Content Placeholder 2">
              <a:extLst>
                <a:ext uri="{FF2B5EF4-FFF2-40B4-BE49-F238E27FC236}">
                  <a16:creationId xmlns:a16="http://schemas.microsoft.com/office/drawing/2014/main" id="{716E0F29-C6AA-4625-A75A-95184B7A8D2F}"/>
                </a:ext>
              </a:extLst>
            </p:cNvPr>
            <p:cNvSpPr txBox="1">
              <a:spLocks/>
            </p:cNvSpPr>
            <p:nvPr/>
          </p:nvSpPr>
          <p:spPr>
            <a:xfrm>
              <a:off x="2707457" y="3732961"/>
              <a:ext cx="729481" cy="21158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800" dirty="0">
                  <a:solidFill>
                    <a:schemeClr val="tx1"/>
                  </a:solidFill>
                  <a:latin typeface="Roboto Light" panose="02000000000000000000" pitchFamily="2" charset="0"/>
                  <a:ea typeface="Roboto Light" panose="02000000000000000000" pitchFamily="2" charset="0"/>
                </a:rPr>
                <a:t>Revocation</a:t>
              </a:r>
            </a:p>
          </p:txBody>
        </p:sp>
      </p:grpSp>
    </p:spTree>
    <p:custDataLst>
      <p:tags r:id="rId1"/>
    </p:custDataLst>
    <p:extLst>
      <p:ext uri="{BB962C8B-B14F-4D97-AF65-F5344CB8AC3E}">
        <p14:creationId xmlns:p14="http://schemas.microsoft.com/office/powerpoint/2010/main" val="38667638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1">
            <a:extLst>
              <a:ext uri="{FF2B5EF4-FFF2-40B4-BE49-F238E27FC236}">
                <a16:creationId xmlns:a16="http://schemas.microsoft.com/office/drawing/2014/main" id="{A7FB7755-F53B-46D9-86C9-5CBEF3FFADF8}"/>
              </a:ext>
            </a:extLst>
          </p:cNvPr>
          <p:cNvSpPr txBox="1">
            <a:spLocks/>
          </p:cNvSpPr>
          <p:nvPr/>
        </p:nvSpPr>
        <p:spPr>
          <a:xfrm>
            <a:off x="390071" y="906236"/>
            <a:ext cx="9144000" cy="17226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a:solidFill>
                  <a:schemeClr val="bg1"/>
                </a:solidFill>
                <a:latin typeface="Roboto" panose="02000000000000000000" pitchFamily="2" charset="0"/>
                <a:ea typeface="Roboto" panose="02000000000000000000" pitchFamily="2" charset="0"/>
                <a:cs typeface="+mj-cs"/>
              </a:defRPr>
            </a:lvl1pPr>
          </a:lstStyle>
          <a:p>
            <a:pPr>
              <a:lnSpc>
                <a:spcPct val="100000"/>
              </a:lnSpc>
              <a:spcBef>
                <a:spcPts val="0"/>
              </a:spcBef>
            </a:pPr>
            <a:r>
              <a:rPr lang="en-GB" sz="4400" b="0" dirty="0">
                <a:solidFill>
                  <a:schemeClr val="accent1"/>
                </a:solidFill>
                <a:cs typeface="+mn-cs"/>
              </a:rPr>
              <a:t>Addressing </a:t>
            </a:r>
            <a:br>
              <a:rPr lang="en-GB" sz="4400" b="0" dirty="0">
                <a:solidFill>
                  <a:schemeClr val="accent1"/>
                </a:solidFill>
                <a:cs typeface="+mn-cs"/>
              </a:rPr>
            </a:br>
            <a:r>
              <a:rPr lang="en-GB" sz="4400" dirty="0">
                <a:cs typeface="+mn-cs"/>
              </a:rPr>
              <a:t>today’s use cases</a:t>
            </a:r>
          </a:p>
        </p:txBody>
      </p:sp>
    </p:spTree>
    <p:custDataLst>
      <p:tags r:id="rId1"/>
    </p:custDataLst>
    <p:extLst>
      <p:ext uri="{BB962C8B-B14F-4D97-AF65-F5344CB8AC3E}">
        <p14:creationId xmlns:p14="http://schemas.microsoft.com/office/powerpoint/2010/main" val="17873920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Oval 43">
            <a:extLst>
              <a:ext uri="{FF2B5EF4-FFF2-40B4-BE49-F238E27FC236}">
                <a16:creationId xmlns:a16="http://schemas.microsoft.com/office/drawing/2014/main" id="{3D8DACFA-6AD3-4F60-8F96-FB0D2D49AACF}"/>
              </a:ext>
            </a:extLst>
          </p:cNvPr>
          <p:cNvSpPr/>
          <p:nvPr/>
        </p:nvSpPr>
        <p:spPr>
          <a:xfrm>
            <a:off x="3185275" y="3429000"/>
            <a:ext cx="1216025" cy="1216025"/>
          </a:xfrm>
          <a:prstGeom prst="ellipse">
            <a:avLst/>
          </a:prstGeom>
          <a:solidFill>
            <a:schemeClr val="bg1"/>
          </a:solidFill>
          <a:ln w="38100">
            <a:noFill/>
          </a:ln>
          <a:effectLst>
            <a:glow rad="355600">
              <a:schemeClr val="accent1">
                <a:alpha val="48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solidFill>
                <a:schemeClr val="bg1"/>
              </a:solidFill>
              <a:latin typeface="Raleway" charset="0"/>
            </a:endParaRPr>
          </a:p>
        </p:txBody>
      </p:sp>
      <p:grpSp>
        <p:nvGrpSpPr>
          <p:cNvPr id="4" name="Group 3">
            <a:extLst>
              <a:ext uri="{FF2B5EF4-FFF2-40B4-BE49-F238E27FC236}">
                <a16:creationId xmlns:a16="http://schemas.microsoft.com/office/drawing/2014/main" id="{DD3F6E2B-B3A4-4094-A6B4-937DC2665177}"/>
              </a:ext>
            </a:extLst>
          </p:cNvPr>
          <p:cNvGrpSpPr/>
          <p:nvPr/>
        </p:nvGrpSpPr>
        <p:grpSpPr>
          <a:xfrm>
            <a:off x="5494628" y="3429000"/>
            <a:ext cx="1216025" cy="1216025"/>
            <a:chOff x="5494628" y="152400"/>
            <a:chExt cx="1216025" cy="1216025"/>
          </a:xfrm>
        </p:grpSpPr>
        <p:sp>
          <p:nvSpPr>
            <p:cNvPr id="55" name="Oval 54">
              <a:extLst>
                <a:ext uri="{FF2B5EF4-FFF2-40B4-BE49-F238E27FC236}">
                  <a16:creationId xmlns:a16="http://schemas.microsoft.com/office/drawing/2014/main" id="{F79CFBA3-2882-4915-949D-70ECFF99788C}"/>
                </a:ext>
              </a:extLst>
            </p:cNvPr>
            <p:cNvSpPr/>
            <p:nvPr/>
          </p:nvSpPr>
          <p:spPr>
            <a:xfrm>
              <a:off x="5494628" y="152400"/>
              <a:ext cx="1216025" cy="1216025"/>
            </a:xfrm>
            <a:prstGeom prst="ellipse">
              <a:avLst/>
            </a:prstGeom>
            <a:solidFill>
              <a:schemeClr val="bg1"/>
            </a:solidFill>
            <a:ln w="38100">
              <a:noFill/>
            </a:ln>
            <a:effectLst>
              <a:glow rad="355600">
                <a:schemeClr val="accent1">
                  <a:alpha val="48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solidFill>
                  <a:schemeClr val="bg1"/>
                </a:solidFill>
                <a:latin typeface="Raleway" charset="0"/>
              </a:endParaRPr>
            </a:p>
          </p:txBody>
        </p:sp>
        <p:grpSp>
          <p:nvGrpSpPr>
            <p:cNvPr id="50" name="Group 49">
              <a:extLst>
                <a:ext uri="{FF2B5EF4-FFF2-40B4-BE49-F238E27FC236}">
                  <a16:creationId xmlns:a16="http://schemas.microsoft.com/office/drawing/2014/main" id="{F56C5AD0-391B-41D6-8040-EB7DA61EBFBA}"/>
                </a:ext>
              </a:extLst>
            </p:cNvPr>
            <p:cNvGrpSpPr/>
            <p:nvPr/>
          </p:nvGrpSpPr>
          <p:grpSpPr>
            <a:xfrm>
              <a:off x="5664968" y="461056"/>
              <a:ext cx="894394" cy="503463"/>
              <a:chOff x="557057" y="4730907"/>
              <a:chExt cx="407074" cy="229146"/>
            </a:xfrm>
          </p:grpSpPr>
          <p:pic>
            <p:nvPicPr>
              <p:cNvPr id="51" name="Graphic 50">
                <a:extLst>
                  <a:ext uri="{FF2B5EF4-FFF2-40B4-BE49-F238E27FC236}">
                    <a16:creationId xmlns:a16="http://schemas.microsoft.com/office/drawing/2014/main" id="{6F3808FF-656A-4A68-B316-3BADC0FE1F3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7057" y="4782365"/>
                <a:ext cx="257648" cy="177688"/>
              </a:xfrm>
              <a:prstGeom prst="rect">
                <a:avLst/>
              </a:prstGeom>
            </p:spPr>
          </p:pic>
          <p:sp>
            <p:nvSpPr>
              <p:cNvPr id="52" name="Freeform: Shape 51">
                <a:extLst>
                  <a:ext uri="{FF2B5EF4-FFF2-40B4-BE49-F238E27FC236}">
                    <a16:creationId xmlns:a16="http://schemas.microsoft.com/office/drawing/2014/main" id="{C5131029-5654-4813-9F76-1BB538ED5410}"/>
                  </a:ext>
                </a:extLst>
              </p:cNvPr>
              <p:cNvSpPr/>
              <p:nvPr/>
            </p:nvSpPr>
            <p:spPr>
              <a:xfrm>
                <a:off x="719138" y="4783931"/>
                <a:ext cx="178593" cy="114300"/>
              </a:xfrm>
              <a:custGeom>
                <a:avLst/>
                <a:gdLst>
                  <a:gd name="connsiteX0" fmla="*/ 69056 w 178593"/>
                  <a:gd name="connsiteY0" fmla="*/ 0 h 114300"/>
                  <a:gd name="connsiteX1" fmla="*/ 11906 w 178593"/>
                  <a:gd name="connsiteY1" fmla="*/ 21432 h 114300"/>
                  <a:gd name="connsiteX2" fmla="*/ 4762 w 178593"/>
                  <a:gd name="connsiteY2" fmla="*/ 40482 h 114300"/>
                  <a:gd name="connsiteX3" fmla="*/ 0 w 178593"/>
                  <a:gd name="connsiteY3" fmla="*/ 61913 h 114300"/>
                  <a:gd name="connsiteX4" fmla="*/ 2381 w 178593"/>
                  <a:gd name="connsiteY4" fmla="*/ 85725 h 114300"/>
                  <a:gd name="connsiteX5" fmla="*/ 14287 w 178593"/>
                  <a:gd name="connsiteY5" fmla="*/ 97632 h 114300"/>
                  <a:gd name="connsiteX6" fmla="*/ 30956 w 178593"/>
                  <a:gd name="connsiteY6" fmla="*/ 107157 h 114300"/>
                  <a:gd name="connsiteX7" fmla="*/ 57150 w 178593"/>
                  <a:gd name="connsiteY7" fmla="*/ 111919 h 114300"/>
                  <a:gd name="connsiteX8" fmla="*/ 80962 w 178593"/>
                  <a:gd name="connsiteY8" fmla="*/ 114300 h 114300"/>
                  <a:gd name="connsiteX9" fmla="*/ 119062 w 178593"/>
                  <a:gd name="connsiteY9" fmla="*/ 111919 h 114300"/>
                  <a:gd name="connsiteX10" fmla="*/ 154781 w 178593"/>
                  <a:gd name="connsiteY10" fmla="*/ 111919 h 114300"/>
                  <a:gd name="connsiteX11" fmla="*/ 178593 w 178593"/>
                  <a:gd name="connsiteY11" fmla="*/ 111919 h 114300"/>
                  <a:gd name="connsiteX12" fmla="*/ 111918 w 178593"/>
                  <a:gd name="connsiteY12" fmla="*/ 35719 h 114300"/>
                  <a:gd name="connsiteX13" fmla="*/ 69056 w 178593"/>
                  <a:gd name="connsiteY13" fmla="*/ 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593" h="114300">
                    <a:moveTo>
                      <a:pt x="69056" y="0"/>
                    </a:moveTo>
                    <a:lnTo>
                      <a:pt x="11906" y="21432"/>
                    </a:lnTo>
                    <a:lnTo>
                      <a:pt x="4762" y="40482"/>
                    </a:lnTo>
                    <a:lnTo>
                      <a:pt x="0" y="61913"/>
                    </a:lnTo>
                    <a:lnTo>
                      <a:pt x="2381" y="85725"/>
                    </a:lnTo>
                    <a:lnTo>
                      <a:pt x="14287" y="97632"/>
                    </a:lnTo>
                    <a:lnTo>
                      <a:pt x="30956" y="107157"/>
                    </a:lnTo>
                    <a:lnTo>
                      <a:pt x="57150" y="111919"/>
                    </a:lnTo>
                    <a:lnTo>
                      <a:pt x="80962" y="114300"/>
                    </a:lnTo>
                    <a:lnTo>
                      <a:pt x="119062" y="111919"/>
                    </a:lnTo>
                    <a:lnTo>
                      <a:pt x="154781" y="111919"/>
                    </a:lnTo>
                    <a:lnTo>
                      <a:pt x="178593" y="111919"/>
                    </a:lnTo>
                    <a:lnTo>
                      <a:pt x="111918" y="35719"/>
                    </a:lnTo>
                    <a:lnTo>
                      <a:pt x="6905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3" name="Graphic 52">
                <a:extLst>
                  <a:ext uri="{FF2B5EF4-FFF2-40B4-BE49-F238E27FC236}">
                    <a16:creationId xmlns:a16="http://schemas.microsoft.com/office/drawing/2014/main" id="{61416110-6811-46EF-AE97-CDFBF68FD86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06483" y="4730907"/>
                <a:ext cx="257648" cy="177688"/>
              </a:xfrm>
              <a:prstGeom prst="rect">
                <a:avLst/>
              </a:prstGeom>
            </p:spPr>
          </p:pic>
        </p:grpSp>
      </p:grpSp>
      <p:sp>
        <p:nvSpPr>
          <p:cNvPr id="2" name="Title 1">
            <a:extLst>
              <a:ext uri="{FF2B5EF4-FFF2-40B4-BE49-F238E27FC236}">
                <a16:creationId xmlns:a16="http://schemas.microsoft.com/office/drawing/2014/main" id="{E884DD00-D415-4699-AB0A-DB5CCA0C2B43}"/>
              </a:ext>
            </a:extLst>
          </p:cNvPr>
          <p:cNvSpPr>
            <a:spLocks noGrp="1"/>
          </p:cNvSpPr>
          <p:nvPr>
            <p:ph type="title"/>
          </p:nvPr>
        </p:nvSpPr>
        <p:spPr/>
        <p:txBody>
          <a:bodyPr/>
          <a:lstStyle/>
          <a:p>
            <a:r>
              <a:rPr lang="en-GB" dirty="0"/>
              <a:t>Transformational use cases</a:t>
            </a:r>
          </a:p>
        </p:txBody>
      </p:sp>
      <p:cxnSp>
        <p:nvCxnSpPr>
          <p:cNvPr id="36" name="Straight Connector 35">
            <a:extLst>
              <a:ext uri="{FF2B5EF4-FFF2-40B4-BE49-F238E27FC236}">
                <a16:creationId xmlns:a16="http://schemas.microsoft.com/office/drawing/2014/main" id="{A483283C-7128-430E-97E3-D326279DD714}"/>
              </a:ext>
            </a:extLst>
          </p:cNvPr>
          <p:cNvCxnSpPr>
            <a:cxnSpLocks/>
          </p:cNvCxnSpPr>
          <p:nvPr/>
        </p:nvCxnSpPr>
        <p:spPr>
          <a:xfrm>
            <a:off x="2638611" y="2140656"/>
            <a:ext cx="0" cy="3213100"/>
          </a:xfrm>
          <a:prstGeom prst="line">
            <a:avLst/>
          </a:prstGeom>
          <a:ln>
            <a:gradFill flip="none" rotWithShape="1">
              <a:gsLst>
                <a:gs pos="50000">
                  <a:schemeClr val="bg1"/>
                </a:gs>
                <a:gs pos="0">
                  <a:schemeClr val="bg1">
                    <a:alpha val="0"/>
                  </a:schemeClr>
                </a:gs>
                <a:gs pos="100000">
                  <a:schemeClr val="bg1">
                    <a:alpha val="0"/>
                  </a:schemeClr>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DE15C23-C71A-4960-9C93-06CAB36A6F9C}"/>
              </a:ext>
            </a:extLst>
          </p:cNvPr>
          <p:cNvCxnSpPr>
            <a:cxnSpLocks/>
          </p:cNvCxnSpPr>
          <p:nvPr/>
        </p:nvCxnSpPr>
        <p:spPr>
          <a:xfrm>
            <a:off x="4947964" y="2140656"/>
            <a:ext cx="0" cy="3213100"/>
          </a:xfrm>
          <a:prstGeom prst="line">
            <a:avLst/>
          </a:prstGeom>
          <a:ln>
            <a:gradFill flip="none" rotWithShape="1">
              <a:gsLst>
                <a:gs pos="50000">
                  <a:schemeClr val="bg1"/>
                </a:gs>
                <a:gs pos="0">
                  <a:schemeClr val="bg1">
                    <a:alpha val="0"/>
                  </a:schemeClr>
                </a:gs>
                <a:gs pos="100000">
                  <a:schemeClr val="bg1">
                    <a:alpha val="0"/>
                  </a:schemeClr>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995763C-1128-4B65-83B4-282CAB7B4CFF}"/>
              </a:ext>
            </a:extLst>
          </p:cNvPr>
          <p:cNvCxnSpPr>
            <a:cxnSpLocks/>
          </p:cNvCxnSpPr>
          <p:nvPr/>
        </p:nvCxnSpPr>
        <p:spPr>
          <a:xfrm>
            <a:off x="7257317" y="2140656"/>
            <a:ext cx="0" cy="3213100"/>
          </a:xfrm>
          <a:prstGeom prst="line">
            <a:avLst/>
          </a:prstGeom>
          <a:ln>
            <a:gradFill flip="none" rotWithShape="1">
              <a:gsLst>
                <a:gs pos="50000">
                  <a:schemeClr val="bg1"/>
                </a:gs>
                <a:gs pos="0">
                  <a:schemeClr val="bg1">
                    <a:alpha val="0"/>
                  </a:schemeClr>
                </a:gs>
                <a:gs pos="100000">
                  <a:schemeClr val="bg1">
                    <a:alpha val="0"/>
                  </a:schemeClr>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979995C-7902-4EBB-9B49-F9ED218591C6}"/>
              </a:ext>
            </a:extLst>
          </p:cNvPr>
          <p:cNvCxnSpPr>
            <a:cxnSpLocks/>
          </p:cNvCxnSpPr>
          <p:nvPr/>
        </p:nvCxnSpPr>
        <p:spPr>
          <a:xfrm>
            <a:off x="9566670" y="2140656"/>
            <a:ext cx="0" cy="3213100"/>
          </a:xfrm>
          <a:prstGeom prst="line">
            <a:avLst/>
          </a:prstGeom>
          <a:ln>
            <a:gradFill flip="none" rotWithShape="1">
              <a:gsLst>
                <a:gs pos="50000">
                  <a:schemeClr val="bg1"/>
                </a:gs>
                <a:gs pos="0">
                  <a:schemeClr val="bg1">
                    <a:alpha val="0"/>
                  </a:schemeClr>
                </a:gs>
                <a:gs pos="100000">
                  <a:schemeClr val="bg1">
                    <a:alpha val="0"/>
                  </a:schemeClr>
                </a:gs>
              </a:gsLst>
              <a:lin ang="5400000" scaled="1"/>
              <a:tileRect/>
            </a:gradFill>
          </a:ln>
        </p:spPr>
        <p:style>
          <a:lnRef idx="1">
            <a:schemeClr val="accent1"/>
          </a:lnRef>
          <a:fillRef idx="0">
            <a:schemeClr val="accent1"/>
          </a:fillRef>
          <a:effectRef idx="0">
            <a:schemeClr val="accent1"/>
          </a:effectRef>
          <a:fontRef idx="minor">
            <a:schemeClr val="tx1"/>
          </a:fontRef>
        </p:style>
      </p:cxnSp>
      <p:sp>
        <p:nvSpPr>
          <p:cNvPr id="45" name="Text Placeholder 1">
            <a:extLst>
              <a:ext uri="{FF2B5EF4-FFF2-40B4-BE49-F238E27FC236}">
                <a16:creationId xmlns:a16="http://schemas.microsoft.com/office/drawing/2014/main" id="{44F40654-F0C2-452D-B771-92170AC51901}"/>
              </a:ext>
            </a:extLst>
          </p:cNvPr>
          <p:cNvSpPr txBox="1">
            <a:spLocks/>
          </p:cNvSpPr>
          <p:nvPr/>
        </p:nvSpPr>
        <p:spPr>
          <a:xfrm>
            <a:off x="661334" y="2560320"/>
            <a:ext cx="1645200" cy="423576"/>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1800"/>
              </a:spcAft>
              <a:buNone/>
            </a:pPr>
            <a:r>
              <a:rPr lang="en-US" sz="1800" b="1" dirty="0">
                <a:solidFill>
                  <a:schemeClr val="bg1"/>
                </a:solidFill>
                <a:latin typeface="Roboto" panose="02000000000000000000" pitchFamily="2" charset="0"/>
                <a:ea typeface="Roboto" panose="02000000000000000000" pitchFamily="2" charset="0"/>
              </a:rPr>
              <a:t>Mobile/BYOD</a:t>
            </a:r>
          </a:p>
        </p:txBody>
      </p:sp>
      <p:sp>
        <p:nvSpPr>
          <p:cNvPr id="46" name="Text Placeholder 1">
            <a:extLst>
              <a:ext uri="{FF2B5EF4-FFF2-40B4-BE49-F238E27FC236}">
                <a16:creationId xmlns:a16="http://schemas.microsoft.com/office/drawing/2014/main" id="{7CF7221E-FBC0-4A96-8BAB-5A3F04F45AE9}"/>
              </a:ext>
            </a:extLst>
          </p:cNvPr>
          <p:cNvSpPr txBox="1">
            <a:spLocks/>
          </p:cNvSpPr>
          <p:nvPr/>
        </p:nvSpPr>
        <p:spPr>
          <a:xfrm>
            <a:off x="2970686" y="2560320"/>
            <a:ext cx="1645200" cy="423576"/>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1800"/>
              </a:spcAft>
              <a:buNone/>
            </a:pPr>
            <a:r>
              <a:rPr lang="en-US" sz="1800" b="1" dirty="0">
                <a:solidFill>
                  <a:schemeClr val="bg1"/>
                </a:solidFill>
                <a:latin typeface="Roboto" panose="02000000000000000000" pitchFamily="2" charset="0"/>
                <a:ea typeface="Roboto" panose="02000000000000000000" pitchFamily="2" charset="0"/>
              </a:rPr>
              <a:t>DevOps</a:t>
            </a:r>
          </a:p>
        </p:txBody>
      </p:sp>
      <p:sp>
        <p:nvSpPr>
          <p:cNvPr id="47" name="Text Placeholder 1">
            <a:extLst>
              <a:ext uri="{FF2B5EF4-FFF2-40B4-BE49-F238E27FC236}">
                <a16:creationId xmlns:a16="http://schemas.microsoft.com/office/drawing/2014/main" id="{995A4BF7-BBE6-4854-B81F-79A9882F2AB5}"/>
              </a:ext>
            </a:extLst>
          </p:cNvPr>
          <p:cNvSpPr txBox="1">
            <a:spLocks/>
          </p:cNvSpPr>
          <p:nvPr/>
        </p:nvSpPr>
        <p:spPr>
          <a:xfrm>
            <a:off x="9898743" y="2567254"/>
            <a:ext cx="1645200" cy="416642"/>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1800"/>
              </a:spcAft>
              <a:buNone/>
            </a:pPr>
            <a:r>
              <a:rPr lang="en-US" sz="1800" b="1" dirty="0">
                <a:solidFill>
                  <a:schemeClr val="bg1"/>
                </a:solidFill>
                <a:latin typeface="Roboto" panose="02000000000000000000" pitchFamily="2" charset="0"/>
                <a:ea typeface="Roboto" panose="02000000000000000000" pitchFamily="2" charset="0"/>
              </a:rPr>
              <a:t>Email</a:t>
            </a:r>
          </a:p>
        </p:txBody>
      </p:sp>
      <p:sp>
        <p:nvSpPr>
          <p:cNvPr id="48" name="Text Placeholder 1">
            <a:extLst>
              <a:ext uri="{FF2B5EF4-FFF2-40B4-BE49-F238E27FC236}">
                <a16:creationId xmlns:a16="http://schemas.microsoft.com/office/drawing/2014/main" id="{8855A254-885F-472E-BD96-BDFAE58163FF}"/>
              </a:ext>
            </a:extLst>
          </p:cNvPr>
          <p:cNvSpPr txBox="1">
            <a:spLocks/>
          </p:cNvSpPr>
          <p:nvPr/>
        </p:nvSpPr>
        <p:spPr>
          <a:xfrm>
            <a:off x="5280038" y="2560320"/>
            <a:ext cx="1645200" cy="423576"/>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1800"/>
              </a:spcAft>
              <a:buNone/>
            </a:pPr>
            <a:r>
              <a:rPr lang="en-US" sz="1800" b="1" dirty="0">
                <a:solidFill>
                  <a:schemeClr val="bg1"/>
                </a:solidFill>
                <a:latin typeface="Roboto" panose="02000000000000000000" pitchFamily="2" charset="0"/>
                <a:ea typeface="Roboto" panose="02000000000000000000" pitchFamily="2" charset="0"/>
              </a:rPr>
              <a:t>Multi-cloud</a:t>
            </a:r>
          </a:p>
        </p:txBody>
      </p:sp>
      <p:sp>
        <p:nvSpPr>
          <p:cNvPr id="49" name="Text Placeholder 1">
            <a:extLst>
              <a:ext uri="{FF2B5EF4-FFF2-40B4-BE49-F238E27FC236}">
                <a16:creationId xmlns:a16="http://schemas.microsoft.com/office/drawing/2014/main" id="{8E40F291-B0E9-4333-A77A-6BC8291121B4}"/>
              </a:ext>
            </a:extLst>
          </p:cNvPr>
          <p:cNvSpPr txBox="1">
            <a:spLocks/>
          </p:cNvSpPr>
          <p:nvPr/>
        </p:nvSpPr>
        <p:spPr>
          <a:xfrm>
            <a:off x="7589390" y="2560320"/>
            <a:ext cx="1645200" cy="423576"/>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1800"/>
              </a:spcAft>
              <a:buNone/>
            </a:pPr>
            <a:r>
              <a:rPr lang="en-US" sz="1800" b="1" dirty="0" err="1">
                <a:solidFill>
                  <a:schemeClr val="bg1"/>
                </a:solidFill>
                <a:latin typeface="Roboto" panose="02000000000000000000" pitchFamily="2" charset="0"/>
                <a:ea typeface="Roboto" panose="02000000000000000000" pitchFamily="2" charset="0"/>
              </a:rPr>
              <a:t>loT</a:t>
            </a:r>
            <a:endParaRPr lang="en-US" sz="1800" b="1" dirty="0">
              <a:solidFill>
                <a:schemeClr val="bg1"/>
              </a:solidFill>
              <a:latin typeface="Roboto" panose="02000000000000000000" pitchFamily="2" charset="0"/>
              <a:ea typeface="Roboto" panose="02000000000000000000" pitchFamily="2" charset="0"/>
            </a:endParaRPr>
          </a:p>
        </p:txBody>
      </p:sp>
      <p:grpSp>
        <p:nvGrpSpPr>
          <p:cNvPr id="86" name="Group 85">
            <a:extLst>
              <a:ext uri="{FF2B5EF4-FFF2-40B4-BE49-F238E27FC236}">
                <a16:creationId xmlns:a16="http://schemas.microsoft.com/office/drawing/2014/main" id="{51BC3BAF-52FD-4141-B6D6-956322FFCAE5}"/>
              </a:ext>
            </a:extLst>
          </p:cNvPr>
          <p:cNvGrpSpPr/>
          <p:nvPr/>
        </p:nvGrpSpPr>
        <p:grpSpPr>
          <a:xfrm>
            <a:off x="875922" y="3429000"/>
            <a:ext cx="1216025" cy="1216025"/>
            <a:chOff x="874626" y="3429000"/>
            <a:chExt cx="1216025" cy="1216025"/>
          </a:xfrm>
        </p:grpSpPr>
        <p:sp>
          <p:nvSpPr>
            <p:cNvPr id="28" name="Oval 27">
              <a:extLst>
                <a:ext uri="{FF2B5EF4-FFF2-40B4-BE49-F238E27FC236}">
                  <a16:creationId xmlns:a16="http://schemas.microsoft.com/office/drawing/2014/main" id="{781A58E7-8DB8-42F1-8421-2388CF5AC74B}"/>
                </a:ext>
              </a:extLst>
            </p:cNvPr>
            <p:cNvSpPr/>
            <p:nvPr/>
          </p:nvSpPr>
          <p:spPr>
            <a:xfrm>
              <a:off x="874626" y="3429000"/>
              <a:ext cx="1216025" cy="1216025"/>
            </a:xfrm>
            <a:prstGeom prst="ellipse">
              <a:avLst/>
            </a:prstGeom>
            <a:solidFill>
              <a:schemeClr val="bg1"/>
            </a:solidFill>
            <a:ln w="38100">
              <a:noFill/>
            </a:ln>
            <a:effectLst>
              <a:glow rad="355600">
                <a:schemeClr val="accent1">
                  <a:alpha val="48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solidFill>
                  <a:schemeClr val="bg1"/>
                </a:solidFill>
                <a:latin typeface="Raleway" charset="0"/>
              </a:endParaRPr>
            </a:p>
          </p:txBody>
        </p:sp>
        <p:pic>
          <p:nvPicPr>
            <p:cNvPr id="78" name="Picture 77">
              <a:extLst>
                <a:ext uri="{FF2B5EF4-FFF2-40B4-BE49-F238E27FC236}">
                  <a16:creationId xmlns:a16="http://schemas.microsoft.com/office/drawing/2014/main" id="{E332B6FF-70C4-4AAB-AF99-7932E499F07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45068" y="3599442"/>
              <a:ext cx="875141" cy="875141"/>
            </a:xfrm>
            <a:prstGeom prst="rect">
              <a:avLst/>
            </a:prstGeom>
          </p:spPr>
        </p:pic>
      </p:grpSp>
      <p:grpSp>
        <p:nvGrpSpPr>
          <p:cNvPr id="89" name="Group 88">
            <a:extLst>
              <a:ext uri="{FF2B5EF4-FFF2-40B4-BE49-F238E27FC236}">
                <a16:creationId xmlns:a16="http://schemas.microsoft.com/office/drawing/2014/main" id="{BCF6F871-400F-44DD-A6EA-6153A3D4251F}"/>
              </a:ext>
            </a:extLst>
          </p:cNvPr>
          <p:cNvGrpSpPr/>
          <p:nvPr/>
        </p:nvGrpSpPr>
        <p:grpSpPr>
          <a:xfrm>
            <a:off x="7803981" y="3429000"/>
            <a:ext cx="1216025" cy="1216025"/>
            <a:chOff x="7812087" y="3429000"/>
            <a:chExt cx="1216025" cy="1216025"/>
          </a:xfrm>
        </p:grpSpPr>
        <p:sp>
          <p:nvSpPr>
            <p:cNvPr id="69" name="Oval 68">
              <a:extLst>
                <a:ext uri="{FF2B5EF4-FFF2-40B4-BE49-F238E27FC236}">
                  <a16:creationId xmlns:a16="http://schemas.microsoft.com/office/drawing/2014/main" id="{D53BE3BA-4051-4C46-B57D-8AA1608661EA}"/>
                </a:ext>
              </a:extLst>
            </p:cNvPr>
            <p:cNvSpPr/>
            <p:nvPr/>
          </p:nvSpPr>
          <p:spPr>
            <a:xfrm>
              <a:off x="7812087" y="3429000"/>
              <a:ext cx="1216025" cy="1216025"/>
            </a:xfrm>
            <a:prstGeom prst="ellipse">
              <a:avLst/>
            </a:prstGeom>
            <a:solidFill>
              <a:schemeClr val="bg1"/>
            </a:solidFill>
            <a:ln w="38100">
              <a:noFill/>
            </a:ln>
            <a:effectLst>
              <a:glow rad="355600">
                <a:schemeClr val="accent1">
                  <a:alpha val="48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solidFill>
                  <a:schemeClr val="bg1"/>
                </a:solidFill>
                <a:latin typeface="Raleway" charset="0"/>
              </a:endParaRPr>
            </a:p>
          </p:txBody>
        </p:sp>
        <p:pic>
          <p:nvPicPr>
            <p:cNvPr id="81" name="Picture 80">
              <a:extLst>
                <a:ext uri="{FF2B5EF4-FFF2-40B4-BE49-F238E27FC236}">
                  <a16:creationId xmlns:a16="http://schemas.microsoft.com/office/drawing/2014/main" id="{B728D91E-CA05-4201-9F8D-F4BA0321CFF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959958" y="3534152"/>
              <a:ext cx="919458" cy="926320"/>
            </a:xfrm>
            <a:prstGeom prst="rect">
              <a:avLst/>
            </a:prstGeom>
          </p:spPr>
        </p:pic>
      </p:grpSp>
      <p:grpSp>
        <p:nvGrpSpPr>
          <p:cNvPr id="90" name="Group 89">
            <a:extLst>
              <a:ext uri="{FF2B5EF4-FFF2-40B4-BE49-F238E27FC236}">
                <a16:creationId xmlns:a16="http://schemas.microsoft.com/office/drawing/2014/main" id="{DAE202EB-A0AE-417A-B3DD-BE2E755891AD}"/>
              </a:ext>
            </a:extLst>
          </p:cNvPr>
          <p:cNvGrpSpPr/>
          <p:nvPr/>
        </p:nvGrpSpPr>
        <p:grpSpPr>
          <a:xfrm>
            <a:off x="10113331" y="3429000"/>
            <a:ext cx="1216025" cy="1216025"/>
            <a:chOff x="10179391" y="3429000"/>
            <a:chExt cx="1216025" cy="1216025"/>
          </a:xfrm>
        </p:grpSpPr>
        <p:sp>
          <p:nvSpPr>
            <p:cNvPr id="72" name="Oval 71">
              <a:extLst>
                <a:ext uri="{FF2B5EF4-FFF2-40B4-BE49-F238E27FC236}">
                  <a16:creationId xmlns:a16="http://schemas.microsoft.com/office/drawing/2014/main" id="{F4CE5769-939C-4F98-81F7-469CDD61B3F0}"/>
                </a:ext>
              </a:extLst>
            </p:cNvPr>
            <p:cNvSpPr/>
            <p:nvPr/>
          </p:nvSpPr>
          <p:spPr>
            <a:xfrm>
              <a:off x="10179391" y="3429000"/>
              <a:ext cx="1216025" cy="1216025"/>
            </a:xfrm>
            <a:prstGeom prst="ellipse">
              <a:avLst/>
            </a:prstGeom>
            <a:solidFill>
              <a:schemeClr val="bg1"/>
            </a:solidFill>
            <a:ln w="38100">
              <a:noFill/>
            </a:ln>
            <a:effectLst>
              <a:glow rad="355600">
                <a:schemeClr val="accent1">
                  <a:alpha val="48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solidFill>
                  <a:schemeClr val="bg1"/>
                </a:solidFill>
                <a:latin typeface="Raleway" charset="0"/>
              </a:endParaRPr>
            </a:p>
          </p:txBody>
        </p:sp>
        <p:pic>
          <p:nvPicPr>
            <p:cNvPr id="82" name="Picture 81">
              <a:extLst>
                <a:ext uri="{FF2B5EF4-FFF2-40B4-BE49-F238E27FC236}">
                  <a16:creationId xmlns:a16="http://schemas.microsoft.com/office/drawing/2014/main" id="{1C4D4E0E-39B7-4797-AAB1-2FA70A82C8C2}"/>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353643" y="3600015"/>
              <a:ext cx="867520" cy="873994"/>
            </a:xfrm>
            <a:prstGeom prst="rect">
              <a:avLst/>
            </a:prstGeom>
          </p:spPr>
        </p:pic>
      </p:grpSp>
      <p:pic>
        <p:nvPicPr>
          <p:cNvPr id="6" name="Picture 5">
            <a:extLst>
              <a:ext uri="{FF2B5EF4-FFF2-40B4-BE49-F238E27FC236}">
                <a16:creationId xmlns:a16="http://schemas.microsoft.com/office/drawing/2014/main" id="{F4ADE445-61B6-4DBC-92C5-5427A9FDA1BA}"/>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324430" y="3732842"/>
            <a:ext cx="914295" cy="602186"/>
          </a:xfrm>
          <a:prstGeom prst="rect">
            <a:avLst/>
          </a:prstGeom>
        </p:spPr>
      </p:pic>
    </p:spTree>
    <p:custDataLst>
      <p:tags r:id="rId1"/>
    </p:custDataLst>
    <p:extLst>
      <p:ext uri="{BB962C8B-B14F-4D97-AF65-F5344CB8AC3E}">
        <p14:creationId xmlns:p14="http://schemas.microsoft.com/office/powerpoint/2010/main" val="19995197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4DD00-D415-4699-AB0A-DB5CCA0C2B43}"/>
              </a:ext>
            </a:extLst>
          </p:cNvPr>
          <p:cNvSpPr>
            <a:spLocks noGrp="1"/>
          </p:cNvSpPr>
          <p:nvPr>
            <p:ph type="title"/>
          </p:nvPr>
        </p:nvSpPr>
        <p:spPr/>
        <p:txBody>
          <a:bodyPr/>
          <a:lstStyle/>
          <a:p>
            <a:r>
              <a:rPr lang="en-US" dirty="0"/>
              <a:t>Email risks are vast</a:t>
            </a:r>
          </a:p>
        </p:txBody>
      </p:sp>
      <p:sp>
        <p:nvSpPr>
          <p:cNvPr id="11" name="Content Placeholder 2">
            <a:extLst>
              <a:ext uri="{FF2B5EF4-FFF2-40B4-BE49-F238E27FC236}">
                <a16:creationId xmlns:a16="http://schemas.microsoft.com/office/drawing/2014/main" id="{04F93C06-2F31-48AA-9F3A-3664B9BC818F}"/>
              </a:ext>
            </a:extLst>
          </p:cNvPr>
          <p:cNvSpPr txBox="1">
            <a:spLocks/>
          </p:cNvSpPr>
          <p:nvPr/>
        </p:nvSpPr>
        <p:spPr>
          <a:xfrm>
            <a:off x="433831" y="1475377"/>
            <a:ext cx="4167197" cy="753112"/>
          </a:xfrm>
          <a:prstGeom prst="rect">
            <a:avLst/>
          </a:prstGeom>
          <a:noFill/>
        </p:spPr>
        <p:txBody>
          <a:bodyPr rIns="0" anchor="ctr"/>
          <a:lstStyle>
            <a:defPPr>
              <a:defRPr lang="en-US"/>
            </a:defPPr>
            <a:lvl1pPr indent="0">
              <a:lnSpc>
                <a:spcPct val="90000"/>
              </a:lnSpc>
              <a:spcBef>
                <a:spcPts val="1000"/>
              </a:spcBef>
              <a:buFont typeface="Arial"/>
              <a:buNone/>
              <a:defRPr sz="2600" b="1">
                <a:solidFill>
                  <a:schemeClr val="accent3">
                    <a:lumMod val="50000"/>
                  </a:schemeClr>
                </a:solidFill>
                <a:latin typeface="Roboto" panose="02000000000000000000" pitchFamily="2" charset="0"/>
                <a:ea typeface="Roboto" panose="02000000000000000000" pitchFamily="2" charset="0"/>
              </a:defRPr>
            </a:lvl1pPr>
            <a:lvl2pPr marL="685800" indent="-228600">
              <a:lnSpc>
                <a:spcPct val="90000"/>
              </a:lnSpc>
              <a:spcBef>
                <a:spcPts val="500"/>
              </a:spcBef>
              <a:buFont typeface="Arial"/>
              <a:buChar char="•"/>
              <a:defRPr sz="2400"/>
            </a:lvl2pPr>
            <a:lvl3pPr marL="1143000" indent="-228600">
              <a:lnSpc>
                <a:spcPct val="90000"/>
              </a:lnSpc>
              <a:spcBef>
                <a:spcPts val="500"/>
              </a:spcBef>
              <a:buFont typeface="Arial"/>
              <a:buChar char="•"/>
              <a:defRPr sz="2000"/>
            </a:lvl3pPr>
            <a:lvl4pPr marL="1600200" indent="-228600">
              <a:lnSpc>
                <a:spcPct val="90000"/>
              </a:lnSpc>
              <a:spcBef>
                <a:spcPts val="500"/>
              </a:spcBef>
              <a:buFont typeface="Arial"/>
              <a:buChar char="•"/>
            </a:lvl4pPr>
            <a:lvl5pPr marL="2057400" indent="-228600">
              <a:lnSpc>
                <a:spcPct val="90000"/>
              </a:lnSpc>
              <a:spcBef>
                <a:spcPts val="500"/>
              </a:spcBef>
              <a:buFont typeface="Arial"/>
              <a:buChar cha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r>
              <a:rPr lang="en-GB" dirty="0">
                <a:solidFill>
                  <a:schemeClr val="bg1"/>
                </a:solidFill>
              </a:rPr>
              <a:t>BEC and other spear</a:t>
            </a:r>
            <a:br>
              <a:rPr lang="en-GB" dirty="0">
                <a:solidFill>
                  <a:schemeClr val="bg1"/>
                </a:solidFill>
              </a:rPr>
            </a:br>
            <a:r>
              <a:rPr lang="en-GB" dirty="0">
                <a:solidFill>
                  <a:schemeClr val="bg1"/>
                </a:solidFill>
              </a:rPr>
              <a:t>phishing rises fast</a:t>
            </a:r>
          </a:p>
        </p:txBody>
      </p:sp>
      <p:sp>
        <p:nvSpPr>
          <p:cNvPr id="12" name="Content Placeholder 2">
            <a:extLst>
              <a:ext uri="{FF2B5EF4-FFF2-40B4-BE49-F238E27FC236}">
                <a16:creationId xmlns:a16="http://schemas.microsoft.com/office/drawing/2014/main" id="{CEF6A060-9F2C-4AAB-BF1B-60359D4DBF36}"/>
              </a:ext>
            </a:extLst>
          </p:cNvPr>
          <p:cNvSpPr txBox="1">
            <a:spLocks/>
          </p:cNvSpPr>
          <p:nvPr/>
        </p:nvSpPr>
        <p:spPr>
          <a:xfrm>
            <a:off x="433831" y="2680445"/>
            <a:ext cx="4192046" cy="753112"/>
          </a:xfrm>
          <a:prstGeom prst="rect">
            <a:avLst/>
          </a:prstGeom>
          <a:noFill/>
        </p:spPr>
        <p:txBody>
          <a:bodyPr rIns="0" anchor="ct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GB" sz="2600" b="1" dirty="0">
                <a:solidFill>
                  <a:schemeClr val="bg1"/>
                </a:solidFill>
                <a:latin typeface="Roboto" panose="02000000000000000000" pitchFamily="2" charset="0"/>
                <a:ea typeface="Roboto" panose="02000000000000000000" pitchFamily="2" charset="0"/>
              </a:rPr>
              <a:t>Unencrypted emails</a:t>
            </a:r>
            <a:br>
              <a:rPr lang="en-GB" sz="2600" b="1" dirty="0">
                <a:solidFill>
                  <a:schemeClr val="bg1"/>
                </a:solidFill>
                <a:latin typeface="Roboto" panose="02000000000000000000" pitchFamily="2" charset="0"/>
                <a:ea typeface="Roboto" panose="02000000000000000000" pitchFamily="2" charset="0"/>
              </a:rPr>
            </a:br>
            <a:r>
              <a:rPr lang="en-GB" sz="2600" b="1" dirty="0">
                <a:solidFill>
                  <a:schemeClr val="bg1"/>
                </a:solidFill>
                <a:latin typeface="Roboto" panose="02000000000000000000" pitchFamily="2" charset="0"/>
                <a:ea typeface="Roboto" panose="02000000000000000000" pitchFamily="2" charset="0"/>
              </a:rPr>
              <a:t>are stolen and leaked</a:t>
            </a:r>
          </a:p>
        </p:txBody>
      </p:sp>
      <p:sp>
        <p:nvSpPr>
          <p:cNvPr id="16" name="Content Placeholder 2">
            <a:extLst>
              <a:ext uri="{FF2B5EF4-FFF2-40B4-BE49-F238E27FC236}">
                <a16:creationId xmlns:a16="http://schemas.microsoft.com/office/drawing/2014/main" id="{E4449055-16C3-42C0-82F2-C6EA6D32C182}"/>
              </a:ext>
            </a:extLst>
          </p:cNvPr>
          <p:cNvSpPr txBox="1">
            <a:spLocks/>
          </p:cNvSpPr>
          <p:nvPr/>
        </p:nvSpPr>
        <p:spPr>
          <a:xfrm>
            <a:off x="433831" y="3885513"/>
            <a:ext cx="4148707" cy="753112"/>
          </a:xfrm>
          <a:prstGeom prst="rect">
            <a:avLst/>
          </a:prstGeom>
          <a:noFill/>
        </p:spPr>
        <p:txBody>
          <a:bodyPr rIns="0" anchor="ct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GB" sz="2600" b="1" dirty="0">
                <a:solidFill>
                  <a:schemeClr val="bg1"/>
                </a:solidFill>
                <a:latin typeface="Roboto" panose="02000000000000000000" pitchFamily="2" charset="0"/>
                <a:ea typeface="Roboto" panose="02000000000000000000" pitchFamily="2" charset="0"/>
              </a:rPr>
              <a:t>Phishing remains</a:t>
            </a:r>
            <a:br>
              <a:rPr lang="en-GB" sz="2600" b="1" dirty="0">
                <a:solidFill>
                  <a:schemeClr val="bg1"/>
                </a:solidFill>
                <a:latin typeface="Roboto" panose="02000000000000000000" pitchFamily="2" charset="0"/>
                <a:ea typeface="Roboto" panose="02000000000000000000" pitchFamily="2" charset="0"/>
              </a:rPr>
            </a:br>
            <a:r>
              <a:rPr lang="en-GB" sz="2600" b="1" dirty="0">
                <a:solidFill>
                  <a:schemeClr val="bg1"/>
                </a:solidFill>
                <a:latin typeface="Roboto" panose="02000000000000000000" pitchFamily="2" charset="0"/>
                <a:ea typeface="Roboto" panose="02000000000000000000" pitchFamily="2" charset="0"/>
              </a:rPr>
              <a:t>rampant</a:t>
            </a:r>
          </a:p>
        </p:txBody>
      </p:sp>
      <p:sp>
        <p:nvSpPr>
          <p:cNvPr id="27" name="Rectangle 26">
            <a:extLst>
              <a:ext uri="{FF2B5EF4-FFF2-40B4-BE49-F238E27FC236}">
                <a16:creationId xmlns:a16="http://schemas.microsoft.com/office/drawing/2014/main" id="{1F4CE618-CE8C-479B-9988-775FBDBD1E12}"/>
              </a:ext>
            </a:extLst>
          </p:cNvPr>
          <p:cNvSpPr/>
          <p:nvPr/>
        </p:nvSpPr>
        <p:spPr>
          <a:xfrm>
            <a:off x="5019584" y="4009063"/>
            <a:ext cx="1783053" cy="1446550"/>
          </a:xfrm>
          <a:prstGeom prst="rect">
            <a:avLst/>
          </a:prstGeom>
        </p:spPr>
        <p:txBody>
          <a:bodyPr wrap="square">
            <a:spAutoFit/>
          </a:bodyPr>
          <a:lstStyle/>
          <a:p>
            <a:pPr marL="11113" lvl="1" algn="ctr"/>
            <a:r>
              <a:rPr lang="en-US" sz="2400" dirty="0">
                <a:solidFill>
                  <a:schemeClr val="bg1"/>
                </a:solidFill>
                <a:latin typeface="Roboto Light" panose="02000000000000000000" pitchFamily="2" charset="0"/>
                <a:ea typeface="Roboto Light" panose="02000000000000000000" pitchFamily="2" charset="0"/>
              </a:rPr>
              <a:t>2017</a:t>
            </a:r>
          </a:p>
          <a:p>
            <a:pPr marL="11113" lvl="1" algn="ctr"/>
            <a:r>
              <a:rPr lang="en-US" sz="3200" b="1" dirty="0">
                <a:solidFill>
                  <a:srgbClr val="00B373"/>
                </a:solidFill>
                <a:latin typeface="Roboto" panose="02000000000000000000" pitchFamily="2" charset="0"/>
                <a:ea typeface="Roboto" panose="02000000000000000000" pitchFamily="2" charset="0"/>
              </a:rPr>
              <a:t>$1.2 billion</a:t>
            </a:r>
          </a:p>
        </p:txBody>
      </p:sp>
      <p:sp>
        <p:nvSpPr>
          <p:cNvPr id="35" name="Rectangle 34">
            <a:extLst>
              <a:ext uri="{FF2B5EF4-FFF2-40B4-BE49-F238E27FC236}">
                <a16:creationId xmlns:a16="http://schemas.microsoft.com/office/drawing/2014/main" id="{9D93A6CB-20A8-483F-A4FC-EBC05B11CB11}"/>
              </a:ext>
            </a:extLst>
          </p:cNvPr>
          <p:cNvSpPr/>
          <p:nvPr/>
        </p:nvSpPr>
        <p:spPr>
          <a:xfrm>
            <a:off x="7230317" y="4009063"/>
            <a:ext cx="1783053" cy="1446550"/>
          </a:xfrm>
          <a:prstGeom prst="rect">
            <a:avLst/>
          </a:prstGeom>
        </p:spPr>
        <p:txBody>
          <a:bodyPr wrap="square">
            <a:spAutoFit/>
          </a:bodyPr>
          <a:lstStyle/>
          <a:p>
            <a:pPr marL="11113" lvl="1" algn="ctr"/>
            <a:r>
              <a:rPr lang="en-US" sz="2400" dirty="0">
                <a:solidFill>
                  <a:schemeClr val="bg1"/>
                </a:solidFill>
                <a:latin typeface="Roboto Light" panose="02000000000000000000" pitchFamily="2" charset="0"/>
                <a:ea typeface="Roboto Light" panose="02000000000000000000" pitchFamily="2" charset="0"/>
              </a:rPr>
              <a:t>2018</a:t>
            </a:r>
          </a:p>
          <a:p>
            <a:pPr marL="11113" lvl="1" algn="ctr"/>
            <a:r>
              <a:rPr lang="en-US" sz="3200" b="1" dirty="0">
                <a:solidFill>
                  <a:srgbClr val="00B373"/>
                </a:solidFill>
                <a:latin typeface="Roboto" panose="02000000000000000000" pitchFamily="2" charset="0"/>
                <a:ea typeface="Roboto" panose="02000000000000000000" pitchFamily="2" charset="0"/>
              </a:rPr>
              <a:t>$675 million</a:t>
            </a:r>
          </a:p>
        </p:txBody>
      </p:sp>
      <p:sp>
        <p:nvSpPr>
          <p:cNvPr id="36" name="Rectangle 35">
            <a:extLst>
              <a:ext uri="{FF2B5EF4-FFF2-40B4-BE49-F238E27FC236}">
                <a16:creationId xmlns:a16="http://schemas.microsoft.com/office/drawing/2014/main" id="{7E5AC6FC-F5C7-4E5A-9D64-87CB57F7D580}"/>
              </a:ext>
            </a:extLst>
          </p:cNvPr>
          <p:cNvSpPr/>
          <p:nvPr/>
        </p:nvSpPr>
        <p:spPr>
          <a:xfrm>
            <a:off x="9441052" y="4070619"/>
            <a:ext cx="1782000" cy="1323439"/>
          </a:xfrm>
          <a:prstGeom prst="rect">
            <a:avLst/>
          </a:prstGeom>
        </p:spPr>
        <p:txBody>
          <a:bodyPr wrap="square">
            <a:spAutoFit/>
          </a:bodyPr>
          <a:lstStyle/>
          <a:p>
            <a:pPr marL="11113" lvl="1" algn="ctr"/>
            <a:r>
              <a:rPr lang="en-US" sz="2400" dirty="0">
                <a:solidFill>
                  <a:schemeClr val="bg1"/>
                </a:solidFill>
                <a:latin typeface="Roboto Light" panose="02000000000000000000" pitchFamily="2" charset="0"/>
                <a:ea typeface="Roboto Light" panose="02000000000000000000" pitchFamily="2" charset="0"/>
              </a:rPr>
              <a:t>YoY</a:t>
            </a:r>
            <a:br>
              <a:rPr lang="en-US" sz="2400" dirty="0">
                <a:solidFill>
                  <a:schemeClr val="bg1"/>
                </a:solidFill>
                <a:latin typeface="Roboto Light" panose="02000000000000000000" pitchFamily="2" charset="0"/>
                <a:ea typeface="Roboto Light" panose="02000000000000000000" pitchFamily="2" charset="0"/>
              </a:rPr>
            </a:br>
            <a:r>
              <a:rPr lang="en-US" sz="2400" dirty="0">
                <a:solidFill>
                  <a:schemeClr val="bg1"/>
                </a:solidFill>
                <a:latin typeface="Roboto Light" panose="02000000000000000000" pitchFamily="2" charset="0"/>
                <a:ea typeface="Roboto Light" panose="02000000000000000000" pitchFamily="2" charset="0"/>
              </a:rPr>
              <a:t>Growth</a:t>
            </a:r>
          </a:p>
          <a:p>
            <a:pPr marL="11113" lvl="1" algn="ctr"/>
            <a:r>
              <a:rPr lang="en-US" sz="3200" b="1" dirty="0">
                <a:solidFill>
                  <a:srgbClr val="00B373"/>
                </a:solidFill>
                <a:latin typeface="Roboto" panose="02000000000000000000" pitchFamily="2" charset="0"/>
                <a:ea typeface="Roboto" panose="02000000000000000000" pitchFamily="2" charset="0"/>
              </a:rPr>
              <a:t>78%</a:t>
            </a:r>
          </a:p>
        </p:txBody>
      </p:sp>
      <p:cxnSp>
        <p:nvCxnSpPr>
          <p:cNvPr id="30" name="Straight Connector 29">
            <a:extLst>
              <a:ext uri="{FF2B5EF4-FFF2-40B4-BE49-F238E27FC236}">
                <a16:creationId xmlns:a16="http://schemas.microsoft.com/office/drawing/2014/main" id="{B5340B56-3696-4860-AA55-3A1187419896}"/>
              </a:ext>
            </a:extLst>
          </p:cNvPr>
          <p:cNvCxnSpPr>
            <a:cxnSpLocks/>
          </p:cNvCxnSpPr>
          <p:nvPr/>
        </p:nvCxnSpPr>
        <p:spPr>
          <a:xfrm>
            <a:off x="7016477" y="3998461"/>
            <a:ext cx="0" cy="1467755"/>
          </a:xfrm>
          <a:prstGeom prst="line">
            <a:avLst/>
          </a:prstGeom>
          <a:ln>
            <a:gradFill flip="none" rotWithShape="1">
              <a:gsLst>
                <a:gs pos="50000">
                  <a:schemeClr val="bg1"/>
                </a:gs>
                <a:gs pos="0">
                  <a:schemeClr val="bg1">
                    <a:alpha val="0"/>
                  </a:schemeClr>
                </a:gs>
                <a:gs pos="100000">
                  <a:schemeClr val="bg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689BD71-5FA4-421A-BA31-A227B9A904D1}"/>
              </a:ext>
            </a:extLst>
          </p:cNvPr>
          <p:cNvCxnSpPr>
            <a:cxnSpLocks/>
          </p:cNvCxnSpPr>
          <p:nvPr/>
        </p:nvCxnSpPr>
        <p:spPr>
          <a:xfrm>
            <a:off x="9227210" y="3998461"/>
            <a:ext cx="0" cy="1467755"/>
          </a:xfrm>
          <a:prstGeom prst="line">
            <a:avLst/>
          </a:prstGeom>
          <a:ln>
            <a:gradFill flip="none" rotWithShape="1">
              <a:gsLst>
                <a:gs pos="50000">
                  <a:schemeClr val="bg1"/>
                </a:gs>
                <a:gs pos="0">
                  <a:schemeClr val="bg1">
                    <a:alpha val="0"/>
                  </a:schemeClr>
                </a:gs>
                <a:gs pos="100000">
                  <a:schemeClr val="bg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5" name="Content Placeholder 2">
            <a:extLst>
              <a:ext uri="{FF2B5EF4-FFF2-40B4-BE49-F238E27FC236}">
                <a16:creationId xmlns:a16="http://schemas.microsoft.com/office/drawing/2014/main" id="{FCABAAEF-D7B7-4414-BF6D-A544C99F484D}"/>
              </a:ext>
            </a:extLst>
          </p:cNvPr>
          <p:cNvSpPr txBox="1">
            <a:spLocks/>
          </p:cNvSpPr>
          <p:nvPr/>
        </p:nvSpPr>
        <p:spPr>
          <a:xfrm>
            <a:off x="433831" y="5090580"/>
            <a:ext cx="4148707" cy="753112"/>
          </a:xfrm>
          <a:prstGeom prst="rect">
            <a:avLst/>
          </a:prstGeom>
          <a:noFill/>
        </p:spPr>
        <p:txBody>
          <a:bodyPr rIns="0" anchor="ct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600" b="1" dirty="0">
                <a:solidFill>
                  <a:schemeClr val="bg1"/>
                </a:solidFill>
                <a:latin typeface="Roboto" panose="02000000000000000000" pitchFamily="2" charset="0"/>
                <a:ea typeface="Roboto" panose="02000000000000000000" pitchFamily="2" charset="0"/>
              </a:rPr>
              <a:t>Lost S/MIME keys</a:t>
            </a:r>
            <a:br>
              <a:rPr lang="en-US" sz="2600" b="1" dirty="0">
                <a:solidFill>
                  <a:schemeClr val="bg1"/>
                </a:solidFill>
                <a:latin typeface="Roboto" panose="02000000000000000000" pitchFamily="2" charset="0"/>
                <a:ea typeface="Roboto" panose="02000000000000000000" pitchFamily="2" charset="0"/>
              </a:rPr>
            </a:br>
            <a:r>
              <a:rPr lang="en-US" sz="2600" b="1" dirty="0">
                <a:solidFill>
                  <a:schemeClr val="bg1"/>
                </a:solidFill>
                <a:latin typeface="Roboto" panose="02000000000000000000" pitchFamily="2" charset="0"/>
                <a:ea typeface="Roboto" panose="02000000000000000000" pitchFamily="2" charset="0"/>
              </a:rPr>
              <a:t>mean lost emails</a:t>
            </a:r>
          </a:p>
        </p:txBody>
      </p:sp>
      <p:pic>
        <p:nvPicPr>
          <p:cNvPr id="2050" name="Picture 2" descr="Image result for fbi logo">
            <a:extLst>
              <a:ext uri="{FF2B5EF4-FFF2-40B4-BE49-F238E27FC236}">
                <a16:creationId xmlns:a16="http://schemas.microsoft.com/office/drawing/2014/main" id="{E4F9044C-BC69-4D89-BE5E-05ABF3C5998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142387" y="1541749"/>
            <a:ext cx="1957862" cy="20165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Image result for sony logo">
            <a:extLst>
              <a:ext uri="{FF2B5EF4-FFF2-40B4-BE49-F238E27FC236}">
                <a16:creationId xmlns:a16="http://schemas.microsoft.com/office/drawing/2014/main" id="{9341F076-BD83-4BF5-B176-26222335B846}"/>
              </a:ext>
            </a:extLst>
          </p:cNvPr>
          <p:cNvPicPr>
            <a:picLocks noChangeAspect="1" noChangeArrowheads="1"/>
          </p:cNvPicPr>
          <p:nvPr/>
        </p:nvPicPr>
        <p:blipFill>
          <a:blip r:embed="rId5" cstate="email">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5575417" y="2104381"/>
            <a:ext cx="5170664" cy="92910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Image result for dnc logo">
            <a:extLst>
              <a:ext uri="{FF2B5EF4-FFF2-40B4-BE49-F238E27FC236}">
                <a16:creationId xmlns:a16="http://schemas.microsoft.com/office/drawing/2014/main" id="{31571A6C-76EE-4A89-ABD6-555D96C09A85}"/>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410652" y="3679652"/>
            <a:ext cx="1500194" cy="1500190"/>
          </a:xfrm>
          <a:prstGeom prst="rect">
            <a:avLst/>
          </a:prstGeom>
          <a:noFill/>
          <a:extLst>
            <a:ext uri="{909E8E84-426E-40DD-AFC4-6F175D3DCCD1}">
              <a14:hiddenFill xmlns:a14="http://schemas.microsoft.com/office/drawing/2010/main">
                <a:solidFill>
                  <a:srgbClr val="FFFFFF"/>
                </a:solidFill>
              </a14:hiddenFill>
            </a:ext>
          </a:extLst>
        </p:spPr>
      </p:pic>
      <p:sp>
        <p:nvSpPr>
          <p:cNvPr id="21" name="Content Placeholder 2">
            <a:extLst>
              <a:ext uri="{FF2B5EF4-FFF2-40B4-BE49-F238E27FC236}">
                <a16:creationId xmlns:a16="http://schemas.microsoft.com/office/drawing/2014/main" id="{E3125074-3C3B-49B8-8BFC-0AD7BBFCD87E}"/>
              </a:ext>
            </a:extLst>
          </p:cNvPr>
          <p:cNvSpPr txBox="1">
            <a:spLocks/>
          </p:cNvSpPr>
          <p:nvPr/>
        </p:nvSpPr>
        <p:spPr>
          <a:xfrm>
            <a:off x="6149879" y="3309259"/>
            <a:ext cx="3705321" cy="2376314"/>
          </a:xfrm>
          <a:prstGeom prst="rect">
            <a:avLst/>
          </a:prstGeom>
          <a:noFill/>
        </p:spPr>
        <p:txBody>
          <a:bodyPr rIns="0" anchor="ct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buNone/>
            </a:pPr>
            <a:r>
              <a:rPr lang="en-GB" dirty="0">
                <a:solidFill>
                  <a:schemeClr val="accent1"/>
                </a:solidFill>
                <a:latin typeface="Roboto" panose="02000000000000000000" pitchFamily="2" charset="0"/>
                <a:ea typeface="Roboto" panose="02000000000000000000" pitchFamily="2" charset="0"/>
              </a:rPr>
              <a:t>APWG: more than </a:t>
            </a:r>
            <a:r>
              <a:rPr lang="en-GB" sz="3200" b="1" dirty="0">
                <a:solidFill>
                  <a:schemeClr val="bg1"/>
                </a:solidFill>
                <a:latin typeface="Roboto" panose="02000000000000000000" pitchFamily="2" charset="0"/>
                <a:ea typeface="Roboto" panose="02000000000000000000" pitchFamily="2" charset="0"/>
              </a:rPr>
              <a:t>80,000</a:t>
            </a:r>
            <a:r>
              <a:rPr lang="en-GB" b="1" dirty="0">
                <a:solidFill>
                  <a:schemeClr val="accent1"/>
                </a:solidFill>
                <a:latin typeface="Roboto" panose="02000000000000000000" pitchFamily="2" charset="0"/>
                <a:ea typeface="Roboto" panose="02000000000000000000" pitchFamily="2" charset="0"/>
              </a:rPr>
              <a:t> </a:t>
            </a:r>
            <a:r>
              <a:rPr lang="en-GB" sz="3200" b="1" dirty="0">
                <a:solidFill>
                  <a:schemeClr val="bg1"/>
                </a:solidFill>
                <a:latin typeface="Roboto" panose="02000000000000000000" pitchFamily="2" charset="0"/>
                <a:ea typeface="Roboto" panose="02000000000000000000" pitchFamily="2" charset="0"/>
              </a:rPr>
              <a:t>unique phishing sites </a:t>
            </a:r>
            <a:br>
              <a:rPr lang="en-GB" sz="3200" b="1" dirty="0">
                <a:solidFill>
                  <a:schemeClr val="bg1"/>
                </a:solidFill>
                <a:latin typeface="Roboto" panose="02000000000000000000" pitchFamily="2" charset="0"/>
                <a:ea typeface="Roboto" panose="02000000000000000000" pitchFamily="2" charset="0"/>
              </a:rPr>
            </a:br>
            <a:r>
              <a:rPr lang="en-GB" dirty="0">
                <a:solidFill>
                  <a:schemeClr val="accent1"/>
                </a:solidFill>
                <a:latin typeface="Roboto" panose="02000000000000000000" pitchFamily="2" charset="0"/>
                <a:ea typeface="Roboto" panose="02000000000000000000" pitchFamily="2" charset="0"/>
              </a:rPr>
              <a:t>in March, 2019</a:t>
            </a:r>
          </a:p>
        </p:txBody>
      </p:sp>
      <p:grpSp>
        <p:nvGrpSpPr>
          <p:cNvPr id="45" name="Group 44">
            <a:extLst>
              <a:ext uri="{FF2B5EF4-FFF2-40B4-BE49-F238E27FC236}">
                <a16:creationId xmlns:a16="http://schemas.microsoft.com/office/drawing/2014/main" id="{71693D47-6C05-46E1-9A16-D83307A3A7FA}"/>
              </a:ext>
            </a:extLst>
          </p:cNvPr>
          <p:cNvGrpSpPr/>
          <p:nvPr/>
        </p:nvGrpSpPr>
        <p:grpSpPr>
          <a:xfrm>
            <a:off x="7394527" y="1852705"/>
            <a:ext cx="1216025" cy="1216025"/>
            <a:chOff x="7394527" y="1823676"/>
            <a:chExt cx="1216025" cy="1216025"/>
          </a:xfrm>
        </p:grpSpPr>
        <p:sp>
          <p:nvSpPr>
            <p:cNvPr id="32" name="Oval 31">
              <a:extLst>
                <a:ext uri="{FF2B5EF4-FFF2-40B4-BE49-F238E27FC236}">
                  <a16:creationId xmlns:a16="http://schemas.microsoft.com/office/drawing/2014/main" id="{59A12000-462F-4422-B578-812083495CA6}"/>
                </a:ext>
              </a:extLst>
            </p:cNvPr>
            <p:cNvSpPr/>
            <p:nvPr/>
          </p:nvSpPr>
          <p:spPr>
            <a:xfrm>
              <a:off x="7394527" y="1823676"/>
              <a:ext cx="1216025" cy="1216025"/>
            </a:xfrm>
            <a:prstGeom prst="ellipse">
              <a:avLst/>
            </a:prstGeom>
            <a:solidFill>
              <a:schemeClr val="bg1"/>
            </a:solidFill>
            <a:ln w="38100">
              <a:noFill/>
            </a:ln>
            <a:effectLst>
              <a:glow rad="355600">
                <a:schemeClr val="accent1">
                  <a:alpha val="48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solidFill>
                  <a:schemeClr val="bg1"/>
                </a:solidFill>
                <a:latin typeface="Raleway" charset="0"/>
              </a:endParaRPr>
            </a:p>
          </p:txBody>
        </p:sp>
        <p:grpSp>
          <p:nvGrpSpPr>
            <p:cNvPr id="10" name="Graphic 8">
              <a:extLst>
                <a:ext uri="{FF2B5EF4-FFF2-40B4-BE49-F238E27FC236}">
                  <a16:creationId xmlns:a16="http://schemas.microsoft.com/office/drawing/2014/main" id="{03C49895-7EDF-4EA2-B59E-0181DC45C412}"/>
                </a:ext>
              </a:extLst>
            </p:cNvPr>
            <p:cNvGrpSpPr/>
            <p:nvPr/>
          </p:nvGrpSpPr>
          <p:grpSpPr>
            <a:xfrm>
              <a:off x="7576079" y="2090056"/>
              <a:ext cx="815699" cy="736761"/>
              <a:chOff x="3702253" y="1295276"/>
              <a:chExt cx="4724400" cy="4267200"/>
            </a:xfrm>
            <a:solidFill>
              <a:schemeClr val="tx2"/>
            </a:solidFill>
          </p:grpSpPr>
          <p:sp>
            <p:nvSpPr>
              <p:cNvPr id="34" name="Freeform: Shape 33">
                <a:extLst>
                  <a:ext uri="{FF2B5EF4-FFF2-40B4-BE49-F238E27FC236}">
                    <a16:creationId xmlns:a16="http://schemas.microsoft.com/office/drawing/2014/main" id="{DEB91AC8-25CA-4C32-837A-FCD98CF42E4B}"/>
                  </a:ext>
                </a:extLst>
              </p:cNvPr>
              <p:cNvSpPr/>
              <p:nvPr/>
            </p:nvSpPr>
            <p:spPr>
              <a:xfrm>
                <a:off x="7543800" y="1600200"/>
                <a:ext cx="609600" cy="609600"/>
              </a:xfrm>
              <a:custGeom>
                <a:avLst/>
                <a:gdLst>
                  <a:gd name="connsiteX0" fmla="*/ 304800 w 609600"/>
                  <a:gd name="connsiteY0" fmla="*/ 0 h 609600"/>
                  <a:gd name="connsiteX1" fmla="*/ 0 w 609600"/>
                  <a:gd name="connsiteY1" fmla="*/ 304800 h 609600"/>
                  <a:gd name="connsiteX2" fmla="*/ 304800 w 609600"/>
                  <a:gd name="connsiteY2" fmla="*/ 609600 h 609600"/>
                  <a:gd name="connsiteX3" fmla="*/ 609600 w 609600"/>
                  <a:gd name="connsiteY3" fmla="*/ 304800 h 609600"/>
                  <a:gd name="connsiteX4" fmla="*/ 304800 w 609600"/>
                  <a:gd name="connsiteY4" fmla="*/ 0 h 609600"/>
                  <a:gd name="connsiteX5" fmla="*/ 304800 w 609600"/>
                  <a:gd name="connsiteY5" fmla="*/ 457200 h 609600"/>
                  <a:gd name="connsiteX6" fmla="*/ 152400 w 609600"/>
                  <a:gd name="connsiteY6" fmla="*/ 304800 h 609600"/>
                  <a:gd name="connsiteX7" fmla="*/ 304800 w 609600"/>
                  <a:gd name="connsiteY7" fmla="*/ 152400 h 609600"/>
                  <a:gd name="connsiteX8" fmla="*/ 457200 w 609600"/>
                  <a:gd name="connsiteY8" fmla="*/ 304800 h 609600"/>
                  <a:gd name="connsiteX9" fmla="*/ 304800 w 609600"/>
                  <a:gd name="connsiteY9" fmla="*/ 457200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 h="609600">
                    <a:moveTo>
                      <a:pt x="304800" y="0"/>
                    </a:moveTo>
                    <a:cubicBezTo>
                      <a:pt x="136703" y="0"/>
                      <a:pt x="0" y="136703"/>
                      <a:pt x="0" y="304800"/>
                    </a:cubicBezTo>
                    <a:cubicBezTo>
                      <a:pt x="0" y="472897"/>
                      <a:pt x="136703" y="609600"/>
                      <a:pt x="304800" y="609600"/>
                    </a:cubicBezTo>
                    <a:cubicBezTo>
                      <a:pt x="472897" y="609600"/>
                      <a:pt x="609600" y="472897"/>
                      <a:pt x="609600" y="304800"/>
                    </a:cubicBezTo>
                    <a:cubicBezTo>
                      <a:pt x="609600" y="136703"/>
                      <a:pt x="472897" y="0"/>
                      <a:pt x="304800" y="0"/>
                    </a:cubicBezTo>
                    <a:close/>
                    <a:moveTo>
                      <a:pt x="304800" y="457200"/>
                    </a:moveTo>
                    <a:cubicBezTo>
                      <a:pt x="220751" y="457200"/>
                      <a:pt x="152400" y="388849"/>
                      <a:pt x="152400" y="304800"/>
                    </a:cubicBezTo>
                    <a:cubicBezTo>
                      <a:pt x="152400" y="220751"/>
                      <a:pt x="220751" y="152400"/>
                      <a:pt x="304800" y="152400"/>
                    </a:cubicBezTo>
                    <a:cubicBezTo>
                      <a:pt x="388849" y="152400"/>
                      <a:pt x="457200" y="220751"/>
                      <a:pt x="457200" y="304800"/>
                    </a:cubicBezTo>
                    <a:cubicBezTo>
                      <a:pt x="457200" y="388849"/>
                      <a:pt x="388849" y="457200"/>
                      <a:pt x="304800" y="457200"/>
                    </a:cubicBezTo>
                    <a:close/>
                  </a:path>
                </a:pathLst>
              </a:custGeom>
              <a:solidFill>
                <a:schemeClr val="accent1"/>
              </a:solidFill>
              <a:ln w="7620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FAFAD13B-A3E7-4755-AC5B-FD97E3213400}"/>
                  </a:ext>
                </a:extLst>
              </p:cNvPr>
              <p:cNvSpPr/>
              <p:nvPr/>
            </p:nvSpPr>
            <p:spPr>
              <a:xfrm>
                <a:off x="3702253" y="1295276"/>
                <a:ext cx="4724400" cy="4267200"/>
              </a:xfrm>
              <a:custGeom>
                <a:avLst/>
                <a:gdLst>
                  <a:gd name="connsiteX0" fmla="*/ 4577334 w 4724400"/>
                  <a:gd name="connsiteY0" fmla="*/ 178661 h 4267200"/>
                  <a:gd name="connsiteX1" fmla="*/ 4040505 w 4724400"/>
                  <a:gd name="connsiteY1" fmla="*/ 9116 h 4267200"/>
                  <a:gd name="connsiteX2" fmla="*/ 3556864 w 4724400"/>
                  <a:gd name="connsiteY2" fmla="*/ 454048 h 4267200"/>
                  <a:gd name="connsiteX3" fmla="*/ 3561817 w 4724400"/>
                  <a:gd name="connsiteY3" fmla="*/ 781632 h 4267200"/>
                  <a:gd name="connsiteX4" fmla="*/ 2965171 w 4724400"/>
                  <a:gd name="connsiteY4" fmla="*/ 1378278 h 4267200"/>
                  <a:gd name="connsiteX5" fmla="*/ 2691994 w 4724400"/>
                  <a:gd name="connsiteY5" fmla="*/ 1105025 h 4267200"/>
                  <a:gd name="connsiteX6" fmla="*/ 3263494 w 4724400"/>
                  <a:gd name="connsiteY6" fmla="*/ 533525 h 4267200"/>
                  <a:gd name="connsiteX7" fmla="*/ 3111094 w 4724400"/>
                  <a:gd name="connsiteY7" fmla="*/ 381125 h 4267200"/>
                  <a:gd name="connsiteX8" fmla="*/ 3079547 w 4724400"/>
                  <a:gd name="connsiteY8" fmla="*/ 381125 h 4267200"/>
                  <a:gd name="connsiteX9" fmla="*/ 2281123 w 4724400"/>
                  <a:gd name="connsiteY9" fmla="*/ 694154 h 4267200"/>
                  <a:gd name="connsiteX10" fmla="*/ 1707947 w 4724400"/>
                  <a:gd name="connsiteY10" fmla="*/ 120978 h 4267200"/>
                  <a:gd name="connsiteX11" fmla="*/ 0 w 4724400"/>
                  <a:gd name="connsiteY11" fmla="*/ 1828925 h 4267200"/>
                  <a:gd name="connsiteX12" fmla="*/ 2469947 w 4724400"/>
                  <a:gd name="connsiteY12" fmla="*/ 4298872 h 4267200"/>
                  <a:gd name="connsiteX13" fmla="*/ 4177894 w 4724400"/>
                  <a:gd name="connsiteY13" fmla="*/ 2590925 h 4267200"/>
                  <a:gd name="connsiteX14" fmla="*/ 3377794 w 4724400"/>
                  <a:gd name="connsiteY14" fmla="*/ 1790825 h 4267200"/>
                  <a:gd name="connsiteX15" fmla="*/ 3974440 w 4724400"/>
                  <a:gd name="connsiteY15" fmla="*/ 1194179 h 4267200"/>
                  <a:gd name="connsiteX16" fmla="*/ 4302024 w 4724400"/>
                  <a:gd name="connsiteY16" fmla="*/ 1199132 h 4267200"/>
                  <a:gd name="connsiteX17" fmla="*/ 4747032 w 4724400"/>
                  <a:gd name="connsiteY17" fmla="*/ 715490 h 4267200"/>
                  <a:gd name="connsiteX18" fmla="*/ 4577334 w 4724400"/>
                  <a:gd name="connsiteY18" fmla="*/ 178661 h 4267200"/>
                  <a:gd name="connsiteX19" fmla="*/ 3899154 w 4724400"/>
                  <a:gd name="connsiteY19" fmla="*/ 2527678 h 4267200"/>
                  <a:gd name="connsiteX20" fmla="*/ 2088947 w 4724400"/>
                  <a:gd name="connsiteY20" fmla="*/ 2667125 h 4267200"/>
                  <a:gd name="connsiteX21" fmla="*/ 1631518 w 4724400"/>
                  <a:gd name="connsiteY21" fmla="*/ 2215792 h 4267200"/>
                  <a:gd name="connsiteX22" fmla="*/ 1771193 w 4724400"/>
                  <a:gd name="connsiteY22" fmla="*/ 399717 h 4267200"/>
                  <a:gd name="connsiteX23" fmla="*/ 2171700 w 4724400"/>
                  <a:gd name="connsiteY23" fmla="*/ 800225 h 4267200"/>
                  <a:gd name="connsiteX24" fmla="*/ 2103577 w 4724400"/>
                  <a:gd name="connsiteY24" fmla="*/ 868271 h 4267200"/>
                  <a:gd name="connsiteX25" fmla="*/ 1860347 w 4724400"/>
                  <a:gd name="connsiteY25" fmla="*/ 1455621 h 4267200"/>
                  <a:gd name="connsiteX26" fmla="*/ 1942719 w 4724400"/>
                  <a:gd name="connsiteY26" fmla="*/ 1782824 h 4267200"/>
                  <a:gd name="connsiteX27" fmla="*/ 1982191 w 4724400"/>
                  <a:gd name="connsiteY27" fmla="*/ 1874797 h 4267200"/>
                  <a:gd name="connsiteX28" fmla="*/ 2441372 w 4724400"/>
                  <a:gd name="connsiteY28" fmla="*/ 1507437 h 4267200"/>
                  <a:gd name="connsiteX29" fmla="*/ 2472233 w 4724400"/>
                  <a:gd name="connsiteY29" fmla="*/ 1476652 h 4267200"/>
                  <a:gd name="connsiteX30" fmla="*/ 2469947 w 4724400"/>
                  <a:gd name="connsiteY30" fmla="*/ 1429408 h 4267200"/>
                  <a:gd name="connsiteX31" fmla="*/ 2542261 w 4724400"/>
                  <a:gd name="connsiteY31" fmla="*/ 1254681 h 4267200"/>
                  <a:gd name="connsiteX32" fmla="*/ 2584247 w 4724400"/>
                  <a:gd name="connsiteY32" fmla="*/ 1212695 h 4267200"/>
                  <a:gd name="connsiteX33" fmla="*/ 1492453 w 4724400"/>
                  <a:gd name="connsiteY33" fmla="*/ 2039541 h 4267200"/>
                  <a:gd name="connsiteX34" fmla="*/ 261366 w 4724400"/>
                  <a:gd name="connsiteY34" fmla="*/ 1783052 h 4267200"/>
                  <a:gd name="connsiteX35" fmla="*/ 1616202 w 4724400"/>
                  <a:gd name="connsiteY35" fmla="*/ 428216 h 4267200"/>
                  <a:gd name="connsiteX36" fmla="*/ 1480642 w 4724400"/>
                  <a:gd name="connsiteY36" fmla="*/ 2192780 h 4267200"/>
                  <a:gd name="connsiteX37" fmla="*/ 1479347 w 4724400"/>
                  <a:gd name="connsiteY37" fmla="*/ 2209925 h 4267200"/>
                  <a:gd name="connsiteX38" fmla="*/ 2094357 w 4724400"/>
                  <a:gd name="connsiteY38" fmla="*/ 2819296 h 4267200"/>
                  <a:gd name="connsiteX39" fmla="*/ 2094814 w 4724400"/>
                  <a:gd name="connsiteY39" fmla="*/ 2819296 h 4267200"/>
                  <a:gd name="connsiteX40" fmla="*/ 2106168 w 4724400"/>
                  <a:gd name="connsiteY40" fmla="*/ 2818458 h 4267200"/>
                  <a:gd name="connsiteX41" fmla="*/ 2343302 w 4724400"/>
                  <a:gd name="connsiteY41" fmla="*/ 3956810 h 4267200"/>
                  <a:gd name="connsiteX42" fmla="*/ 342138 w 4724400"/>
                  <a:gd name="connsiteY42" fmla="*/ 1955569 h 4267200"/>
                  <a:gd name="connsiteX43" fmla="*/ 2259330 w 4724400"/>
                  <a:gd name="connsiteY43" fmla="*/ 2806647 h 4267200"/>
                  <a:gd name="connsiteX44" fmla="*/ 3870655 w 4724400"/>
                  <a:gd name="connsiteY44" fmla="*/ 2682669 h 4267200"/>
                  <a:gd name="connsiteX45" fmla="*/ 2515819 w 4724400"/>
                  <a:gd name="connsiteY45" fmla="*/ 4037506 h 4267200"/>
                  <a:gd name="connsiteX46" fmla="*/ 3047467 w 4724400"/>
                  <a:gd name="connsiteY46" fmla="*/ 533982 h 4267200"/>
                  <a:gd name="connsiteX47" fmla="*/ 2434438 w 4724400"/>
                  <a:gd name="connsiteY47" fmla="*/ 1146934 h 4267200"/>
                  <a:gd name="connsiteX48" fmla="*/ 2318080 w 4724400"/>
                  <a:gd name="connsiteY48" fmla="*/ 1410815 h 4267200"/>
                  <a:gd name="connsiteX49" fmla="*/ 2045894 w 4724400"/>
                  <a:gd name="connsiteY49" fmla="*/ 1628595 h 4267200"/>
                  <a:gd name="connsiteX50" fmla="*/ 2012747 w 4724400"/>
                  <a:gd name="connsiteY50" fmla="*/ 1455621 h 4267200"/>
                  <a:gd name="connsiteX51" fmla="*/ 2211324 w 4724400"/>
                  <a:gd name="connsiteY51" fmla="*/ 976094 h 4267200"/>
                  <a:gd name="connsiteX52" fmla="*/ 2352904 w 4724400"/>
                  <a:gd name="connsiteY52" fmla="*/ 834515 h 4267200"/>
                  <a:gd name="connsiteX53" fmla="*/ 3047467 w 4724400"/>
                  <a:gd name="connsiteY53" fmla="*/ 533982 h 4267200"/>
                  <a:gd name="connsiteX54" fmla="*/ 4596689 w 4724400"/>
                  <a:gd name="connsiteY54" fmla="*/ 690116 h 4267200"/>
                  <a:gd name="connsiteX55" fmla="*/ 4263619 w 4724400"/>
                  <a:gd name="connsiteY55" fmla="*/ 1051684 h 4267200"/>
                  <a:gd name="connsiteX56" fmla="*/ 3981603 w 4724400"/>
                  <a:gd name="connsiteY56" fmla="*/ 1035759 h 4267200"/>
                  <a:gd name="connsiteX57" fmla="*/ 3935349 w 4724400"/>
                  <a:gd name="connsiteY57" fmla="*/ 1017852 h 4267200"/>
                  <a:gd name="connsiteX58" fmla="*/ 3270123 w 4724400"/>
                  <a:gd name="connsiteY58" fmla="*/ 1683078 h 4267200"/>
                  <a:gd name="connsiteX59" fmla="*/ 3072994 w 4724400"/>
                  <a:gd name="connsiteY59" fmla="*/ 1486025 h 4267200"/>
                  <a:gd name="connsiteX60" fmla="*/ 3738220 w 4724400"/>
                  <a:gd name="connsiteY60" fmla="*/ 820799 h 4267200"/>
                  <a:gd name="connsiteX61" fmla="*/ 3720313 w 4724400"/>
                  <a:gd name="connsiteY61" fmla="*/ 774545 h 4267200"/>
                  <a:gd name="connsiteX62" fmla="*/ 3704387 w 4724400"/>
                  <a:gd name="connsiteY62" fmla="*/ 492529 h 4267200"/>
                  <a:gd name="connsiteX63" fmla="*/ 4065956 w 4724400"/>
                  <a:gd name="connsiteY63" fmla="*/ 159383 h 4267200"/>
                  <a:gd name="connsiteX64" fmla="*/ 4469587 w 4724400"/>
                  <a:gd name="connsiteY64" fmla="*/ 286408 h 4267200"/>
                  <a:gd name="connsiteX65" fmla="*/ 4596689 w 4724400"/>
                  <a:gd name="connsiteY65" fmla="*/ 690116 h 426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24400" h="4267200">
                    <a:moveTo>
                      <a:pt x="4577334" y="178661"/>
                    </a:moveTo>
                    <a:cubicBezTo>
                      <a:pt x="4435831" y="37158"/>
                      <a:pt x="4240454" y="-24869"/>
                      <a:pt x="4040505" y="9116"/>
                    </a:cubicBezTo>
                    <a:cubicBezTo>
                      <a:pt x="3806952" y="48664"/>
                      <a:pt x="3617062" y="223314"/>
                      <a:pt x="3556864" y="454048"/>
                    </a:cubicBezTo>
                    <a:cubicBezTo>
                      <a:pt x="3528517" y="563014"/>
                      <a:pt x="3530346" y="675256"/>
                      <a:pt x="3561817" y="781632"/>
                    </a:cubicBezTo>
                    <a:lnTo>
                      <a:pt x="2965171" y="1378278"/>
                    </a:lnTo>
                    <a:lnTo>
                      <a:pt x="2691994" y="1105025"/>
                    </a:lnTo>
                    <a:lnTo>
                      <a:pt x="3263494" y="533525"/>
                    </a:lnTo>
                    <a:lnTo>
                      <a:pt x="3111094" y="381125"/>
                    </a:lnTo>
                    <a:lnTo>
                      <a:pt x="3079547" y="381125"/>
                    </a:lnTo>
                    <a:cubicBezTo>
                      <a:pt x="2780614" y="381125"/>
                      <a:pt x="2499513" y="492681"/>
                      <a:pt x="2281123" y="694154"/>
                    </a:cubicBezTo>
                    <a:lnTo>
                      <a:pt x="1707947" y="120978"/>
                    </a:lnTo>
                    <a:lnTo>
                      <a:pt x="0" y="1828925"/>
                    </a:lnTo>
                    <a:lnTo>
                      <a:pt x="2469947" y="4298872"/>
                    </a:lnTo>
                    <a:lnTo>
                      <a:pt x="4177894" y="2590925"/>
                    </a:lnTo>
                    <a:lnTo>
                      <a:pt x="3377794" y="1790825"/>
                    </a:lnTo>
                    <a:lnTo>
                      <a:pt x="3974440" y="1194179"/>
                    </a:lnTo>
                    <a:cubicBezTo>
                      <a:pt x="4080815" y="1225573"/>
                      <a:pt x="4193134" y="1227478"/>
                      <a:pt x="4302024" y="1199132"/>
                    </a:cubicBezTo>
                    <a:cubicBezTo>
                      <a:pt x="4529252" y="1139924"/>
                      <a:pt x="4708094" y="945538"/>
                      <a:pt x="4747032" y="715490"/>
                    </a:cubicBezTo>
                    <a:cubicBezTo>
                      <a:pt x="4780712" y="515846"/>
                      <a:pt x="4718914" y="320164"/>
                      <a:pt x="4577334" y="178661"/>
                    </a:cubicBezTo>
                    <a:close/>
                    <a:moveTo>
                      <a:pt x="3899154" y="2527678"/>
                    </a:moveTo>
                    <a:lnTo>
                      <a:pt x="2088947" y="2667125"/>
                    </a:lnTo>
                    <a:cubicBezTo>
                      <a:pt x="1836801" y="2667125"/>
                      <a:pt x="1631747" y="2462070"/>
                      <a:pt x="1631518" y="2215792"/>
                    </a:cubicBezTo>
                    <a:lnTo>
                      <a:pt x="1771193" y="399717"/>
                    </a:lnTo>
                    <a:lnTo>
                      <a:pt x="2171700" y="800225"/>
                    </a:lnTo>
                    <a:lnTo>
                      <a:pt x="2103577" y="868271"/>
                    </a:lnTo>
                    <a:cubicBezTo>
                      <a:pt x="1946758" y="1025167"/>
                      <a:pt x="1860347" y="1233726"/>
                      <a:pt x="1860347" y="1455621"/>
                    </a:cubicBezTo>
                    <a:cubicBezTo>
                      <a:pt x="1860347" y="1574493"/>
                      <a:pt x="1899971" y="1683154"/>
                      <a:pt x="1942719" y="1782824"/>
                    </a:cubicBezTo>
                    <a:lnTo>
                      <a:pt x="1982191" y="1874797"/>
                    </a:lnTo>
                    <a:lnTo>
                      <a:pt x="2441372" y="1507437"/>
                    </a:lnTo>
                    <a:lnTo>
                      <a:pt x="2472233" y="1476652"/>
                    </a:lnTo>
                    <a:lnTo>
                      <a:pt x="2469947" y="1429408"/>
                    </a:lnTo>
                    <a:cubicBezTo>
                      <a:pt x="2469947" y="1363419"/>
                      <a:pt x="2495626" y="1301392"/>
                      <a:pt x="2542261" y="1254681"/>
                    </a:cubicBezTo>
                    <a:lnTo>
                      <a:pt x="2584247" y="1212695"/>
                    </a:lnTo>
                    <a:close/>
                    <a:moveTo>
                      <a:pt x="1492453" y="2039541"/>
                    </a:moveTo>
                    <a:lnTo>
                      <a:pt x="261366" y="1783052"/>
                    </a:lnTo>
                    <a:lnTo>
                      <a:pt x="1616202" y="428216"/>
                    </a:lnTo>
                    <a:close/>
                    <a:moveTo>
                      <a:pt x="1480642" y="2192780"/>
                    </a:moveTo>
                    <a:lnTo>
                      <a:pt x="1479347" y="2209925"/>
                    </a:lnTo>
                    <a:cubicBezTo>
                      <a:pt x="1479347" y="2545967"/>
                      <a:pt x="1752600" y="2819372"/>
                      <a:pt x="2094357" y="2819296"/>
                    </a:cubicBezTo>
                    <a:lnTo>
                      <a:pt x="2094814" y="2819296"/>
                    </a:lnTo>
                    <a:lnTo>
                      <a:pt x="2106168" y="2818458"/>
                    </a:lnTo>
                    <a:lnTo>
                      <a:pt x="2343302" y="3956810"/>
                    </a:lnTo>
                    <a:lnTo>
                      <a:pt x="342138" y="1955569"/>
                    </a:lnTo>
                    <a:close/>
                    <a:moveTo>
                      <a:pt x="2259330" y="2806647"/>
                    </a:moveTo>
                    <a:lnTo>
                      <a:pt x="3870655" y="2682669"/>
                    </a:lnTo>
                    <a:lnTo>
                      <a:pt x="2515819" y="4037506"/>
                    </a:lnTo>
                    <a:close/>
                    <a:moveTo>
                      <a:pt x="3047467" y="533982"/>
                    </a:moveTo>
                    <a:lnTo>
                      <a:pt x="2434438" y="1146934"/>
                    </a:lnTo>
                    <a:cubicBezTo>
                      <a:pt x="2364334" y="1217115"/>
                      <a:pt x="2323567" y="1308783"/>
                      <a:pt x="2318080" y="1410815"/>
                    </a:cubicBezTo>
                    <a:lnTo>
                      <a:pt x="2045894" y="1628595"/>
                    </a:lnTo>
                    <a:cubicBezTo>
                      <a:pt x="2026463" y="1572130"/>
                      <a:pt x="2012747" y="1513914"/>
                      <a:pt x="2012747" y="1455621"/>
                    </a:cubicBezTo>
                    <a:cubicBezTo>
                      <a:pt x="2012747" y="1274493"/>
                      <a:pt x="2083308" y="1104186"/>
                      <a:pt x="2211324" y="976094"/>
                    </a:cubicBezTo>
                    <a:lnTo>
                      <a:pt x="2352904" y="834515"/>
                    </a:lnTo>
                    <a:cubicBezTo>
                      <a:pt x="2539441" y="647977"/>
                      <a:pt x="2785034" y="541983"/>
                      <a:pt x="3047467" y="533982"/>
                    </a:cubicBezTo>
                    <a:close/>
                    <a:moveTo>
                      <a:pt x="4596689" y="690116"/>
                    </a:moveTo>
                    <a:cubicBezTo>
                      <a:pt x="4567657" y="862023"/>
                      <a:pt x="4433773" y="1007336"/>
                      <a:pt x="4263619" y="1051684"/>
                    </a:cubicBezTo>
                    <a:cubicBezTo>
                      <a:pt x="4167912" y="1076526"/>
                      <a:pt x="4072966" y="1071116"/>
                      <a:pt x="3981603" y="1035759"/>
                    </a:cubicBezTo>
                    <a:lnTo>
                      <a:pt x="3935349" y="1017852"/>
                    </a:lnTo>
                    <a:lnTo>
                      <a:pt x="3270123" y="1683078"/>
                    </a:lnTo>
                    <a:lnTo>
                      <a:pt x="3072994" y="1486025"/>
                    </a:lnTo>
                    <a:lnTo>
                      <a:pt x="3738220" y="820799"/>
                    </a:lnTo>
                    <a:lnTo>
                      <a:pt x="3720313" y="774545"/>
                    </a:lnTo>
                    <a:cubicBezTo>
                      <a:pt x="3684804" y="683105"/>
                      <a:pt x="3679546" y="588236"/>
                      <a:pt x="3704387" y="492529"/>
                    </a:cubicBezTo>
                    <a:cubicBezTo>
                      <a:pt x="3748735" y="322374"/>
                      <a:pt x="3894049" y="188491"/>
                      <a:pt x="4065956" y="159383"/>
                    </a:cubicBezTo>
                    <a:cubicBezTo>
                      <a:pt x="4216146" y="134008"/>
                      <a:pt x="4363365" y="180261"/>
                      <a:pt x="4469587" y="286408"/>
                    </a:cubicBezTo>
                    <a:cubicBezTo>
                      <a:pt x="4575810" y="392554"/>
                      <a:pt x="4622140" y="539773"/>
                      <a:pt x="4596689" y="690116"/>
                    </a:cubicBezTo>
                    <a:close/>
                  </a:path>
                </a:pathLst>
              </a:custGeom>
              <a:grpFill/>
              <a:ln w="76200" cap="flat">
                <a:noFill/>
                <a:prstDash val="solid"/>
                <a:miter/>
              </a:ln>
            </p:spPr>
            <p:txBody>
              <a:bodyPr rtlCol="0" anchor="ctr"/>
              <a:lstStyle/>
              <a:p>
                <a:endParaRPr lang="en-GB">
                  <a:solidFill>
                    <a:schemeClr val="accent1"/>
                  </a:solidFill>
                </a:endParaRPr>
              </a:p>
            </p:txBody>
          </p:sp>
        </p:grpSp>
      </p:grpSp>
      <p:grpSp>
        <p:nvGrpSpPr>
          <p:cNvPr id="53" name="Group 52">
            <a:extLst>
              <a:ext uri="{FF2B5EF4-FFF2-40B4-BE49-F238E27FC236}">
                <a16:creationId xmlns:a16="http://schemas.microsoft.com/office/drawing/2014/main" id="{D9DA4F91-7E2A-42BD-9C96-FB57BD4E0BF2}"/>
              </a:ext>
            </a:extLst>
          </p:cNvPr>
          <p:cNvGrpSpPr/>
          <p:nvPr/>
        </p:nvGrpSpPr>
        <p:grpSpPr>
          <a:xfrm>
            <a:off x="7130391" y="2320043"/>
            <a:ext cx="2217914" cy="2217914"/>
            <a:chOff x="11632699" y="1852705"/>
            <a:chExt cx="1216025" cy="1216025"/>
          </a:xfrm>
        </p:grpSpPr>
        <p:sp>
          <p:nvSpPr>
            <p:cNvPr id="49" name="Oval 48">
              <a:extLst>
                <a:ext uri="{FF2B5EF4-FFF2-40B4-BE49-F238E27FC236}">
                  <a16:creationId xmlns:a16="http://schemas.microsoft.com/office/drawing/2014/main" id="{5920EEA2-00EE-49CC-A6C2-57CA246AAB9A}"/>
                </a:ext>
              </a:extLst>
            </p:cNvPr>
            <p:cNvSpPr/>
            <p:nvPr/>
          </p:nvSpPr>
          <p:spPr>
            <a:xfrm>
              <a:off x="11632699" y="1852705"/>
              <a:ext cx="1216025" cy="1216025"/>
            </a:xfrm>
            <a:prstGeom prst="ellipse">
              <a:avLst/>
            </a:prstGeom>
            <a:solidFill>
              <a:schemeClr val="bg1"/>
            </a:solidFill>
            <a:ln w="38100">
              <a:noFill/>
            </a:ln>
            <a:effectLst>
              <a:glow rad="355600">
                <a:schemeClr val="accent1">
                  <a:alpha val="48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solidFill>
                  <a:schemeClr val="bg1"/>
                </a:solidFill>
                <a:latin typeface="Raleway" charset="0"/>
              </a:endParaRPr>
            </a:p>
          </p:txBody>
        </p:sp>
        <p:pic>
          <p:nvPicPr>
            <p:cNvPr id="46" name="Graphic 45">
              <a:extLst>
                <a:ext uri="{FF2B5EF4-FFF2-40B4-BE49-F238E27FC236}">
                  <a16:creationId xmlns:a16="http://schemas.microsoft.com/office/drawing/2014/main" id="{C06150ED-12EE-4212-9807-FA7A5FFC12C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957683" y="2177689"/>
              <a:ext cx="566057" cy="566057"/>
            </a:xfrm>
            <a:prstGeom prst="rect">
              <a:avLst/>
            </a:prstGeom>
          </p:spPr>
        </p:pic>
      </p:grpSp>
      <p:sp>
        <p:nvSpPr>
          <p:cNvPr id="55" name="Rectangle: Rounded Corners 54">
            <a:extLst>
              <a:ext uri="{FF2B5EF4-FFF2-40B4-BE49-F238E27FC236}">
                <a16:creationId xmlns:a16="http://schemas.microsoft.com/office/drawing/2014/main" id="{8EEB1E6A-9389-4C54-A7E1-39859001A290}"/>
              </a:ext>
            </a:extLst>
          </p:cNvPr>
          <p:cNvSpPr/>
          <p:nvPr/>
        </p:nvSpPr>
        <p:spPr>
          <a:xfrm>
            <a:off x="-135083" y="1336027"/>
            <a:ext cx="4097483" cy="1001928"/>
          </a:xfrm>
          <a:prstGeom prst="roundRect">
            <a:avLst/>
          </a:prstGeom>
          <a:noFill/>
          <a:ln w="6350">
            <a:solidFill>
              <a:schemeClr val="accent1"/>
            </a:solidFill>
          </a:ln>
          <a:effectLst>
            <a:glow rad="114300">
              <a:schemeClr val="accent1">
                <a:alpha val="19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6" name="Rectangle: Rounded Corners 55">
            <a:extLst>
              <a:ext uri="{FF2B5EF4-FFF2-40B4-BE49-F238E27FC236}">
                <a16:creationId xmlns:a16="http://schemas.microsoft.com/office/drawing/2014/main" id="{D732366A-A140-4D72-AD8A-9E26CC3219ED}"/>
              </a:ext>
            </a:extLst>
          </p:cNvPr>
          <p:cNvSpPr/>
          <p:nvPr/>
        </p:nvSpPr>
        <p:spPr>
          <a:xfrm>
            <a:off x="-135083" y="2531037"/>
            <a:ext cx="4097483" cy="1001928"/>
          </a:xfrm>
          <a:prstGeom prst="roundRect">
            <a:avLst/>
          </a:prstGeom>
          <a:noFill/>
          <a:ln w="6350">
            <a:solidFill>
              <a:schemeClr val="accent1"/>
            </a:solidFill>
          </a:ln>
          <a:effectLst>
            <a:glow rad="114300">
              <a:schemeClr val="accent1">
                <a:alpha val="19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7" name="Rectangle: Rounded Corners 56">
            <a:extLst>
              <a:ext uri="{FF2B5EF4-FFF2-40B4-BE49-F238E27FC236}">
                <a16:creationId xmlns:a16="http://schemas.microsoft.com/office/drawing/2014/main" id="{A96F115C-7AF2-4B9B-98EA-FE3F13D369BB}"/>
              </a:ext>
            </a:extLst>
          </p:cNvPr>
          <p:cNvSpPr/>
          <p:nvPr/>
        </p:nvSpPr>
        <p:spPr>
          <a:xfrm>
            <a:off x="-135083" y="3726047"/>
            <a:ext cx="4097483" cy="1001928"/>
          </a:xfrm>
          <a:prstGeom prst="roundRect">
            <a:avLst/>
          </a:prstGeom>
          <a:noFill/>
          <a:ln w="6350">
            <a:solidFill>
              <a:schemeClr val="accent1"/>
            </a:solidFill>
          </a:ln>
          <a:effectLst>
            <a:glow rad="114300">
              <a:schemeClr val="accent1">
                <a:alpha val="19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8" name="Rectangle: Rounded Corners 57">
            <a:extLst>
              <a:ext uri="{FF2B5EF4-FFF2-40B4-BE49-F238E27FC236}">
                <a16:creationId xmlns:a16="http://schemas.microsoft.com/office/drawing/2014/main" id="{F300F331-FAA5-480A-B6A0-FE6967C2188D}"/>
              </a:ext>
            </a:extLst>
          </p:cNvPr>
          <p:cNvSpPr/>
          <p:nvPr/>
        </p:nvSpPr>
        <p:spPr>
          <a:xfrm>
            <a:off x="-135083" y="4921056"/>
            <a:ext cx="4097483" cy="1001928"/>
          </a:xfrm>
          <a:prstGeom prst="roundRect">
            <a:avLst/>
          </a:prstGeom>
          <a:noFill/>
          <a:ln w="6350">
            <a:solidFill>
              <a:schemeClr val="accent1"/>
            </a:solidFill>
          </a:ln>
          <a:effectLst>
            <a:glow rad="114300">
              <a:schemeClr val="accent1">
                <a:alpha val="19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custDataLst>
      <p:tags r:id="rId1"/>
    </p:custDataLst>
    <p:extLst>
      <p:ext uri="{BB962C8B-B14F-4D97-AF65-F5344CB8AC3E}">
        <p14:creationId xmlns:p14="http://schemas.microsoft.com/office/powerpoint/2010/main" val="14827958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TextBox 84">
            <a:extLst>
              <a:ext uri="{FF2B5EF4-FFF2-40B4-BE49-F238E27FC236}">
                <a16:creationId xmlns:a16="http://schemas.microsoft.com/office/drawing/2014/main" id="{5DCAA3B9-B048-4C7B-A54D-B0D9ADF97EFA}"/>
              </a:ext>
            </a:extLst>
          </p:cNvPr>
          <p:cNvSpPr txBox="1"/>
          <p:nvPr/>
        </p:nvSpPr>
        <p:spPr>
          <a:xfrm>
            <a:off x="5521325" y="4991100"/>
            <a:ext cx="1536700" cy="877848"/>
          </a:xfrm>
          <a:prstGeom prst="rect">
            <a:avLst/>
          </a:prstGeom>
          <a:solidFill>
            <a:schemeClr val="tx1"/>
          </a:solidFill>
          <a:ln w="38100">
            <a:noFill/>
          </a:ln>
          <a:effectLst>
            <a:glow rad="139700">
              <a:schemeClr val="accent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lIns="144000" rIns="0" rtlCol="0" anchor="ctr">
            <a:noAutofit/>
          </a:bodyPr>
          <a:lstStyle>
            <a:defPPr>
              <a:defRPr lang="en-US"/>
            </a:defPPr>
            <a:lvl1pPr>
              <a:defRPr sz="1200">
                <a:solidFill>
                  <a:schemeClr val="tx1"/>
                </a:solidFill>
                <a:latin typeface="Roboto Light" panose="02000000000000000000" pitchFamily="2" charset="0"/>
                <a:ea typeface="Roboto Light" panose="02000000000000000000" pitchFamily="2" charset="0"/>
              </a:defRPr>
            </a:lvl1pPr>
          </a:lstStyle>
          <a:p>
            <a:endParaRPr lang="en-US" dirty="0"/>
          </a:p>
        </p:txBody>
      </p:sp>
      <p:sp>
        <p:nvSpPr>
          <p:cNvPr id="129" name="TextBox 128">
            <a:extLst>
              <a:ext uri="{FF2B5EF4-FFF2-40B4-BE49-F238E27FC236}">
                <a16:creationId xmlns:a16="http://schemas.microsoft.com/office/drawing/2014/main" id="{055BEAC6-98F0-4487-A3EF-AAC87C8DB6A0}"/>
              </a:ext>
            </a:extLst>
          </p:cNvPr>
          <p:cNvSpPr txBox="1"/>
          <p:nvPr/>
        </p:nvSpPr>
        <p:spPr>
          <a:xfrm>
            <a:off x="7988300" y="2876550"/>
            <a:ext cx="1536700" cy="877848"/>
          </a:xfrm>
          <a:prstGeom prst="rect">
            <a:avLst/>
          </a:prstGeom>
          <a:solidFill>
            <a:schemeClr val="tx1"/>
          </a:solidFill>
          <a:ln w="38100">
            <a:noFill/>
          </a:ln>
          <a:effectLst>
            <a:glow rad="139700">
              <a:schemeClr val="accent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lIns="144000" rIns="0" rtlCol="0" anchor="ctr">
            <a:noAutofit/>
          </a:bodyPr>
          <a:lstStyle>
            <a:defPPr>
              <a:defRPr lang="en-US"/>
            </a:defPPr>
            <a:lvl1pPr>
              <a:defRPr sz="1200">
                <a:solidFill>
                  <a:schemeClr val="tx1"/>
                </a:solidFill>
                <a:latin typeface="Roboto Light" panose="02000000000000000000" pitchFamily="2" charset="0"/>
                <a:ea typeface="Roboto Light" panose="02000000000000000000" pitchFamily="2" charset="0"/>
              </a:defRPr>
            </a:lvl1pPr>
          </a:lstStyle>
          <a:p>
            <a:endParaRPr lang="en-US" dirty="0"/>
          </a:p>
        </p:txBody>
      </p:sp>
      <p:sp>
        <p:nvSpPr>
          <p:cNvPr id="93" name="TextBox 92">
            <a:extLst>
              <a:ext uri="{FF2B5EF4-FFF2-40B4-BE49-F238E27FC236}">
                <a16:creationId xmlns:a16="http://schemas.microsoft.com/office/drawing/2014/main" id="{3B1EEE18-FCBF-4E35-8715-20C605E01C87}"/>
              </a:ext>
            </a:extLst>
          </p:cNvPr>
          <p:cNvSpPr txBox="1"/>
          <p:nvPr/>
        </p:nvSpPr>
        <p:spPr>
          <a:xfrm>
            <a:off x="5565705" y="5037302"/>
            <a:ext cx="1440000" cy="785698"/>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44000" rIns="0" rtlCol="0" anchor="ctr">
            <a:noAutofit/>
          </a:bodyPr>
          <a:lstStyle>
            <a:defPPr>
              <a:defRPr lang="en-US"/>
            </a:defPPr>
            <a:lvl1pPr>
              <a:defRPr sz="1200">
                <a:solidFill>
                  <a:schemeClr val="tx1"/>
                </a:solidFill>
                <a:latin typeface="Roboto Light" panose="02000000000000000000" pitchFamily="2" charset="0"/>
                <a:ea typeface="Roboto Light" panose="02000000000000000000" pitchFamily="2" charset="0"/>
              </a:defRPr>
            </a:lvl1pPr>
          </a:lstStyle>
          <a:p>
            <a:r>
              <a:rPr lang="en-US" dirty="0"/>
              <a:t>Apple Mail,</a:t>
            </a:r>
            <a:br>
              <a:rPr lang="en-US" dirty="0"/>
            </a:br>
            <a:r>
              <a:rPr lang="en-US" dirty="0"/>
              <a:t>Samsung,</a:t>
            </a:r>
            <a:br>
              <a:rPr lang="en-US"/>
            </a:br>
            <a:r>
              <a:rPr lang="en-US"/>
              <a:t>etc</a:t>
            </a:r>
            <a:endParaRPr lang="en-US" dirty="0"/>
          </a:p>
        </p:txBody>
      </p:sp>
      <p:sp>
        <p:nvSpPr>
          <p:cNvPr id="2" name="Title 1">
            <a:extLst>
              <a:ext uri="{FF2B5EF4-FFF2-40B4-BE49-F238E27FC236}">
                <a16:creationId xmlns:a16="http://schemas.microsoft.com/office/drawing/2014/main" id="{E884DD00-D415-4699-AB0A-DB5CCA0C2B43}"/>
              </a:ext>
            </a:extLst>
          </p:cNvPr>
          <p:cNvSpPr>
            <a:spLocks noGrp="1"/>
          </p:cNvSpPr>
          <p:nvPr>
            <p:ph type="title"/>
          </p:nvPr>
        </p:nvSpPr>
        <p:spPr>
          <a:xfrm>
            <a:off x="419099" y="238126"/>
            <a:ext cx="11256963" cy="974724"/>
          </a:xfrm>
        </p:spPr>
        <p:txBody>
          <a:bodyPr/>
          <a:lstStyle/>
          <a:p>
            <a:r>
              <a:rPr lang="en-GB" dirty="0"/>
              <a:t>Sectigo secure email S/MIME signing architecture</a:t>
            </a:r>
          </a:p>
        </p:txBody>
      </p:sp>
      <p:sp>
        <p:nvSpPr>
          <p:cNvPr id="89" name="TextBox 88">
            <a:extLst>
              <a:ext uri="{FF2B5EF4-FFF2-40B4-BE49-F238E27FC236}">
                <a16:creationId xmlns:a16="http://schemas.microsoft.com/office/drawing/2014/main" id="{8D1A14FD-30A6-40B3-B95D-D554FC724A85}"/>
              </a:ext>
            </a:extLst>
          </p:cNvPr>
          <p:cNvSpPr txBox="1"/>
          <p:nvPr/>
        </p:nvSpPr>
        <p:spPr>
          <a:xfrm>
            <a:off x="10754513" y="2720717"/>
            <a:ext cx="848098" cy="3204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200" tIns="45720" rIns="91440" bIns="45720" numCol="1" spcCol="0" rtlCol="0" fromWordArt="0" anchor="ctr" anchorCtr="0" forceAA="0" compatLnSpc="1">
            <a:prstTxWarp prst="textNoShape">
              <a:avLst/>
            </a:prstTxWarp>
            <a:noAutofit/>
          </a:bodyPr>
          <a:lstStyle>
            <a:defPPr>
              <a:defRPr lang="en-US"/>
            </a:defPPr>
            <a:lvl1pPr lvl="0">
              <a:lnSpc>
                <a:spcPct val="95000"/>
              </a:lnSpc>
              <a:defRPr sz="1200" b="1">
                <a:solidFill>
                  <a:srgbClr val="041C2C"/>
                </a:solidFill>
                <a:latin typeface="Roboto" panose="02000000000000000000" pitchFamily="2" charset="0"/>
                <a:ea typeface="Roboto" panose="02000000000000000000" pitchFamily="2" charset="0"/>
                <a:cs typeface="Calibri" panose="020F0502020204030204" pitchFamily="34" charset="0"/>
              </a:defRPr>
            </a:lvl1pPr>
          </a:lstStyle>
          <a:p>
            <a:pPr algn="ctr"/>
            <a:r>
              <a:rPr lang="en-US" b="0" dirty="0">
                <a:solidFill>
                  <a:schemeClr val="bg1"/>
                </a:solidFill>
              </a:rPr>
              <a:t>Recipient</a:t>
            </a:r>
          </a:p>
        </p:txBody>
      </p:sp>
      <p:grpSp>
        <p:nvGrpSpPr>
          <p:cNvPr id="75" name="Group 74">
            <a:extLst>
              <a:ext uri="{FF2B5EF4-FFF2-40B4-BE49-F238E27FC236}">
                <a16:creationId xmlns:a16="http://schemas.microsoft.com/office/drawing/2014/main" id="{438F4FFD-C5A7-476C-89DD-CA48958684EC}"/>
              </a:ext>
            </a:extLst>
          </p:cNvPr>
          <p:cNvGrpSpPr/>
          <p:nvPr/>
        </p:nvGrpSpPr>
        <p:grpSpPr>
          <a:xfrm>
            <a:off x="10823034" y="1802423"/>
            <a:ext cx="711056" cy="711052"/>
            <a:chOff x="10799150" y="3504332"/>
            <a:chExt cx="712787" cy="712787"/>
          </a:xfrm>
        </p:grpSpPr>
        <p:sp>
          <p:nvSpPr>
            <p:cNvPr id="107" name="Oval 106">
              <a:extLst>
                <a:ext uri="{FF2B5EF4-FFF2-40B4-BE49-F238E27FC236}">
                  <a16:creationId xmlns:a16="http://schemas.microsoft.com/office/drawing/2014/main" id="{B36A7C99-6A11-4B81-A864-55E63FD2E983}"/>
                </a:ext>
              </a:extLst>
            </p:cNvPr>
            <p:cNvSpPr/>
            <p:nvPr/>
          </p:nvSpPr>
          <p:spPr>
            <a:xfrm>
              <a:off x="10799150" y="3504332"/>
              <a:ext cx="712787" cy="712787"/>
            </a:xfrm>
            <a:prstGeom prst="ellipse">
              <a:avLst/>
            </a:prstGeom>
            <a:solidFill>
              <a:schemeClr val="bg1"/>
            </a:solidFill>
            <a:ln w="38100">
              <a:noFill/>
            </a:ln>
            <a:effectLst>
              <a:glow rad="101600">
                <a:schemeClr val="accent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solidFill>
                  <a:schemeClr val="bg1"/>
                </a:solidFill>
                <a:latin typeface="Raleway" charset="0"/>
              </a:endParaRPr>
            </a:p>
          </p:txBody>
        </p:sp>
        <p:pic>
          <p:nvPicPr>
            <p:cNvPr id="90" name="Graphic 89">
              <a:extLst>
                <a:ext uri="{FF2B5EF4-FFF2-40B4-BE49-F238E27FC236}">
                  <a16:creationId xmlns:a16="http://schemas.microsoft.com/office/drawing/2014/main" id="{BAD30792-BCF5-4AB7-A2AF-F919253F27ED}"/>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0800000" flipV="1">
              <a:off x="10932406" y="3630208"/>
              <a:ext cx="446275" cy="461036"/>
            </a:xfrm>
            <a:prstGeom prst="rect">
              <a:avLst/>
            </a:prstGeom>
          </p:spPr>
        </p:pic>
      </p:grpSp>
      <p:sp>
        <p:nvSpPr>
          <p:cNvPr id="91" name="TextBox 90">
            <a:extLst>
              <a:ext uri="{FF2B5EF4-FFF2-40B4-BE49-F238E27FC236}">
                <a16:creationId xmlns:a16="http://schemas.microsoft.com/office/drawing/2014/main" id="{BA6CB269-967F-4E8E-885F-431B50C1B295}"/>
              </a:ext>
            </a:extLst>
          </p:cNvPr>
          <p:cNvSpPr txBox="1"/>
          <p:nvPr/>
        </p:nvSpPr>
        <p:spPr>
          <a:xfrm>
            <a:off x="1723723" y="5100780"/>
            <a:ext cx="1536700" cy="776145"/>
          </a:xfrm>
          <a:prstGeom prst="rect">
            <a:avLst/>
          </a:prstGeom>
          <a:solidFill>
            <a:schemeClr val="tx1"/>
          </a:solidFill>
          <a:ln w="38100">
            <a:noFill/>
          </a:ln>
          <a:effectLst>
            <a:glow rad="139700">
              <a:schemeClr val="accent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lIns="144000" rIns="0" rtlCol="0" anchor="ctr">
            <a:noAutofit/>
          </a:bodyPr>
          <a:lstStyle>
            <a:defPPr>
              <a:defRPr lang="en-US"/>
            </a:defPPr>
            <a:lvl1pPr>
              <a:defRPr sz="1200">
                <a:solidFill>
                  <a:schemeClr val="tx1"/>
                </a:solidFill>
                <a:latin typeface="Roboto Light" panose="02000000000000000000" pitchFamily="2" charset="0"/>
                <a:ea typeface="Roboto Light" panose="02000000000000000000" pitchFamily="2" charset="0"/>
              </a:defRPr>
            </a:lvl1pPr>
          </a:lstStyle>
          <a:p>
            <a:endParaRPr lang="en-US" dirty="0"/>
          </a:p>
        </p:txBody>
      </p:sp>
      <p:pic>
        <p:nvPicPr>
          <p:cNvPr id="4" name="Graphic 3">
            <a:extLst>
              <a:ext uri="{FF2B5EF4-FFF2-40B4-BE49-F238E27FC236}">
                <a16:creationId xmlns:a16="http://schemas.microsoft.com/office/drawing/2014/main" id="{20823FB1-9FB5-48FE-9B8F-3814298B33F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4578" y="1725173"/>
            <a:ext cx="3261880" cy="1837388"/>
          </a:xfrm>
          <a:prstGeom prst="rect">
            <a:avLst/>
          </a:prstGeom>
        </p:spPr>
      </p:pic>
      <p:grpSp>
        <p:nvGrpSpPr>
          <p:cNvPr id="40" name="Group 39">
            <a:extLst>
              <a:ext uri="{FF2B5EF4-FFF2-40B4-BE49-F238E27FC236}">
                <a16:creationId xmlns:a16="http://schemas.microsoft.com/office/drawing/2014/main" id="{28A690DE-AF44-4DCF-954B-066EB85C44E8}"/>
              </a:ext>
            </a:extLst>
          </p:cNvPr>
          <p:cNvGrpSpPr/>
          <p:nvPr/>
        </p:nvGrpSpPr>
        <p:grpSpPr>
          <a:xfrm>
            <a:off x="1456000" y="3589940"/>
            <a:ext cx="2079039" cy="455376"/>
            <a:chOff x="1396684" y="3473826"/>
            <a:chExt cx="2079039" cy="455376"/>
          </a:xfrm>
        </p:grpSpPr>
        <p:cxnSp>
          <p:nvCxnSpPr>
            <p:cNvPr id="41" name="Connector: Elbow 40">
              <a:extLst>
                <a:ext uri="{FF2B5EF4-FFF2-40B4-BE49-F238E27FC236}">
                  <a16:creationId xmlns:a16="http://schemas.microsoft.com/office/drawing/2014/main" id="{765B401C-248F-4359-B1CC-D91AE6388FC8}"/>
                </a:ext>
              </a:extLst>
            </p:cNvPr>
            <p:cNvCxnSpPr>
              <a:cxnSpLocks/>
              <a:stCxn id="39" idx="2"/>
              <a:endCxn id="37" idx="0"/>
            </p:cNvCxnSpPr>
            <p:nvPr/>
          </p:nvCxnSpPr>
          <p:spPr>
            <a:xfrm rot="5400000">
              <a:off x="2728276" y="3181755"/>
              <a:ext cx="455375" cy="1039519"/>
            </a:xfrm>
            <a:prstGeom prst="bentConnector3">
              <a:avLst>
                <a:gd name="adj1" fmla="val 50000"/>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Connector: Elbow 41">
              <a:extLst>
                <a:ext uri="{FF2B5EF4-FFF2-40B4-BE49-F238E27FC236}">
                  <a16:creationId xmlns:a16="http://schemas.microsoft.com/office/drawing/2014/main" id="{A1D3C1CD-C523-40E6-8A41-8335A4D404DC}"/>
                </a:ext>
              </a:extLst>
            </p:cNvPr>
            <p:cNvCxnSpPr>
              <a:cxnSpLocks/>
              <a:stCxn id="38" idx="2"/>
              <a:endCxn id="37" idx="0"/>
            </p:cNvCxnSpPr>
            <p:nvPr/>
          </p:nvCxnSpPr>
          <p:spPr>
            <a:xfrm rot="16200000" flipH="1">
              <a:off x="1688756" y="3181754"/>
              <a:ext cx="455375" cy="1039520"/>
            </a:xfrm>
            <a:prstGeom prst="bentConnector3">
              <a:avLst>
                <a:gd name="adj1" fmla="val 50000"/>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cxnSp>
        <p:nvCxnSpPr>
          <p:cNvPr id="44" name="Straight Arrow Connector 43">
            <a:extLst>
              <a:ext uri="{FF2B5EF4-FFF2-40B4-BE49-F238E27FC236}">
                <a16:creationId xmlns:a16="http://schemas.microsoft.com/office/drawing/2014/main" id="{F02197F1-2A18-4257-BF10-BD394DE80242}"/>
              </a:ext>
            </a:extLst>
          </p:cNvPr>
          <p:cNvCxnSpPr>
            <a:stCxn id="37" idx="2"/>
            <a:endCxn id="43" idx="0"/>
          </p:cNvCxnSpPr>
          <p:nvPr/>
        </p:nvCxnSpPr>
        <p:spPr>
          <a:xfrm>
            <a:off x="2495519" y="4718516"/>
            <a:ext cx="0" cy="431284"/>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nvGrpSpPr>
          <p:cNvPr id="117" name="Group 116">
            <a:extLst>
              <a:ext uri="{FF2B5EF4-FFF2-40B4-BE49-F238E27FC236}">
                <a16:creationId xmlns:a16="http://schemas.microsoft.com/office/drawing/2014/main" id="{3DF0F494-B7A4-4C4B-941E-DB4E7E0816C8}"/>
              </a:ext>
            </a:extLst>
          </p:cNvPr>
          <p:cNvGrpSpPr/>
          <p:nvPr/>
        </p:nvGrpSpPr>
        <p:grpSpPr>
          <a:xfrm>
            <a:off x="1775519" y="4045316"/>
            <a:ext cx="1440000" cy="673200"/>
            <a:chOff x="1775519" y="4045316"/>
            <a:chExt cx="1440000" cy="673200"/>
          </a:xfrm>
        </p:grpSpPr>
        <p:sp>
          <p:nvSpPr>
            <p:cNvPr id="37" name="TextBox 36">
              <a:extLst>
                <a:ext uri="{FF2B5EF4-FFF2-40B4-BE49-F238E27FC236}">
                  <a16:creationId xmlns:a16="http://schemas.microsoft.com/office/drawing/2014/main" id="{D47DBBB1-8CDD-474E-8904-1871E4682F1B}"/>
                </a:ext>
              </a:extLst>
            </p:cNvPr>
            <p:cNvSpPr txBox="1"/>
            <p:nvPr/>
          </p:nvSpPr>
          <p:spPr>
            <a:xfrm>
              <a:off x="1775519" y="4045316"/>
              <a:ext cx="1440000" cy="673200"/>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44000" rIns="0" rtlCol="0" anchor="ctr">
              <a:noAutofit/>
            </a:bodyPr>
            <a:lstStyle>
              <a:defPPr>
                <a:defRPr lang="en-US"/>
              </a:defPPr>
              <a:lvl1pPr>
                <a:defRPr sz="1100">
                  <a:solidFill>
                    <a:schemeClr val="tx1"/>
                  </a:solidFill>
                  <a:latin typeface="Roboto Light" panose="02000000000000000000" pitchFamily="2" charset="0"/>
                  <a:ea typeface="Roboto Light" panose="02000000000000000000" pitchFamily="2" charset="0"/>
                </a:defRPr>
              </a:lvl1pPr>
            </a:lstStyle>
            <a:p>
              <a:r>
                <a:rPr lang="en-US" sz="1200" dirty="0"/>
                <a:t>Certificate Manager</a:t>
              </a:r>
            </a:p>
          </p:txBody>
        </p:sp>
        <p:grpSp>
          <p:nvGrpSpPr>
            <p:cNvPr id="78" name="Graphic 33">
              <a:extLst>
                <a:ext uri="{FF2B5EF4-FFF2-40B4-BE49-F238E27FC236}">
                  <a16:creationId xmlns:a16="http://schemas.microsoft.com/office/drawing/2014/main" id="{5A08FE36-BEB8-4B75-B3A8-F450553376E5}"/>
                </a:ext>
              </a:extLst>
            </p:cNvPr>
            <p:cNvGrpSpPr/>
            <p:nvPr/>
          </p:nvGrpSpPr>
          <p:grpSpPr>
            <a:xfrm>
              <a:off x="2758713" y="4260209"/>
              <a:ext cx="347416" cy="243415"/>
              <a:chOff x="4585371" y="2590738"/>
              <a:chExt cx="707007" cy="495362"/>
            </a:xfrm>
            <a:solidFill>
              <a:schemeClr val="tx2"/>
            </a:solidFill>
          </p:grpSpPr>
          <p:sp>
            <p:nvSpPr>
              <p:cNvPr id="79" name="Freeform: Shape 78">
                <a:extLst>
                  <a:ext uri="{FF2B5EF4-FFF2-40B4-BE49-F238E27FC236}">
                    <a16:creationId xmlns:a16="http://schemas.microsoft.com/office/drawing/2014/main" id="{BF9D20EB-8D2C-4459-B313-9B680C1FDD91}"/>
                  </a:ext>
                </a:extLst>
              </p:cNvPr>
              <p:cNvSpPr/>
              <p:nvPr/>
            </p:nvSpPr>
            <p:spPr>
              <a:xfrm>
                <a:off x="4598958" y="2590800"/>
                <a:ext cx="693420" cy="495300"/>
              </a:xfrm>
              <a:custGeom>
                <a:avLst/>
                <a:gdLst>
                  <a:gd name="connsiteX0" fmla="*/ 668655 w 693420"/>
                  <a:gd name="connsiteY0" fmla="*/ 495300 h 495300"/>
                  <a:gd name="connsiteX1" fmla="*/ 24765 w 693420"/>
                  <a:gd name="connsiteY1" fmla="*/ 495300 h 495300"/>
                  <a:gd name="connsiteX2" fmla="*/ 0 w 693420"/>
                  <a:gd name="connsiteY2" fmla="*/ 470535 h 495300"/>
                  <a:gd name="connsiteX3" fmla="*/ 0 w 693420"/>
                  <a:gd name="connsiteY3" fmla="*/ 297180 h 495300"/>
                  <a:gd name="connsiteX4" fmla="*/ 24765 w 693420"/>
                  <a:gd name="connsiteY4" fmla="*/ 272415 h 495300"/>
                  <a:gd name="connsiteX5" fmla="*/ 49530 w 693420"/>
                  <a:gd name="connsiteY5" fmla="*/ 297180 h 495300"/>
                  <a:gd name="connsiteX6" fmla="*/ 49530 w 693420"/>
                  <a:gd name="connsiteY6" fmla="*/ 445770 h 495300"/>
                  <a:gd name="connsiteX7" fmla="*/ 643890 w 693420"/>
                  <a:gd name="connsiteY7" fmla="*/ 445770 h 495300"/>
                  <a:gd name="connsiteX8" fmla="*/ 643890 w 693420"/>
                  <a:gd name="connsiteY8" fmla="*/ 49530 h 495300"/>
                  <a:gd name="connsiteX9" fmla="*/ 297180 w 693420"/>
                  <a:gd name="connsiteY9" fmla="*/ 49530 h 495300"/>
                  <a:gd name="connsiteX10" fmla="*/ 272415 w 693420"/>
                  <a:gd name="connsiteY10" fmla="*/ 24765 h 495300"/>
                  <a:gd name="connsiteX11" fmla="*/ 297180 w 693420"/>
                  <a:gd name="connsiteY11" fmla="*/ 0 h 495300"/>
                  <a:gd name="connsiteX12" fmla="*/ 668655 w 693420"/>
                  <a:gd name="connsiteY12" fmla="*/ 0 h 495300"/>
                  <a:gd name="connsiteX13" fmla="*/ 693420 w 693420"/>
                  <a:gd name="connsiteY13" fmla="*/ 24765 h 495300"/>
                  <a:gd name="connsiteX14" fmla="*/ 693420 w 693420"/>
                  <a:gd name="connsiteY14" fmla="*/ 470535 h 495300"/>
                  <a:gd name="connsiteX15" fmla="*/ 668655 w 693420"/>
                  <a:gd name="connsiteY15" fmla="*/ 495300 h 495300"/>
                  <a:gd name="connsiteX16" fmla="*/ 520065 w 693420"/>
                  <a:gd name="connsiteY16" fmla="*/ 371475 h 495300"/>
                  <a:gd name="connsiteX17" fmla="*/ 173355 w 693420"/>
                  <a:gd name="connsiteY17" fmla="*/ 371475 h 495300"/>
                  <a:gd name="connsiteX18" fmla="*/ 148590 w 693420"/>
                  <a:gd name="connsiteY18" fmla="*/ 346710 h 495300"/>
                  <a:gd name="connsiteX19" fmla="*/ 173355 w 693420"/>
                  <a:gd name="connsiteY19" fmla="*/ 321945 h 495300"/>
                  <a:gd name="connsiteX20" fmla="*/ 520065 w 693420"/>
                  <a:gd name="connsiteY20" fmla="*/ 321945 h 495300"/>
                  <a:gd name="connsiteX21" fmla="*/ 544830 w 693420"/>
                  <a:gd name="connsiteY21" fmla="*/ 346710 h 495300"/>
                  <a:gd name="connsiteX22" fmla="*/ 520065 w 693420"/>
                  <a:gd name="connsiteY22" fmla="*/ 371475 h 495300"/>
                  <a:gd name="connsiteX23" fmla="*/ 520065 w 693420"/>
                  <a:gd name="connsiteY23" fmla="*/ 272415 h 495300"/>
                  <a:gd name="connsiteX24" fmla="*/ 297180 w 693420"/>
                  <a:gd name="connsiteY24" fmla="*/ 272415 h 495300"/>
                  <a:gd name="connsiteX25" fmla="*/ 272415 w 693420"/>
                  <a:gd name="connsiteY25" fmla="*/ 247650 h 495300"/>
                  <a:gd name="connsiteX26" fmla="*/ 297180 w 693420"/>
                  <a:gd name="connsiteY26" fmla="*/ 222885 h 495300"/>
                  <a:gd name="connsiteX27" fmla="*/ 520065 w 693420"/>
                  <a:gd name="connsiteY27" fmla="*/ 222885 h 495300"/>
                  <a:gd name="connsiteX28" fmla="*/ 544830 w 693420"/>
                  <a:gd name="connsiteY28" fmla="*/ 247650 h 495300"/>
                  <a:gd name="connsiteX29" fmla="*/ 520065 w 693420"/>
                  <a:gd name="connsiteY29" fmla="*/ 272415 h 495300"/>
                  <a:gd name="connsiteX30" fmla="*/ 520065 w 693420"/>
                  <a:gd name="connsiteY30" fmla="*/ 173355 h 495300"/>
                  <a:gd name="connsiteX31" fmla="*/ 371475 w 693420"/>
                  <a:gd name="connsiteY31" fmla="*/ 173355 h 495300"/>
                  <a:gd name="connsiteX32" fmla="*/ 346710 w 693420"/>
                  <a:gd name="connsiteY32" fmla="*/ 148590 h 495300"/>
                  <a:gd name="connsiteX33" fmla="*/ 371475 w 693420"/>
                  <a:gd name="connsiteY33" fmla="*/ 123825 h 495300"/>
                  <a:gd name="connsiteX34" fmla="*/ 520065 w 693420"/>
                  <a:gd name="connsiteY34" fmla="*/ 123825 h 495300"/>
                  <a:gd name="connsiteX35" fmla="*/ 544830 w 693420"/>
                  <a:gd name="connsiteY35" fmla="*/ 148590 h 495300"/>
                  <a:gd name="connsiteX36" fmla="*/ 520065 w 693420"/>
                  <a:gd name="connsiteY36" fmla="*/ 173355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93420" h="495300">
                    <a:moveTo>
                      <a:pt x="668655" y="495300"/>
                    </a:moveTo>
                    <a:lnTo>
                      <a:pt x="24765" y="495300"/>
                    </a:lnTo>
                    <a:cubicBezTo>
                      <a:pt x="11144" y="495300"/>
                      <a:pt x="0" y="484156"/>
                      <a:pt x="0" y="470535"/>
                    </a:cubicBezTo>
                    <a:lnTo>
                      <a:pt x="0" y="297180"/>
                    </a:lnTo>
                    <a:cubicBezTo>
                      <a:pt x="0" y="283559"/>
                      <a:pt x="11144" y="272415"/>
                      <a:pt x="24765" y="272415"/>
                    </a:cubicBezTo>
                    <a:cubicBezTo>
                      <a:pt x="38386" y="272415"/>
                      <a:pt x="49530" y="283559"/>
                      <a:pt x="49530" y="297180"/>
                    </a:cubicBezTo>
                    <a:lnTo>
                      <a:pt x="49530" y="445770"/>
                    </a:lnTo>
                    <a:lnTo>
                      <a:pt x="643890" y="445770"/>
                    </a:lnTo>
                    <a:lnTo>
                      <a:pt x="643890" y="49530"/>
                    </a:lnTo>
                    <a:lnTo>
                      <a:pt x="297180" y="49530"/>
                    </a:lnTo>
                    <a:cubicBezTo>
                      <a:pt x="283559" y="49530"/>
                      <a:pt x="272415" y="38386"/>
                      <a:pt x="272415" y="24765"/>
                    </a:cubicBezTo>
                    <a:cubicBezTo>
                      <a:pt x="272415" y="11144"/>
                      <a:pt x="283559" y="0"/>
                      <a:pt x="297180" y="0"/>
                    </a:cubicBezTo>
                    <a:lnTo>
                      <a:pt x="668655" y="0"/>
                    </a:lnTo>
                    <a:cubicBezTo>
                      <a:pt x="682276" y="0"/>
                      <a:pt x="693420" y="11144"/>
                      <a:pt x="693420" y="24765"/>
                    </a:cubicBezTo>
                    <a:lnTo>
                      <a:pt x="693420" y="470535"/>
                    </a:lnTo>
                    <a:cubicBezTo>
                      <a:pt x="693420" y="484156"/>
                      <a:pt x="682276" y="495300"/>
                      <a:pt x="668655" y="495300"/>
                    </a:cubicBezTo>
                    <a:close/>
                    <a:moveTo>
                      <a:pt x="520065" y="371475"/>
                    </a:moveTo>
                    <a:lnTo>
                      <a:pt x="173355" y="371475"/>
                    </a:lnTo>
                    <a:cubicBezTo>
                      <a:pt x="159734" y="371475"/>
                      <a:pt x="148590" y="360331"/>
                      <a:pt x="148590" y="346710"/>
                    </a:cubicBezTo>
                    <a:cubicBezTo>
                      <a:pt x="148590" y="333089"/>
                      <a:pt x="159734" y="321945"/>
                      <a:pt x="173355" y="321945"/>
                    </a:cubicBezTo>
                    <a:lnTo>
                      <a:pt x="520065" y="321945"/>
                    </a:lnTo>
                    <a:cubicBezTo>
                      <a:pt x="533686" y="321945"/>
                      <a:pt x="544830" y="333089"/>
                      <a:pt x="544830" y="346710"/>
                    </a:cubicBezTo>
                    <a:cubicBezTo>
                      <a:pt x="544830" y="360331"/>
                      <a:pt x="533686" y="371475"/>
                      <a:pt x="520065" y="371475"/>
                    </a:cubicBezTo>
                    <a:close/>
                    <a:moveTo>
                      <a:pt x="520065" y="272415"/>
                    </a:moveTo>
                    <a:lnTo>
                      <a:pt x="297180" y="272415"/>
                    </a:lnTo>
                    <a:cubicBezTo>
                      <a:pt x="283559" y="272415"/>
                      <a:pt x="272415" y="261271"/>
                      <a:pt x="272415" y="247650"/>
                    </a:cubicBezTo>
                    <a:cubicBezTo>
                      <a:pt x="272415" y="234029"/>
                      <a:pt x="283559" y="222885"/>
                      <a:pt x="297180" y="222885"/>
                    </a:cubicBezTo>
                    <a:lnTo>
                      <a:pt x="520065" y="222885"/>
                    </a:lnTo>
                    <a:cubicBezTo>
                      <a:pt x="533686" y="222885"/>
                      <a:pt x="544830" y="234029"/>
                      <a:pt x="544830" y="247650"/>
                    </a:cubicBezTo>
                    <a:cubicBezTo>
                      <a:pt x="544830" y="261271"/>
                      <a:pt x="533686" y="272415"/>
                      <a:pt x="520065" y="272415"/>
                    </a:cubicBezTo>
                    <a:close/>
                    <a:moveTo>
                      <a:pt x="520065" y="173355"/>
                    </a:moveTo>
                    <a:lnTo>
                      <a:pt x="371475" y="173355"/>
                    </a:lnTo>
                    <a:cubicBezTo>
                      <a:pt x="357854" y="173355"/>
                      <a:pt x="346710" y="162211"/>
                      <a:pt x="346710" y="148590"/>
                    </a:cubicBezTo>
                    <a:cubicBezTo>
                      <a:pt x="346710" y="134969"/>
                      <a:pt x="357854" y="123825"/>
                      <a:pt x="371475" y="123825"/>
                    </a:cubicBezTo>
                    <a:lnTo>
                      <a:pt x="520065" y="123825"/>
                    </a:lnTo>
                    <a:cubicBezTo>
                      <a:pt x="533686" y="123825"/>
                      <a:pt x="544830" y="134969"/>
                      <a:pt x="544830" y="148590"/>
                    </a:cubicBezTo>
                    <a:cubicBezTo>
                      <a:pt x="544830" y="162211"/>
                      <a:pt x="533686" y="173355"/>
                      <a:pt x="520065" y="173355"/>
                    </a:cubicBezTo>
                    <a:close/>
                  </a:path>
                </a:pathLst>
              </a:custGeom>
              <a:grpFill/>
              <a:ln w="3175" cap="flat">
                <a:noFill/>
                <a:prstDash val="solid"/>
                <a:miter/>
              </a:ln>
            </p:spPr>
            <p:txBody>
              <a:bodyPr rtlCol="0" anchor="ctr"/>
              <a:lstStyle/>
              <a:p>
                <a:endParaRPr lang="en-GB">
                  <a:solidFill>
                    <a:schemeClr val="bg1"/>
                  </a:solidFill>
                </a:endParaRPr>
              </a:p>
            </p:txBody>
          </p:sp>
          <p:sp>
            <p:nvSpPr>
              <p:cNvPr id="80" name="Freeform: Shape 79">
                <a:extLst>
                  <a:ext uri="{FF2B5EF4-FFF2-40B4-BE49-F238E27FC236}">
                    <a16:creationId xmlns:a16="http://schemas.microsoft.com/office/drawing/2014/main" id="{664D5D4F-63CB-48CC-81E6-BB654CFDDDC4}"/>
                  </a:ext>
                </a:extLst>
              </p:cNvPr>
              <p:cNvSpPr/>
              <p:nvPr/>
            </p:nvSpPr>
            <p:spPr>
              <a:xfrm>
                <a:off x="4585371" y="2590738"/>
                <a:ext cx="247651" cy="247649"/>
              </a:xfrm>
              <a:custGeom>
                <a:avLst/>
                <a:gdLst>
                  <a:gd name="connsiteX0" fmla="*/ 129831 w 247650"/>
                  <a:gd name="connsiteY0" fmla="*/ 259847 h 247650"/>
                  <a:gd name="connsiteX1" fmla="*/ 129831 w 247650"/>
                  <a:gd name="connsiteY1" fmla="*/ 259847 h 247650"/>
                  <a:gd name="connsiteX2" fmla="*/ 112247 w 247650"/>
                  <a:gd name="connsiteY2" fmla="*/ 252665 h 247650"/>
                  <a:gd name="connsiteX3" fmla="*/ 88968 w 247650"/>
                  <a:gd name="connsiteY3" fmla="*/ 228891 h 247650"/>
                  <a:gd name="connsiteX4" fmla="*/ 55536 w 247650"/>
                  <a:gd name="connsiteY4" fmla="*/ 228891 h 247650"/>
                  <a:gd name="connsiteX5" fmla="*/ 30771 w 247650"/>
                  <a:gd name="connsiteY5" fmla="*/ 204126 h 247650"/>
                  <a:gd name="connsiteX6" fmla="*/ 30771 w 247650"/>
                  <a:gd name="connsiteY6" fmla="*/ 170940 h 247650"/>
                  <a:gd name="connsiteX7" fmla="*/ 7244 w 247650"/>
                  <a:gd name="connsiteY7" fmla="*/ 147414 h 247650"/>
                  <a:gd name="connsiteX8" fmla="*/ 7244 w 247650"/>
                  <a:gd name="connsiteY8" fmla="*/ 112495 h 247650"/>
                  <a:gd name="connsiteX9" fmla="*/ 30771 w 247650"/>
                  <a:gd name="connsiteY9" fmla="*/ 88968 h 247650"/>
                  <a:gd name="connsiteX10" fmla="*/ 30771 w 247650"/>
                  <a:gd name="connsiteY10" fmla="*/ 55536 h 247650"/>
                  <a:gd name="connsiteX11" fmla="*/ 55536 w 247650"/>
                  <a:gd name="connsiteY11" fmla="*/ 30771 h 247650"/>
                  <a:gd name="connsiteX12" fmla="*/ 88721 w 247650"/>
                  <a:gd name="connsiteY12" fmla="*/ 30771 h 247650"/>
                  <a:gd name="connsiteX13" fmla="*/ 112247 w 247650"/>
                  <a:gd name="connsiteY13" fmla="*/ 7244 h 247650"/>
                  <a:gd name="connsiteX14" fmla="*/ 147166 w 247650"/>
                  <a:gd name="connsiteY14" fmla="*/ 7244 h 247650"/>
                  <a:gd name="connsiteX15" fmla="*/ 170940 w 247650"/>
                  <a:gd name="connsiteY15" fmla="*/ 30771 h 247650"/>
                  <a:gd name="connsiteX16" fmla="*/ 204126 w 247650"/>
                  <a:gd name="connsiteY16" fmla="*/ 30771 h 247650"/>
                  <a:gd name="connsiteX17" fmla="*/ 228891 w 247650"/>
                  <a:gd name="connsiteY17" fmla="*/ 55536 h 247650"/>
                  <a:gd name="connsiteX18" fmla="*/ 228891 w 247650"/>
                  <a:gd name="connsiteY18" fmla="*/ 88721 h 247650"/>
                  <a:gd name="connsiteX19" fmla="*/ 252417 w 247650"/>
                  <a:gd name="connsiteY19" fmla="*/ 112247 h 247650"/>
                  <a:gd name="connsiteX20" fmla="*/ 259599 w 247650"/>
                  <a:gd name="connsiteY20" fmla="*/ 129831 h 247650"/>
                  <a:gd name="connsiteX21" fmla="*/ 252417 w 247650"/>
                  <a:gd name="connsiteY21" fmla="*/ 147414 h 247650"/>
                  <a:gd name="connsiteX22" fmla="*/ 228891 w 247650"/>
                  <a:gd name="connsiteY22" fmla="*/ 170940 h 247650"/>
                  <a:gd name="connsiteX23" fmla="*/ 228891 w 247650"/>
                  <a:gd name="connsiteY23" fmla="*/ 204126 h 247650"/>
                  <a:gd name="connsiteX24" fmla="*/ 204126 w 247650"/>
                  <a:gd name="connsiteY24" fmla="*/ 228891 h 247650"/>
                  <a:gd name="connsiteX25" fmla="*/ 170940 w 247650"/>
                  <a:gd name="connsiteY25" fmla="*/ 228891 h 247650"/>
                  <a:gd name="connsiteX26" fmla="*/ 147414 w 247650"/>
                  <a:gd name="connsiteY26" fmla="*/ 252417 h 247650"/>
                  <a:gd name="connsiteX27" fmla="*/ 129831 w 247650"/>
                  <a:gd name="connsiteY27" fmla="*/ 259847 h 247650"/>
                  <a:gd name="connsiteX28" fmla="*/ 80301 w 247650"/>
                  <a:gd name="connsiteY28" fmla="*/ 179361 h 247650"/>
                  <a:gd name="connsiteX29" fmla="*/ 99122 w 247650"/>
                  <a:gd name="connsiteY29" fmla="*/ 179361 h 247650"/>
                  <a:gd name="connsiteX30" fmla="*/ 116705 w 247650"/>
                  <a:gd name="connsiteY30" fmla="*/ 186542 h 247650"/>
                  <a:gd name="connsiteX31" fmla="*/ 130078 w 247650"/>
                  <a:gd name="connsiteY31" fmla="*/ 199915 h 247650"/>
                  <a:gd name="connsiteX32" fmla="*/ 143451 w 247650"/>
                  <a:gd name="connsiteY32" fmla="*/ 186542 h 247650"/>
                  <a:gd name="connsiteX33" fmla="*/ 161034 w 247650"/>
                  <a:gd name="connsiteY33" fmla="*/ 179361 h 247650"/>
                  <a:gd name="connsiteX34" fmla="*/ 179856 w 247650"/>
                  <a:gd name="connsiteY34" fmla="*/ 179361 h 247650"/>
                  <a:gd name="connsiteX35" fmla="*/ 179856 w 247650"/>
                  <a:gd name="connsiteY35" fmla="*/ 160787 h 247650"/>
                  <a:gd name="connsiteX36" fmla="*/ 187038 w 247650"/>
                  <a:gd name="connsiteY36" fmla="*/ 143204 h 247650"/>
                  <a:gd name="connsiteX37" fmla="*/ 200411 w 247650"/>
                  <a:gd name="connsiteY37" fmla="*/ 129831 h 247650"/>
                  <a:gd name="connsiteX38" fmla="*/ 186790 w 247650"/>
                  <a:gd name="connsiteY38" fmla="*/ 116705 h 247650"/>
                  <a:gd name="connsiteX39" fmla="*/ 179361 w 247650"/>
                  <a:gd name="connsiteY39" fmla="*/ 99122 h 247650"/>
                  <a:gd name="connsiteX40" fmla="*/ 179361 w 247650"/>
                  <a:gd name="connsiteY40" fmla="*/ 80301 h 247650"/>
                  <a:gd name="connsiteX41" fmla="*/ 160787 w 247650"/>
                  <a:gd name="connsiteY41" fmla="*/ 80301 h 247650"/>
                  <a:gd name="connsiteX42" fmla="*/ 143204 w 247650"/>
                  <a:gd name="connsiteY42" fmla="*/ 73119 h 247650"/>
                  <a:gd name="connsiteX43" fmla="*/ 129831 w 247650"/>
                  <a:gd name="connsiteY43" fmla="*/ 59746 h 247650"/>
                  <a:gd name="connsiteX44" fmla="*/ 116705 w 247650"/>
                  <a:gd name="connsiteY44" fmla="*/ 73119 h 247650"/>
                  <a:gd name="connsiteX45" fmla="*/ 99122 w 247650"/>
                  <a:gd name="connsiteY45" fmla="*/ 80301 h 247650"/>
                  <a:gd name="connsiteX46" fmla="*/ 80301 w 247650"/>
                  <a:gd name="connsiteY46" fmla="*/ 80301 h 247650"/>
                  <a:gd name="connsiteX47" fmla="*/ 80301 w 247650"/>
                  <a:gd name="connsiteY47" fmla="*/ 99122 h 247650"/>
                  <a:gd name="connsiteX48" fmla="*/ 73119 w 247650"/>
                  <a:gd name="connsiteY48" fmla="*/ 116705 h 247650"/>
                  <a:gd name="connsiteX49" fmla="*/ 59746 w 247650"/>
                  <a:gd name="connsiteY49" fmla="*/ 129831 h 247650"/>
                  <a:gd name="connsiteX50" fmla="*/ 73119 w 247650"/>
                  <a:gd name="connsiteY50" fmla="*/ 143204 h 247650"/>
                  <a:gd name="connsiteX51" fmla="*/ 80301 w 247650"/>
                  <a:gd name="connsiteY51" fmla="*/ 160787 h 247650"/>
                  <a:gd name="connsiteX52" fmla="*/ 80301 w 247650"/>
                  <a:gd name="connsiteY52" fmla="*/ 179361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47650" h="247650">
                    <a:moveTo>
                      <a:pt x="129831" y="259847"/>
                    </a:moveTo>
                    <a:lnTo>
                      <a:pt x="129831" y="259847"/>
                    </a:lnTo>
                    <a:cubicBezTo>
                      <a:pt x="123144" y="259847"/>
                      <a:pt x="116953" y="257123"/>
                      <a:pt x="112247" y="252665"/>
                    </a:cubicBezTo>
                    <a:lnTo>
                      <a:pt x="88968" y="228891"/>
                    </a:lnTo>
                    <a:lnTo>
                      <a:pt x="55536" y="228891"/>
                    </a:lnTo>
                    <a:cubicBezTo>
                      <a:pt x="41915" y="228891"/>
                      <a:pt x="30771" y="217746"/>
                      <a:pt x="30771" y="204126"/>
                    </a:cubicBezTo>
                    <a:lnTo>
                      <a:pt x="30771" y="170940"/>
                    </a:lnTo>
                    <a:lnTo>
                      <a:pt x="7244" y="147414"/>
                    </a:lnTo>
                    <a:cubicBezTo>
                      <a:pt x="-2415" y="137755"/>
                      <a:pt x="-2415" y="122153"/>
                      <a:pt x="7244" y="112495"/>
                    </a:cubicBezTo>
                    <a:lnTo>
                      <a:pt x="30771" y="88968"/>
                    </a:lnTo>
                    <a:lnTo>
                      <a:pt x="30771" y="55536"/>
                    </a:lnTo>
                    <a:cubicBezTo>
                      <a:pt x="30771" y="41915"/>
                      <a:pt x="41915" y="30771"/>
                      <a:pt x="55536" y="30771"/>
                    </a:cubicBezTo>
                    <a:lnTo>
                      <a:pt x="88721" y="30771"/>
                    </a:lnTo>
                    <a:lnTo>
                      <a:pt x="112247" y="7244"/>
                    </a:lnTo>
                    <a:cubicBezTo>
                      <a:pt x="121906" y="-2415"/>
                      <a:pt x="137508" y="-2415"/>
                      <a:pt x="147166" y="7244"/>
                    </a:cubicBezTo>
                    <a:lnTo>
                      <a:pt x="170940" y="30771"/>
                    </a:lnTo>
                    <a:lnTo>
                      <a:pt x="204126" y="30771"/>
                    </a:lnTo>
                    <a:cubicBezTo>
                      <a:pt x="217746" y="30771"/>
                      <a:pt x="228891" y="41915"/>
                      <a:pt x="228891" y="55536"/>
                    </a:cubicBezTo>
                    <a:lnTo>
                      <a:pt x="228891" y="88721"/>
                    </a:lnTo>
                    <a:lnTo>
                      <a:pt x="252417" y="112247"/>
                    </a:lnTo>
                    <a:cubicBezTo>
                      <a:pt x="257123" y="116953"/>
                      <a:pt x="259599" y="123144"/>
                      <a:pt x="259599" y="129831"/>
                    </a:cubicBezTo>
                    <a:cubicBezTo>
                      <a:pt x="259599" y="136517"/>
                      <a:pt x="256875" y="142708"/>
                      <a:pt x="252417" y="147414"/>
                    </a:cubicBezTo>
                    <a:lnTo>
                      <a:pt x="228891" y="170940"/>
                    </a:lnTo>
                    <a:lnTo>
                      <a:pt x="228891" y="204126"/>
                    </a:lnTo>
                    <a:cubicBezTo>
                      <a:pt x="228891" y="217746"/>
                      <a:pt x="217746" y="228891"/>
                      <a:pt x="204126" y="228891"/>
                    </a:cubicBezTo>
                    <a:lnTo>
                      <a:pt x="170940" y="228891"/>
                    </a:lnTo>
                    <a:lnTo>
                      <a:pt x="147414" y="252417"/>
                    </a:lnTo>
                    <a:cubicBezTo>
                      <a:pt x="142708" y="257123"/>
                      <a:pt x="136517" y="259847"/>
                      <a:pt x="129831" y="259847"/>
                    </a:cubicBezTo>
                    <a:close/>
                    <a:moveTo>
                      <a:pt x="80301" y="179361"/>
                    </a:moveTo>
                    <a:lnTo>
                      <a:pt x="99122" y="179361"/>
                    </a:lnTo>
                    <a:cubicBezTo>
                      <a:pt x="105808" y="179361"/>
                      <a:pt x="112000" y="182085"/>
                      <a:pt x="116705" y="186542"/>
                    </a:cubicBezTo>
                    <a:lnTo>
                      <a:pt x="130078" y="199915"/>
                    </a:lnTo>
                    <a:lnTo>
                      <a:pt x="143451" y="186542"/>
                    </a:lnTo>
                    <a:cubicBezTo>
                      <a:pt x="148157" y="181837"/>
                      <a:pt x="154348" y="179361"/>
                      <a:pt x="161034" y="179361"/>
                    </a:cubicBezTo>
                    <a:lnTo>
                      <a:pt x="179856" y="179361"/>
                    </a:lnTo>
                    <a:lnTo>
                      <a:pt x="179856" y="160787"/>
                    </a:lnTo>
                    <a:cubicBezTo>
                      <a:pt x="179856" y="154100"/>
                      <a:pt x="182580" y="147909"/>
                      <a:pt x="187038" y="143204"/>
                    </a:cubicBezTo>
                    <a:lnTo>
                      <a:pt x="200411" y="129831"/>
                    </a:lnTo>
                    <a:lnTo>
                      <a:pt x="186790" y="116705"/>
                    </a:lnTo>
                    <a:cubicBezTo>
                      <a:pt x="182085" y="112000"/>
                      <a:pt x="179361" y="105808"/>
                      <a:pt x="179361" y="99122"/>
                    </a:cubicBezTo>
                    <a:lnTo>
                      <a:pt x="179361" y="80301"/>
                    </a:lnTo>
                    <a:lnTo>
                      <a:pt x="160787" y="80301"/>
                    </a:lnTo>
                    <a:cubicBezTo>
                      <a:pt x="154348" y="80301"/>
                      <a:pt x="147909" y="77824"/>
                      <a:pt x="143204" y="73119"/>
                    </a:cubicBezTo>
                    <a:lnTo>
                      <a:pt x="129831" y="59746"/>
                    </a:lnTo>
                    <a:lnTo>
                      <a:pt x="116705" y="73119"/>
                    </a:lnTo>
                    <a:cubicBezTo>
                      <a:pt x="112000" y="77824"/>
                      <a:pt x="105808" y="80301"/>
                      <a:pt x="99122" y="80301"/>
                    </a:cubicBezTo>
                    <a:lnTo>
                      <a:pt x="80301" y="80301"/>
                    </a:lnTo>
                    <a:lnTo>
                      <a:pt x="80301" y="99122"/>
                    </a:lnTo>
                    <a:cubicBezTo>
                      <a:pt x="80301" y="105808"/>
                      <a:pt x="77576" y="112000"/>
                      <a:pt x="73119" y="116705"/>
                    </a:cubicBezTo>
                    <a:lnTo>
                      <a:pt x="59746" y="129831"/>
                    </a:lnTo>
                    <a:lnTo>
                      <a:pt x="73119" y="143204"/>
                    </a:lnTo>
                    <a:cubicBezTo>
                      <a:pt x="77824" y="147909"/>
                      <a:pt x="80301" y="154100"/>
                      <a:pt x="80301" y="160787"/>
                    </a:cubicBezTo>
                    <a:lnTo>
                      <a:pt x="80301" y="179361"/>
                    </a:lnTo>
                    <a:close/>
                  </a:path>
                </a:pathLst>
              </a:custGeom>
              <a:solidFill>
                <a:schemeClr val="accent1"/>
              </a:solidFill>
              <a:ln w="3175" cap="flat">
                <a:noFill/>
                <a:prstDash val="solid"/>
                <a:miter/>
              </a:ln>
            </p:spPr>
            <p:txBody>
              <a:bodyPr rtlCol="0" anchor="ctr"/>
              <a:lstStyle/>
              <a:p>
                <a:endParaRPr lang="en-GB">
                  <a:solidFill>
                    <a:schemeClr val="bg1"/>
                  </a:solidFill>
                </a:endParaRPr>
              </a:p>
            </p:txBody>
          </p:sp>
        </p:grpSp>
      </p:grpSp>
      <p:grpSp>
        <p:nvGrpSpPr>
          <p:cNvPr id="118" name="Group 117">
            <a:extLst>
              <a:ext uri="{FF2B5EF4-FFF2-40B4-BE49-F238E27FC236}">
                <a16:creationId xmlns:a16="http://schemas.microsoft.com/office/drawing/2014/main" id="{18268179-7E77-4BFA-8E44-88699CE1B3E4}"/>
              </a:ext>
            </a:extLst>
          </p:cNvPr>
          <p:cNvGrpSpPr/>
          <p:nvPr/>
        </p:nvGrpSpPr>
        <p:grpSpPr>
          <a:xfrm>
            <a:off x="1775519" y="5149800"/>
            <a:ext cx="1440000" cy="673200"/>
            <a:chOff x="1775519" y="5149800"/>
            <a:chExt cx="1440000" cy="673200"/>
          </a:xfrm>
        </p:grpSpPr>
        <p:sp>
          <p:nvSpPr>
            <p:cNvPr id="43" name="TextBox 42">
              <a:extLst>
                <a:ext uri="{FF2B5EF4-FFF2-40B4-BE49-F238E27FC236}">
                  <a16:creationId xmlns:a16="http://schemas.microsoft.com/office/drawing/2014/main" id="{A51CA062-F580-44A1-9B37-0C771D03AE20}"/>
                </a:ext>
              </a:extLst>
            </p:cNvPr>
            <p:cNvSpPr txBox="1"/>
            <p:nvPr/>
          </p:nvSpPr>
          <p:spPr>
            <a:xfrm>
              <a:off x="1775519" y="5149800"/>
              <a:ext cx="1440000" cy="673200"/>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44000" rIns="0" rtlCol="0" anchor="ctr">
              <a:noAutofit/>
            </a:bodyPr>
            <a:lstStyle>
              <a:defPPr>
                <a:defRPr lang="en-US"/>
              </a:defPPr>
              <a:lvl1pPr>
                <a:defRPr sz="1100">
                  <a:solidFill>
                    <a:schemeClr val="tx1"/>
                  </a:solidFill>
                  <a:latin typeface="Roboto Light" panose="02000000000000000000" pitchFamily="2" charset="0"/>
                  <a:ea typeface="Roboto Light" panose="02000000000000000000" pitchFamily="2" charset="0"/>
                </a:defRPr>
              </a:lvl1pPr>
            </a:lstStyle>
            <a:p>
              <a:r>
                <a:rPr lang="en-US" sz="1200" dirty="0"/>
                <a:t>Encryption</a:t>
              </a:r>
              <a:br>
                <a:rPr lang="en-US" sz="1200" dirty="0"/>
              </a:br>
              <a:r>
                <a:rPr lang="en-US" sz="1200" dirty="0"/>
                <a:t>Key Escrow</a:t>
              </a:r>
            </a:p>
          </p:txBody>
        </p:sp>
        <p:pic>
          <p:nvPicPr>
            <p:cNvPr id="82" name="Graphic 81">
              <a:extLst>
                <a:ext uri="{FF2B5EF4-FFF2-40B4-BE49-F238E27FC236}">
                  <a16:creationId xmlns:a16="http://schemas.microsoft.com/office/drawing/2014/main" id="{7D2996F7-3319-4587-8949-05A2BE3BD6C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813994" y="5320602"/>
              <a:ext cx="236855" cy="331597"/>
            </a:xfrm>
            <a:prstGeom prst="rect">
              <a:avLst/>
            </a:prstGeom>
          </p:spPr>
        </p:pic>
      </p:grpSp>
      <p:grpSp>
        <p:nvGrpSpPr>
          <p:cNvPr id="19" name="Group 18">
            <a:extLst>
              <a:ext uri="{FF2B5EF4-FFF2-40B4-BE49-F238E27FC236}">
                <a16:creationId xmlns:a16="http://schemas.microsoft.com/office/drawing/2014/main" id="{7CC91398-2F82-4CCD-A74C-7A8FF661D7E0}"/>
              </a:ext>
            </a:extLst>
          </p:cNvPr>
          <p:cNvGrpSpPr/>
          <p:nvPr/>
        </p:nvGrpSpPr>
        <p:grpSpPr>
          <a:xfrm>
            <a:off x="1324286" y="1270666"/>
            <a:ext cx="2324832" cy="400110"/>
            <a:chOff x="1638002" y="1270666"/>
            <a:chExt cx="2324832" cy="400110"/>
          </a:xfrm>
        </p:grpSpPr>
        <p:sp>
          <p:nvSpPr>
            <p:cNvPr id="68" name="TextBox 67">
              <a:extLst>
                <a:ext uri="{FF2B5EF4-FFF2-40B4-BE49-F238E27FC236}">
                  <a16:creationId xmlns:a16="http://schemas.microsoft.com/office/drawing/2014/main" id="{A6030BC9-7D14-4A44-9527-7ED74283B17F}"/>
                </a:ext>
              </a:extLst>
            </p:cNvPr>
            <p:cNvSpPr txBox="1"/>
            <p:nvPr/>
          </p:nvSpPr>
          <p:spPr>
            <a:xfrm>
              <a:off x="3144981" y="1270666"/>
              <a:ext cx="817853" cy="400110"/>
            </a:xfrm>
            <a:prstGeom prst="rect">
              <a:avLst/>
            </a:prstGeom>
            <a:noFill/>
          </p:spPr>
          <p:txBody>
            <a:bodyPr wrap="none" rtlCol="0">
              <a:spAutoFit/>
            </a:bodyPr>
            <a:lstStyle/>
            <a:p>
              <a:pPr algn="ctr"/>
              <a:r>
                <a:rPr lang="en-US" sz="2000" b="1" dirty="0">
                  <a:solidFill>
                    <a:schemeClr val="bg1"/>
                  </a:solidFill>
                  <a:latin typeface="Roboto" panose="02000000000000000000" pitchFamily="2" charset="0"/>
                  <a:ea typeface="Roboto" panose="02000000000000000000" pitchFamily="2" charset="0"/>
                  <a:cs typeface="Calibri" panose="020F0502020204030204" pitchFamily="34" charset="0"/>
                </a:rPr>
                <a:t>cloud</a:t>
              </a:r>
            </a:p>
          </p:txBody>
        </p:sp>
        <p:grpSp>
          <p:nvGrpSpPr>
            <p:cNvPr id="119" name="Graphic 1">
              <a:extLst>
                <a:ext uri="{FF2B5EF4-FFF2-40B4-BE49-F238E27FC236}">
                  <a16:creationId xmlns:a16="http://schemas.microsoft.com/office/drawing/2014/main" id="{BC3874E4-F343-41DB-88B7-70D2CAC24E79}"/>
                </a:ext>
              </a:extLst>
            </p:cNvPr>
            <p:cNvGrpSpPr/>
            <p:nvPr/>
          </p:nvGrpSpPr>
          <p:grpSpPr>
            <a:xfrm>
              <a:off x="1638002" y="1282273"/>
              <a:ext cx="1448098" cy="292188"/>
              <a:chOff x="4762500" y="1810960"/>
              <a:chExt cx="2667000" cy="538130"/>
            </a:xfrm>
            <a:solidFill>
              <a:schemeClr val="bg1"/>
            </a:solidFill>
          </p:grpSpPr>
          <p:sp>
            <p:nvSpPr>
              <p:cNvPr id="120" name="Freeform: Shape 119">
                <a:extLst>
                  <a:ext uri="{FF2B5EF4-FFF2-40B4-BE49-F238E27FC236}">
                    <a16:creationId xmlns:a16="http://schemas.microsoft.com/office/drawing/2014/main" id="{F9BE3AD4-B33E-4220-B81D-6606C48B1DEB}"/>
                  </a:ext>
                </a:extLst>
              </p:cNvPr>
              <p:cNvSpPr/>
              <p:nvPr/>
            </p:nvSpPr>
            <p:spPr>
              <a:xfrm>
                <a:off x="4786001" y="1810960"/>
                <a:ext cx="390293" cy="378465"/>
              </a:xfrm>
              <a:custGeom>
                <a:avLst/>
                <a:gdLst>
                  <a:gd name="connsiteX0" fmla="*/ 390209 w 390292"/>
                  <a:gd name="connsiteY0" fmla="*/ 25310 h 378465"/>
                  <a:gd name="connsiteX1" fmla="*/ 377613 w 390292"/>
                  <a:gd name="connsiteY1" fmla="*/ 0 h 378465"/>
                  <a:gd name="connsiteX2" fmla="*/ 257037 w 390292"/>
                  <a:gd name="connsiteY2" fmla="*/ 0 h 378465"/>
                  <a:gd name="connsiteX3" fmla="*/ 203342 w 390292"/>
                  <a:gd name="connsiteY3" fmla="*/ 0 h 378465"/>
                  <a:gd name="connsiteX4" fmla="*/ 163958 w 390292"/>
                  <a:gd name="connsiteY4" fmla="*/ 0 h 378465"/>
                  <a:gd name="connsiteX5" fmla="*/ 56686 w 390292"/>
                  <a:gd name="connsiteY5" fmla="*/ 35067 h 378465"/>
                  <a:gd name="connsiteX6" fmla="*/ 11034 w 390292"/>
                  <a:gd name="connsiteY6" fmla="*/ 135065 h 378465"/>
                  <a:gd name="connsiteX7" fmla="*/ 11034 w 390292"/>
                  <a:gd name="connsiteY7" fmla="*/ 135065 h 378465"/>
                  <a:gd name="connsiteX8" fmla="*/ 804 w 390292"/>
                  <a:gd name="connsiteY8" fmla="*/ 248900 h 378465"/>
                  <a:gd name="connsiteX9" fmla="*/ 804 w 390292"/>
                  <a:gd name="connsiteY9" fmla="*/ 248900 h 378465"/>
                  <a:gd name="connsiteX10" fmla="*/ 28538 w 390292"/>
                  <a:gd name="connsiteY10" fmla="*/ 348957 h 378465"/>
                  <a:gd name="connsiteX11" fmla="*/ 129541 w 390292"/>
                  <a:gd name="connsiteY11" fmla="*/ 383965 h 378465"/>
                  <a:gd name="connsiteX12" fmla="*/ 178328 w 390292"/>
                  <a:gd name="connsiteY12" fmla="*/ 383965 h 378465"/>
                  <a:gd name="connsiteX13" fmla="*/ 178328 w 390292"/>
                  <a:gd name="connsiteY13" fmla="*/ 383669 h 378465"/>
                  <a:gd name="connsiteX14" fmla="*/ 194117 w 390292"/>
                  <a:gd name="connsiteY14" fmla="*/ 366461 h 378465"/>
                  <a:gd name="connsiteX15" fmla="*/ 199143 w 390292"/>
                  <a:gd name="connsiteY15" fmla="*/ 310578 h 378465"/>
                  <a:gd name="connsiteX16" fmla="*/ 181994 w 390292"/>
                  <a:gd name="connsiteY16" fmla="*/ 292187 h 378465"/>
                  <a:gd name="connsiteX17" fmla="*/ 154792 w 390292"/>
                  <a:gd name="connsiteY17" fmla="*/ 292187 h 378465"/>
                  <a:gd name="connsiteX18" fmla="*/ 117832 w 390292"/>
                  <a:gd name="connsiteY18" fmla="*/ 280951 h 378465"/>
                  <a:gd name="connsiteX19" fmla="*/ 109731 w 390292"/>
                  <a:gd name="connsiteY19" fmla="*/ 242986 h 378465"/>
                  <a:gd name="connsiteX20" fmla="*/ 118897 w 390292"/>
                  <a:gd name="connsiteY20" fmla="*/ 140919 h 378465"/>
                  <a:gd name="connsiteX21" fmla="*/ 133799 w 390292"/>
                  <a:gd name="connsiteY21" fmla="*/ 103013 h 378465"/>
                  <a:gd name="connsiteX22" fmla="*/ 172828 w 390292"/>
                  <a:gd name="connsiteY22" fmla="*/ 91719 h 378465"/>
                  <a:gd name="connsiteX23" fmla="*/ 195181 w 390292"/>
                  <a:gd name="connsiteY23" fmla="*/ 91719 h 378465"/>
                  <a:gd name="connsiteX24" fmla="*/ 230899 w 390292"/>
                  <a:gd name="connsiteY24" fmla="*/ 91719 h 378465"/>
                  <a:gd name="connsiteX25" fmla="*/ 317059 w 390292"/>
                  <a:gd name="connsiteY25" fmla="*/ 91719 h 378465"/>
                  <a:gd name="connsiteX26" fmla="*/ 360405 w 390292"/>
                  <a:gd name="connsiteY26" fmla="*/ 68597 h 378465"/>
                  <a:gd name="connsiteX27" fmla="*/ 390209 w 390292"/>
                  <a:gd name="connsiteY27" fmla="*/ 25310 h 378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0292" h="378465">
                    <a:moveTo>
                      <a:pt x="390209" y="25310"/>
                    </a:moveTo>
                    <a:cubicBezTo>
                      <a:pt x="397897" y="14074"/>
                      <a:pt x="390919" y="0"/>
                      <a:pt x="377613" y="0"/>
                    </a:cubicBezTo>
                    <a:lnTo>
                      <a:pt x="257037" y="0"/>
                    </a:lnTo>
                    <a:lnTo>
                      <a:pt x="203342" y="0"/>
                    </a:lnTo>
                    <a:lnTo>
                      <a:pt x="163958" y="0"/>
                    </a:lnTo>
                    <a:cubicBezTo>
                      <a:pt x="119015" y="0"/>
                      <a:pt x="83238" y="11650"/>
                      <a:pt x="56686" y="35067"/>
                    </a:cubicBezTo>
                    <a:cubicBezTo>
                      <a:pt x="30312" y="58248"/>
                      <a:pt x="15114" y="91600"/>
                      <a:pt x="11034" y="135065"/>
                    </a:cubicBezTo>
                    <a:lnTo>
                      <a:pt x="11034" y="135065"/>
                    </a:lnTo>
                    <a:lnTo>
                      <a:pt x="804" y="248900"/>
                    </a:lnTo>
                    <a:lnTo>
                      <a:pt x="804" y="248900"/>
                    </a:lnTo>
                    <a:cubicBezTo>
                      <a:pt x="-2922" y="292364"/>
                      <a:pt x="6303" y="325776"/>
                      <a:pt x="28538" y="348957"/>
                    </a:cubicBezTo>
                    <a:cubicBezTo>
                      <a:pt x="50950" y="372315"/>
                      <a:pt x="84598" y="383965"/>
                      <a:pt x="129541" y="383965"/>
                    </a:cubicBezTo>
                    <a:lnTo>
                      <a:pt x="178328" y="383965"/>
                    </a:lnTo>
                    <a:lnTo>
                      <a:pt x="178328" y="383669"/>
                    </a:lnTo>
                    <a:cubicBezTo>
                      <a:pt x="187967" y="382368"/>
                      <a:pt x="193230" y="376632"/>
                      <a:pt x="194117" y="366461"/>
                    </a:cubicBezTo>
                    <a:lnTo>
                      <a:pt x="199143" y="310578"/>
                    </a:lnTo>
                    <a:cubicBezTo>
                      <a:pt x="200030" y="300466"/>
                      <a:pt x="192343" y="292187"/>
                      <a:pt x="181994" y="292187"/>
                    </a:cubicBezTo>
                    <a:lnTo>
                      <a:pt x="154792" y="292187"/>
                    </a:lnTo>
                    <a:cubicBezTo>
                      <a:pt x="137170" y="292187"/>
                      <a:pt x="124810" y="288461"/>
                      <a:pt x="117832" y="280951"/>
                    </a:cubicBezTo>
                    <a:cubicBezTo>
                      <a:pt x="110795" y="273441"/>
                      <a:pt x="108134" y="260786"/>
                      <a:pt x="109731" y="242986"/>
                    </a:cubicBezTo>
                    <a:lnTo>
                      <a:pt x="118897" y="140919"/>
                    </a:lnTo>
                    <a:cubicBezTo>
                      <a:pt x="120434" y="123119"/>
                      <a:pt x="125461" y="110464"/>
                      <a:pt x="133799" y="103013"/>
                    </a:cubicBezTo>
                    <a:cubicBezTo>
                      <a:pt x="142137" y="95503"/>
                      <a:pt x="155147" y="91719"/>
                      <a:pt x="172828" y="91719"/>
                    </a:cubicBezTo>
                    <a:lnTo>
                      <a:pt x="195181" y="91719"/>
                    </a:lnTo>
                    <a:lnTo>
                      <a:pt x="230899" y="91719"/>
                    </a:lnTo>
                    <a:lnTo>
                      <a:pt x="317059" y="91719"/>
                    </a:lnTo>
                    <a:cubicBezTo>
                      <a:pt x="334031" y="91719"/>
                      <a:pt x="350589" y="82908"/>
                      <a:pt x="360405" y="68597"/>
                    </a:cubicBezTo>
                    <a:lnTo>
                      <a:pt x="390209" y="25310"/>
                    </a:lnTo>
                    <a:close/>
                  </a:path>
                </a:pathLst>
              </a:custGeom>
              <a:solidFill>
                <a:schemeClr val="accent1"/>
              </a:solidFill>
              <a:ln w="5914" cap="flat">
                <a:noFill/>
                <a:prstDash val="solid"/>
                <a:miter/>
              </a:ln>
            </p:spPr>
            <p:txBody>
              <a:bodyPr rtlCol="0" anchor="ctr"/>
              <a:lstStyle/>
              <a:p>
                <a:endParaRPr lang="en-GB" dirty="0"/>
              </a:p>
            </p:txBody>
          </p:sp>
          <p:sp>
            <p:nvSpPr>
              <p:cNvPr id="121" name="Freeform: Shape 120">
                <a:extLst>
                  <a:ext uri="{FF2B5EF4-FFF2-40B4-BE49-F238E27FC236}">
                    <a16:creationId xmlns:a16="http://schemas.microsoft.com/office/drawing/2014/main" id="{D023F6B2-04ED-43F4-9A3E-9B7190F19313}"/>
                  </a:ext>
                </a:extLst>
              </p:cNvPr>
              <p:cNvSpPr/>
              <p:nvPr/>
            </p:nvSpPr>
            <p:spPr>
              <a:xfrm>
                <a:off x="4762501" y="1963410"/>
                <a:ext cx="396206" cy="378465"/>
              </a:xfrm>
              <a:custGeom>
                <a:avLst/>
                <a:gdLst>
                  <a:gd name="connsiteX0" fmla="*/ 3192 w 396206"/>
                  <a:gd name="connsiteY0" fmla="*/ 358655 h 378465"/>
                  <a:gd name="connsiteX1" fmla="*/ 15788 w 396206"/>
                  <a:gd name="connsiteY1" fmla="*/ 383965 h 378465"/>
                  <a:gd name="connsiteX2" fmla="*/ 139440 w 396206"/>
                  <a:gd name="connsiteY2" fmla="*/ 383965 h 378465"/>
                  <a:gd name="connsiteX3" fmla="*/ 193135 w 396206"/>
                  <a:gd name="connsiteY3" fmla="*/ 383965 h 378465"/>
                  <a:gd name="connsiteX4" fmla="*/ 232578 w 396206"/>
                  <a:gd name="connsiteY4" fmla="*/ 383965 h 378465"/>
                  <a:gd name="connsiteX5" fmla="*/ 339849 w 396206"/>
                  <a:gd name="connsiteY5" fmla="*/ 348897 h 378465"/>
                  <a:gd name="connsiteX6" fmla="*/ 385502 w 396206"/>
                  <a:gd name="connsiteY6" fmla="*/ 248900 h 378465"/>
                  <a:gd name="connsiteX7" fmla="*/ 385502 w 396206"/>
                  <a:gd name="connsiteY7" fmla="*/ 248900 h 378465"/>
                  <a:gd name="connsiteX8" fmla="*/ 395732 w 396206"/>
                  <a:gd name="connsiteY8" fmla="*/ 135065 h 378465"/>
                  <a:gd name="connsiteX9" fmla="*/ 395673 w 396206"/>
                  <a:gd name="connsiteY9" fmla="*/ 135065 h 378465"/>
                  <a:gd name="connsiteX10" fmla="*/ 367939 w 396206"/>
                  <a:gd name="connsiteY10" fmla="*/ 35008 h 378465"/>
                  <a:gd name="connsiteX11" fmla="*/ 266936 w 396206"/>
                  <a:gd name="connsiteY11" fmla="*/ 0 h 378465"/>
                  <a:gd name="connsiteX12" fmla="*/ 218149 w 396206"/>
                  <a:gd name="connsiteY12" fmla="*/ 0 h 378465"/>
                  <a:gd name="connsiteX13" fmla="*/ 218149 w 396206"/>
                  <a:gd name="connsiteY13" fmla="*/ 296 h 378465"/>
                  <a:gd name="connsiteX14" fmla="*/ 202360 w 396206"/>
                  <a:gd name="connsiteY14" fmla="*/ 17504 h 378465"/>
                  <a:gd name="connsiteX15" fmla="*/ 197333 w 396206"/>
                  <a:gd name="connsiteY15" fmla="*/ 73387 h 378465"/>
                  <a:gd name="connsiteX16" fmla="*/ 214483 w 396206"/>
                  <a:gd name="connsiteY16" fmla="*/ 91778 h 378465"/>
                  <a:gd name="connsiteX17" fmla="*/ 241685 w 396206"/>
                  <a:gd name="connsiteY17" fmla="*/ 91778 h 378465"/>
                  <a:gd name="connsiteX18" fmla="*/ 278644 w 396206"/>
                  <a:gd name="connsiteY18" fmla="*/ 103013 h 378465"/>
                  <a:gd name="connsiteX19" fmla="*/ 286746 w 396206"/>
                  <a:gd name="connsiteY19" fmla="*/ 140978 h 378465"/>
                  <a:gd name="connsiteX20" fmla="*/ 277580 w 396206"/>
                  <a:gd name="connsiteY20" fmla="*/ 243046 h 378465"/>
                  <a:gd name="connsiteX21" fmla="*/ 262678 w 396206"/>
                  <a:gd name="connsiteY21" fmla="*/ 281010 h 378465"/>
                  <a:gd name="connsiteX22" fmla="*/ 223649 w 396206"/>
                  <a:gd name="connsiteY22" fmla="*/ 292246 h 378465"/>
                  <a:gd name="connsiteX23" fmla="*/ 201295 w 396206"/>
                  <a:gd name="connsiteY23" fmla="*/ 292246 h 378465"/>
                  <a:gd name="connsiteX24" fmla="*/ 165578 w 396206"/>
                  <a:gd name="connsiteY24" fmla="*/ 292246 h 378465"/>
                  <a:gd name="connsiteX25" fmla="*/ 76343 w 396206"/>
                  <a:gd name="connsiteY25" fmla="*/ 292246 h 378465"/>
                  <a:gd name="connsiteX26" fmla="*/ 32937 w 396206"/>
                  <a:gd name="connsiteY26" fmla="*/ 315368 h 378465"/>
                  <a:gd name="connsiteX27" fmla="*/ 3192 w 396206"/>
                  <a:gd name="connsiteY27" fmla="*/ 358655 h 378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6206" h="378465">
                    <a:moveTo>
                      <a:pt x="3192" y="358655"/>
                    </a:moveTo>
                    <a:cubicBezTo>
                      <a:pt x="-4495" y="369831"/>
                      <a:pt x="2483" y="383965"/>
                      <a:pt x="15788" y="383965"/>
                    </a:cubicBezTo>
                    <a:lnTo>
                      <a:pt x="139440" y="383965"/>
                    </a:lnTo>
                    <a:lnTo>
                      <a:pt x="193135" y="383965"/>
                    </a:lnTo>
                    <a:lnTo>
                      <a:pt x="232578" y="383965"/>
                    </a:lnTo>
                    <a:cubicBezTo>
                      <a:pt x="277580" y="383965"/>
                      <a:pt x="313298" y="372315"/>
                      <a:pt x="339849" y="348897"/>
                    </a:cubicBezTo>
                    <a:cubicBezTo>
                      <a:pt x="366224" y="325717"/>
                      <a:pt x="381421" y="292364"/>
                      <a:pt x="385502" y="248900"/>
                    </a:cubicBezTo>
                    <a:lnTo>
                      <a:pt x="385502" y="248900"/>
                    </a:lnTo>
                    <a:lnTo>
                      <a:pt x="395732" y="135065"/>
                    </a:lnTo>
                    <a:lnTo>
                      <a:pt x="395673" y="135065"/>
                    </a:lnTo>
                    <a:cubicBezTo>
                      <a:pt x="399399" y="91600"/>
                      <a:pt x="390173" y="58189"/>
                      <a:pt x="367939" y="35008"/>
                    </a:cubicBezTo>
                    <a:cubicBezTo>
                      <a:pt x="345526" y="11650"/>
                      <a:pt x="311878" y="0"/>
                      <a:pt x="266936" y="0"/>
                    </a:cubicBezTo>
                    <a:lnTo>
                      <a:pt x="218149" y="0"/>
                    </a:lnTo>
                    <a:lnTo>
                      <a:pt x="218149" y="296"/>
                    </a:lnTo>
                    <a:cubicBezTo>
                      <a:pt x="208510" y="1597"/>
                      <a:pt x="203247" y="7333"/>
                      <a:pt x="202360" y="17504"/>
                    </a:cubicBezTo>
                    <a:lnTo>
                      <a:pt x="197333" y="73387"/>
                    </a:lnTo>
                    <a:cubicBezTo>
                      <a:pt x="196446" y="83499"/>
                      <a:pt x="204075" y="91778"/>
                      <a:pt x="214483" y="91778"/>
                    </a:cubicBezTo>
                    <a:lnTo>
                      <a:pt x="241685" y="91778"/>
                    </a:lnTo>
                    <a:cubicBezTo>
                      <a:pt x="259307" y="91778"/>
                      <a:pt x="271666" y="95503"/>
                      <a:pt x="278644" y="103013"/>
                    </a:cubicBezTo>
                    <a:cubicBezTo>
                      <a:pt x="285622" y="110524"/>
                      <a:pt x="288342" y="123179"/>
                      <a:pt x="286746" y="140978"/>
                    </a:cubicBezTo>
                    <a:lnTo>
                      <a:pt x="277580" y="243046"/>
                    </a:lnTo>
                    <a:cubicBezTo>
                      <a:pt x="275983" y="260845"/>
                      <a:pt x="271016" y="273500"/>
                      <a:pt x="262678" y="281010"/>
                    </a:cubicBezTo>
                    <a:cubicBezTo>
                      <a:pt x="254340" y="288520"/>
                      <a:pt x="241330" y="292246"/>
                      <a:pt x="223649" y="292246"/>
                    </a:cubicBezTo>
                    <a:lnTo>
                      <a:pt x="201295" y="292246"/>
                    </a:lnTo>
                    <a:lnTo>
                      <a:pt x="165578" y="292246"/>
                    </a:lnTo>
                    <a:lnTo>
                      <a:pt x="76343" y="292246"/>
                    </a:lnTo>
                    <a:cubicBezTo>
                      <a:pt x="59371" y="292246"/>
                      <a:pt x="42813" y="301057"/>
                      <a:pt x="32937" y="315368"/>
                    </a:cubicBezTo>
                    <a:lnTo>
                      <a:pt x="3192" y="358655"/>
                    </a:lnTo>
                    <a:close/>
                  </a:path>
                </a:pathLst>
              </a:custGeom>
              <a:solidFill>
                <a:schemeClr val="accent1"/>
              </a:solidFill>
              <a:ln w="5914" cap="flat">
                <a:noFill/>
                <a:prstDash val="solid"/>
                <a:miter/>
              </a:ln>
            </p:spPr>
            <p:txBody>
              <a:bodyPr rtlCol="0" anchor="ctr"/>
              <a:lstStyle/>
              <a:p>
                <a:endParaRPr lang="en-GB"/>
              </a:p>
            </p:txBody>
          </p:sp>
          <p:sp>
            <p:nvSpPr>
              <p:cNvPr id="122" name="Freeform: Shape 121">
                <a:extLst>
                  <a:ext uri="{FF2B5EF4-FFF2-40B4-BE49-F238E27FC236}">
                    <a16:creationId xmlns:a16="http://schemas.microsoft.com/office/drawing/2014/main" id="{85E9532B-8417-45ED-BFD5-5ADC209D066F}"/>
                  </a:ext>
                </a:extLst>
              </p:cNvPr>
              <p:cNvSpPr/>
              <p:nvPr/>
            </p:nvSpPr>
            <p:spPr>
              <a:xfrm>
                <a:off x="5205116" y="1810960"/>
                <a:ext cx="354812" cy="532216"/>
              </a:xfrm>
              <a:custGeom>
                <a:avLst/>
                <a:gdLst>
                  <a:gd name="connsiteX0" fmla="*/ 295747 w 354811"/>
                  <a:gd name="connsiteY0" fmla="*/ 536356 h 532216"/>
                  <a:gd name="connsiteX1" fmla="*/ 16510 w 354811"/>
                  <a:gd name="connsiteY1" fmla="*/ 536356 h 532216"/>
                  <a:gd name="connsiteX2" fmla="*/ 130 w 354811"/>
                  <a:gd name="connsiteY2" fmla="*/ 518852 h 532216"/>
                  <a:gd name="connsiteX3" fmla="*/ 45013 w 354811"/>
                  <a:gd name="connsiteY3" fmla="*/ 17504 h 532216"/>
                  <a:gd name="connsiteX4" fmla="*/ 64528 w 354811"/>
                  <a:gd name="connsiteY4" fmla="*/ 0 h 532216"/>
                  <a:gd name="connsiteX5" fmla="*/ 343764 w 354811"/>
                  <a:gd name="connsiteY5" fmla="*/ 0 h 532216"/>
                  <a:gd name="connsiteX6" fmla="*/ 359258 w 354811"/>
                  <a:gd name="connsiteY6" fmla="*/ 17504 h 532216"/>
                  <a:gd name="connsiteX7" fmla="*/ 354172 w 354811"/>
                  <a:gd name="connsiteY7" fmla="*/ 74215 h 532216"/>
                  <a:gd name="connsiteX8" fmla="*/ 335545 w 354811"/>
                  <a:gd name="connsiteY8" fmla="*/ 91719 h 532216"/>
                  <a:gd name="connsiteX9" fmla="*/ 157075 w 354811"/>
                  <a:gd name="connsiteY9" fmla="*/ 91719 h 532216"/>
                  <a:gd name="connsiteX10" fmla="*/ 146016 w 354811"/>
                  <a:gd name="connsiteY10" fmla="*/ 100885 h 532216"/>
                  <a:gd name="connsiteX11" fmla="*/ 136318 w 354811"/>
                  <a:gd name="connsiteY11" fmla="*/ 209398 h 532216"/>
                  <a:gd name="connsiteX12" fmla="*/ 145720 w 354811"/>
                  <a:gd name="connsiteY12" fmla="*/ 218564 h 532216"/>
                  <a:gd name="connsiteX13" fmla="*/ 291725 w 354811"/>
                  <a:gd name="connsiteY13" fmla="*/ 218564 h 532216"/>
                  <a:gd name="connsiteX14" fmla="*/ 308106 w 354811"/>
                  <a:gd name="connsiteY14" fmla="*/ 236068 h 532216"/>
                  <a:gd name="connsiteX15" fmla="*/ 303020 w 354811"/>
                  <a:gd name="connsiteY15" fmla="*/ 292778 h 532216"/>
                  <a:gd name="connsiteX16" fmla="*/ 283565 w 354811"/>
                  <a:gd name="connsiteY16" fmla="*/ 310282 h 532216"/>
                  <a:gd name="connsiteX17" fmla="*/ 137501 w 354811"/>
                  <a:gd name="connsiteY17" fmla="*/ 310282 h 532216"/>
                  <a:gd name="connsiteX18" fmla="*/ 126442 w 354811"/>
                  <a:gd name="connsiteY18" fmla="*/ 319448 h 532216"/>
                  <a:gd name="connsiteX19" fmla="*/ 116035 w 354811"/>
                  <a:gd name="connsiteY19" fmla="*/ 435412 h 532216"/>
                  <a:gd name="connsiteX20" fmla="*/ 125437 w 354811"/>
                  <a:gd name="connsiteY20" fmla="*/ 444578 h 532216"/>
                  <a:gd name="connsiteX21" fmla="*/ 303907 w 354811"/>
                  <a:gd name="connsiteY21" fmla="*/ 444578 h 532216"/>
                  <a:gd name="connsiteX22" fmla="*/ 319401 w 354811"/>
                  <a:gd name="connsiteY22" fmla="*/ 462082 h 532216"/>
                  <a:gd name="connsiteX23" fmla="*/ 314315 w 354811"/>
                  <a:gd name="connsiteY23" fmla="*/ 518793 h 532216"/>
                  <a:gd name="connsiteX24" fmla="*/ 295747 w 354811"/>
                  <a:gd name="connsiteY24" fmla="*/ 536356 h 532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4811" h="532216">
                    <a:moveTo>
                      <a:pt x="295747" y="536356"/>
                    </a:moveTo>
                    <a:lnTo>
                      <a:pt x="16510" y="536356"/>
                    </a:lnTo>
                    <a:cubicBezTo>
                      <a:pt x="4565" y="536356"/>
                      <a:pt x="-935" y="530502"/>
                      <a:pt x="130" y="518852"/>
                    </a:cubicBezTo>
                    <a:lnTo>
                      <a:pt x="45013" y="17504"/>
                    </a:lnTo>
                    <a:cubicBezTo>
                      <a:pt x="46078" y="5854"/>
                      <a:pt x="52582" y="0"/>
                      <a:pt x="64528" y="0"/>
                    </a:cubicBezTo>
                    <a:lnTo>
                      <a:pt x="343764" y="0"/>
                    </a:lnTo>
                    <a:cubicBezTo>
                      <a:pt x="355118" y="0"/>
                      <a:pt x="360322" y="5854"/>
                      <a:pt x="359258" y="17504"/>
                    </a:cubicBezTo>
                    <a:lnTo>
                      <a:pt x="354172" y="74215"/>
                    </a:lnTo>
                    <a:cubicBezTo>
                      <a:pt x="353108" y="85864"/>
                      <a:pt x="346899" y="91719"/>
                      <a:pt x="335545" y="91719"/>
                    </a:cubicBezTo>
                    <a:lnTo>
                      <a:pt x="157075" y="91719"/>
                    </a:lnTo>
                    <a:cubicBezTo>
                      <a:pt x="150215" y="91719"/>
                      <a:pt x="146548" y="94794"/>
                      <a:pt x="146016" y="100885"/>
                    </a:cubicBezTo>
                    <a:lnTo>
                      <a:pt x="136318" y="209398"/>
                    </a:lnTo>
                    <a:cubicBezTo>
                      <a:pt x="135786" y="215489"/>
                      <a:pt x="138920" y="218564"/>
                      <a:pt x="145720" y="218564"/>
                    </a:cubicBezTo>
                    <a:lnTo>
                      <a:pt x="291725" y="218564"/>
                    </a:lnTo>
                    <a:cubicBezTo>
                      <a:pt x="303671" y="218564"/>
                      <a:pt x="309111" y="224418"/>
                      <a:pt x="308106" y="236068"/>
                    </a:cubicBezTo>
                    <a:lnTo>
                      <a:pt x="303020" y="292778"/>
                    </a:lnTo>
                    <a:cubicBezTo>
                      <a:pt x="301956" y="304428"/>
                      <a:pt x="295510" y="310282"/>
                      <a:pt x="283565" y="310282"/>
                    </a:cubicBezTo>
                    <a:lnTo>
                      <a:pt x="137501" y="310282"/>
                    </a:lnTo>
                    <a:cubicBezTo>
                      <a:pt x="130700" y="310282"/>
                      <a:pt x="126975" y="313357"/>
                      <a:pt x="126442" y="319448"/>
                    </a:cubicBezTo>
                    <a:lnTo>
                      <a:pt x="116035" y="435412"/>
                    </a:lnTo>
                    <a:cubicBezTo>
                      <a:pt x="115502" y="441503"/>
                      <a:pt x="118637" y="444578"/>
                      <a:pt x="125437" y="444578"/>
                    </a:cubicBezTo>
                    <a:lnTo>
                      <a:pt x="303907" y="444578"/>
                    </a:lnTo>
                    <a:cubicBezTo>
                      <a:pt x="315320" y="444578"/>
                      <a:pt x="320465" y="450433"/>
                      <a:pt x="319401" y="462082"/>
                    </a:cubicBezTo>
                    <a:lnTo>
                      <a:pt x="314315" y="518793"/>
                    </a:lnTo>
                    <a:cubicBezTo>
                      <a:pt x="313310" y="530561"/>
                      <a:pt x="307101" y="536356"/>
                      <a:pt x="295747" y="536356"/>
                    </a:cubicBezTo>
                  </a:path>
                </a:pathLst>
              </a:custGeom>
              <a:grpFill/>
              <a:ln w="5914" cap="flat">
                <a:noFill/>
                <a:prstDash val="solid"/>
                <a:miter/>
              </a:ln>
            </p:spPr>
            <p:txBody>
              <a:bodyPr rtlCol="0" anchor="ctr"/>
              <a:lstStyle/>
              <a:p>
                <a:endParaRPr lang="en-GB"/>
              </a:p>
            </p:txBody>
          </p:sp>
          <p:sp>
            <p:nvSpPr>
              <p:cNvPr id="123" name="Freeform: Shape 122">
                <a:extLst>
                  <a:ext uri="{FF2B5EF4-FFF2-40B4-BE49-F238E27FC236}">
                    <a16:creationId xmlns:a16="http://schemas.microsoft.com/office/drawing/2014/main" id="{2B3FF885-66B3-4DE1-8FE1-1810E3E4F342}"/>
                  </a:ext>
                </a:extLst>
              </p:cNvPr>
              <p:cNvSpPr/>
              <p:nvPr/>
            </p:nvSpPr>
            <p:spPr>
              <a:xfrm>
                <a:off x="5579270" y="1810960"/>
                <a:ext cx="396206" cy="532216"/>
              </a:xfrm>
              <a:custGeom>
                <a:avLst/>
                <a:gdLst>
                  <a:gd name="connsiteX0" fmla="*/ 222709 w 396206"/>
                  <a:gd name="connsiteY0" fmla="*/ 536356 h 532216"/>
                  <a:gd name="connsiteX1" fmla="*/ 129630 w 396206"/>
                  <a:gd name="connsiteY1" fmla="*/ 536356 h 532216"/>
                  <a:gd name="connsiteX2" fmla="*/ 28568 w 396206"/>
                  <a:gd name="connsiteY2" fmla="*/ 501289 h 532216"/>
                  <a:gd name="connsiteX3" fmla="*/ 893 w 396206"/>
                  <a:gd name="connsiteY3" fmla="*/ 400404 h 532216"/>
                  <a:gd name="connsiteX4" fmla="*/ 24606 w 396206"/>
                  <a:gd name="connsiteY4" fmla="*/ 135952 h 532216"/>
                  <a:gd name="connsiteX5" fmla="*/ 70377 w 396206"/>
                  <a:gd name="connsiteY5" fmla="*/ 35008 h 532216"/>
                  <a:gd name="connsiteX6" fmla="*/ 177707 w 396206"/>
                  <a:gd name="connsiteY6" fmla="*/ 0 h 532216"/>
                  <a:gd name="connsiteX7" fmla="*/ 270786 w 396206"/>
                  <a:gd name="connsiteY7" fmla="*/ 0 h 532216"/>
                  <a:gd name="connsiteX8" fmla="*/ 371316 w 396206"/>
                  <a:gd name="connsiteY8" fmla="*/ 35481 h 532216"/>
                  <a:gd name="connsiteX9" fmla="*/ 399464 w 396206"/>
                  <a:gd name="connsiteY9" fmla="*/ 136011 h 532216"/>
                  <a:gd name="connsiteX10" fmla="*/ 395916 w 396206"/>
                  <a:gd name="connsiteY10" fmla="*/ 175217 h 532216"/>
                  <a:gd name="connsiteX11" fmla="*/ 375515 w 396206"/>
                  <a:gd name="connsiteY11" fmla="*/ 193549 h 532216"/>
                  <a:gd name="connsiteX12" fmla="*/ 303843 w 396206"/>
                  <a:gd name="connsiteY12" fmla="*/ 193549 h 532216"/>
                  <a:gd name="connsiteX13" fmla="*/ 287521 w 396206"/>
                  <a:gd name="connsiteY13" fmla="*/ 175217 h 532216"/>
                  <a:gd name="connsiteX14" fmla="*/ 290596 w 396206"/>
                  <a:gd name="connsiteY14" fmla="*/ 141037 h 532216"/>
                  <a:gd name="connsiteX15" fmla="*/ 282436 w 396206"/>
                  <a:gd name="connsiteY15" fmla="*/ 103073 h 532216"/>
                  <a:gd name="connsiteX16" fmla="*/ 244589 w 396206"/>
                  <a:gd name="connsiteY16" fmla="*/ 91837 h 532216"/>
                  <a:gd name="connsiteX17" fmla="*/ 186518 w 396206"/>
                  <a:gd name="connsiteY17" fmla="*/ 91837 h 532216"/>
                  <a:gd name="connsiteX18" fmla="*/ 147489 w 396206"/>
                  <a:gd name="connsiteY18" fmla="*/ 103073 h 532216"/>
                  <a:gd name="connsiteX19" fmla="*/ 132587 w 396206"/>
                  <a:gd name="connsiteY19" fmla="*/ 141037 h 532216"/>
                  <a:gd name="connsiteX20" fmla="*/ 109820 w 396206"/>
                  <a:gd name="connsiteY20" fmla="*/ 395437 h 532216"/>
                  <a:gd name="connsiteX21" fmla="*/ 117921 w 396206"/>
                  <a:gd name="connsiteY21" fmla="*/ 433342 h 532216"/>
                  <a:gd name="connsiteX22" fmla="*/ 154940 w 396206"/>
                  <a:gd name="connsiteY22" fmla="*/ 444578 h 532216"/>
                  <a:gd name="connsiteX23" fmla="*/ 213011 w 396206"/>
                  <a:gd name="connsiteY23" fmla="*/ 444578 h 532216"/>
                  <a:gd name="connsiteX24" fmla="*/ 252868 w 396206"/>
                  <a:gd name="connsiteY24" fmla="*/ 433342 h 532216"/>
                  <a:gd name="connsiteX25" fmla="*/ 267770 w 396206"/>
                  <a:gd name="connsiteY25" fmla="*/ 395437 h 532216"/>
                  <a:gd name="connsiteX26" fmla="*/ 270845 w 396206"/>
                  <a:gd name="connsiteY26" fmla="*/ 361198 h 532216"/>
                  <a:gd name="connsiteX27" fmla="*/ 290419 w 396206"/>
                  <a:gd name="connsiteY27" fmla="*/ 342866 h 532216"/>
                  <a:gd name="connsiteX28" fmla="*/ 362150 w 396206"/>
                  <a:gd name="connsiteY28" fmla="*/ 342866 h 532216"/>
                  <a:gd name="connsiteX29" fmla="*/ 379299 w 396206"/>
                  <a:gd name="connsiteY29" fmla="*/ 361198 h 532216"/>
                  <a:gd name="connsiteX30" fmla="*/ 375810 w 396206"/>
                  <a:gd name="connsiteY30" fmla="*/ 400404 h 532216"/>
                  <a:gd name="connsiteX31" fmla="*/ 329685 w 396206"/>
                  <a:gd name="connsiteY31" fmla="*/ 500875 h 532216"/>
                  <a:gd name="connsiteX32" fmla="*/ 222709 w 396206"/>
                  <a:gd name="connsiteY32" fmla="*/ 536356 h 532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6206" h="532216">
                    <a:moveTo>
                      <a:pt x="222709" y="536356"/>
                    </a:moveTo>
                    <a:lnTo>
                      <a:pt x="129630" y="536356"/>
                    </a:lnTo>
                    <a:cubicBezTo>
                      <a:pt x="84628" y="536356"/>
                      <a:pt x="50980" y="524706"/>
                      <a:pt x="28568" y="501289"/>
                    </a:cubicBezTo>
                    <a:cubicBezTo>
                      <a:pt x="6156" y="477930"/>
                      <a:pt x="-3069" y="444282"/>
                      <a:pt x="893" y="400404"/>
                    </a:cubicBezTo>
                    <a:lnTo>
                      <a:pt x="24606" y="135952"/>
                    </a:lnTo>
                    <a:cubicBezTo>
                      <a:pt x="28568" y="92014"/>
                      <a:pt x="43766" y="58366"/>
                      <a:pt x="70377" y="35008"/>
                    </a:cubicBezTo>
                    <a:cubicBezTo>
                      <a:pt x="96928" y="11709"/>
                      <a:pt x="132705" y="0"/>
                      <a:pt x="177707" y="0"/>
                    </a:cubicBezTo>
                    <a:lnTo>
                      <a:pt x="270786" y="0"/>
                    </a:lnTo>
                    <a:cubicBezTo>
                      <a:pt x="315197" y="0"/>
                      <a:pt x="348726" y="11827"/>
                      <a:pt x="371316" y="35481"/>
                    </a:cubicBezTo>
                    <a:cubicBezTo>
                      <a:pt x="393965" y="59135"/>
                      <a:pt x="403367" y="92606"/>
                      <a:pt x="399464" y="136011"/>
                    </a:cubicBezTo>
                    <a:lnTo>
                      <a:pt x="395916" y="175217"/>
                    </a:lnTo>
                    <a:cubicBezTo>
                      <a:pt x="394852" y="187458"/>
                      <a:pt x="387992" y="193549"/>
                      <a:pt x="375515" y="193549"/>
                    </a:cubicBezTo>
                    <a:lnTo>
                      <a:pt x="303843" y="193549"/>
                    </a:lnTo>
                    <a:cubicBezTo>
                      <a:pt x="291897" y="193549"/>
                      <a:pt x="286457" y="187458"/>
                      <a:pt x="287521" y="175217"/>
                    </a:cubicBezTo>
                    <a:lnTo>
                      <a:pt x="290596" y="141037"/>
                    </a:lnTo>
                    <a:cubicBezTo>
                      <a:pt x="292193" y="123238"/>
                      <a:pt x="289473" y="110583"/>
                      <a:pt x="282436" y="103073"/>
                    </a:cubicBezTo>
                    <a:cubicBezTo>
                      <a:pt x="275458" y="95562"/>
                      <a:pt x="262803" y="91837"/>
                      <a:pt x="244589" y="91837"/>
                    </a:cubicBezTo>
                    <a:lnTo>
                      <a:pt x="186518" y="91837"/>
                    </a:lnTo>
                    <a:cubicBezTo>
                      <a:pt x="168896" y="91837"/>
                      <a:pt x="155886" y="95562"/>
                      <a:pt x="147489" y="103073"/>
                    </a:cubicBezTo>
                    <a:cubicBezTo>
                      <a:pt x="139151" y="110583"/>
                      <a:pt x="134184" y="123238"/>
                      <a:pt x="132587" y="141037"/>
                    </a:cubicBezTo>
                    <a:lnTo>
                      <a:pt x="109820" y="395437"/>
                    </a:lnTo>
                    <a:cubicBezTo>
                      <a:pt x="108223" y="413237"/>
                      <a:pt x="110944" y="425891"/>
                      <a:pt x="117921" y="433342"/>
                    </a:cubicBezTo>
                    <a:cubicBezTo>
                      <a:pt x="124959" y="440853"/>
                      <a:pt x="137259" y="444578"/>
                      <a:pt x="154940" y="444578"/>
                    </a:cubicBezTo>
                    <a:lnTo>
                      <a:pt x="213011" y="444578"/>
                    </a:lnTo>
                    <a:cubicBezTo>
                      <a:pt x="231165" y="444578"/>
                      <a:pt x="244471" y="440853"/>
                      <a:pt x="252868" y="433342"/>
                    </a:cubicBezTo>
                    <a:cubicBezTo>
                      <a:pt x="261206" y="425832"/>
                      <a:pt x="266174" y="413177"/>
                      <a:pt x="267770" y="395437"/>
                    </a:cubicBezTo>
                    <a:lnTo>
                      <a:pt x="270845" y="361198"/>
                    </a:lnTo>
                    <a:cubicBezTo>
                      <a:pt x="271910" y="348957"/>
                      <a:pt x="278474" y="342866"/>
                      <a:pt x="290419" y="342866"/>
                    </a:cubicBezTo>
                    <a:lnTo>
                      <a:pt x="362150" y="342866"/>
                    </a:lnTo>
                    <a:cubicBezTo>
                      <a:pt x="374687" y="342866"/>
                      <a:pt x="380364" y="349016"/>
                      <a:pt x="379299" y="361198"/>
                    </a:cubicBezTo>
                    <a:lnTo>
                      <a:pt x="375810" y="400404"/>
                    </a:lnTo>
                    <a:cubicBezTo>
                      <a:pt x="371907" y="443750"/>
                      <a:pt x="356532" y="477280"/>
                      <a:pt x="329685" y="500875"/>
                    </a:cubicBezTo>
                    <a:cubicBezTo>
                      <a:pt x="302778" y="524529"/>
                      <a:pt x="267120" y="536356"/>
                      <a:pt x="222709" y="536356"/>
                    </a:cubicBezTo>
                  </a:path>
                </a:pathLst>
              </a:custGeom>
              <a:grpFill/>
              <a:ln w="5914" cap="flat">
                <a:noFill/>
                <a:prstDash val="solid"/>
                <a:miter/>
              </a:ln>
            </p:spPr>
            <p:txBody>
              <a:bodyPr rtlCol="0" anchor="ctr"/>
              <a:lstStyle/>
              <a:p>
                <a:endParaRPr lang="en-GB"/>
              </a:p>
            </p:txBody>
          </p:sp>
          <p:sp>
            <p:nvSpPr>
              <p:cNvPr id="124" name="Freeform: Shape 123">
                <a:extLst>
                  <a:ext uri="{FF2B5EF4-FFF2-40B4-BE49-F238E27FC236}">
                    <a16:creationId xmlns:a16="http://schemas.microsoft.com/office/drawing/2014/main" id="{FF600966-D7AD-4E5A-849A-ED745081EC6F}"/>
                  </a:ext>
                </a:extLst>
              </p:cNvPr>
              <p:cNvSpPr/>
              <p:nvPr/>
            </p:nvSpPr>
            <p:spPr>
              <a:xfrm>
                <a:off x="6024908" y="1811019"/>
                <a:ext cx="360725" cy="532216"/>
              </a:xfrm>
              <a:custGeom>
                <a:avLst/>
                <a:gdLst>
                  <a:gd name="connsiteX0" fmla="*/ 173869 w 360725"/>
                  <a:gd name="connsiteY0" fmla="*/ 536297 h 532216"/>
                  <a:gd name="connsiteX1" fmla="*/ 102138 w 360725"/>
                  <a:gd name="connsiteY1" fmla="*/ 536297 h 532216"/>
                  <a:gd name="connsiteX2" fmla="*/ 84929 w 360725"/>
                  <a:gd name="connsiteY2" fmla="*/ 518793 h 532216"/>
                  <a:gd name="connsiteX3" fmla="*/ 122362 w 360725"/>
                  <a:gd name="connsiteY3" fmla="*/ 100885 h 532216"/>
                  <a:gd name="connsiteX4" fmla="*/ 113787 w 360725"/>
                  <a:gd name="connsiteY4" fmla="*/ 91719 h 532216"/>
                  <a:gd name="connsiteX5" fmla="*/ 16510 w 360725"/>
                  <a:gd name="connsiteY5" fmla="*/ 91719 h 532216"/>
                  <a:gd name="connsiteX6" fmla="*/ 130 w 360725"/>
                  <a:gd name="connsiteY6" fmla="*/ 74215 h 532216"/>
                  <a:gd name="connsiteX7" fmla="*/ 5215 w 360725"/>
                  <a:gd name="connsiteY7" fmla="*/ 17504 h 532216"/>
                  <a:gd name="connsiteX8" fmla="*/ 24730 w 360725"/>
                  <a:gd name="connsiteY8" fmla="*/ 0 h 532216"/>
                  <a:gd name="connsiteX9" fmla="*/ 347372 w 360725"/>
                  <a:gd name="connsiteY9" fmla="*/ 0 h 532216"/>
                  <a:gd name="connsiteX10" fmla="*/ 363693 w 360725"/>
                  <a:gd name="connsiteY10" fmla="*/ 17504 h 532216"/>
                  <a:gd name="connsiteX11" fmla="*/ 358607 w 360725"/>
                  <a:gd name="connsiteY11" fmla="*/ 74215 h 532216"/>
                  <a:gd name="connsiteX12" fmla="*/ 339093 w 360725"/>
                  <a:gd name="connsiteY12" fmla="*/ 91719 h 532216"/>
                  <a:gd name="connsiteX13" fmla="*/ 241815 w 360725"/>
                  <a:gd name="connsiteY13" fmla="*/ 91719 h 532216"/>
                  <a:gd name="connsiteX14" fmla="*/ 230757 w 360725"/>
                  <a:gd name="connsiteY14" fmla="*/ 100885 h 532216"/>
                  <a:gd name="connsiteX15" fmla="*/ 193324 w 360725"/>
                  <a:gd name="connsiteY15" fmla="*/ 518793 h 532216"/>
                  <a:gd name="connsiteX16" fmla="*/ 173869 w 360725"/>
                  <a:gd name="connsiteY16" fmla="*/ 536297 h 532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0725" h="532216">
                    <a:moveTo>
                      <a:pt x="173869" y="536297"/>
                    </a:moveTo>
                    <a:lnTo>
                      <a:pt x="102138" y="536297"/>
                    </a:lnTo>
                    <a:cubicBezTo>
                      <a:pt x="89601" y="536297"/>
                      <a:pt x="83865" y="530442"/>
                      <a:pt x="84929" y="518793"/>
                    </a:cubicBezTo>
                    <a:lnTo>
                      <a:pt x="122362" y="100885"/>
                    </a:lnTo>
                    <a:cubicBezTo>
                      <a:pt x="122894" y="94794"/>
                      <a:pt x="120056" y="91719"/>
                      <a:pt x="113787" y="91719"/>
                    </a:cubicBezTo>
                    <a:lnTo>
                      <a:pt x="16510" y="91719"/>
                    </a:lnTo>
                    <a:cubicBezTo>
                      <a:pt x="4565" y="91719"/>
                      <a:pt x="-935" y="85864"/>
                      <a:pt x="130" y="74215"/>
                    </a:cubicBezTo>
                    <a:lnTo>
                      <a:pt x="5215" y="17504"/>
                    </a:lnTo>
                    <a:cubicBezTo>
                      <a:pt x="6280" y="5795"/>
                      <a:pt x="12784" y="0"/>
                      <a:pt x="24730" y="0"/>
                    </a:cubicBezTo>
                    <a:lnTo>
                      <a:pt x="347372" y="0"/>
                    </a:lnTo>
                    <a:cubicBezTo>
                      <a:pt x="359317" y="0"/>
                      <a:pt x="364758" y="5854"/>
                      <a:pt x="363693" y="17504"/>
                    </a:cubicBezTo>
                    <a:lnTo>
                      <a:pt x="358607" y="74215"/>
                    </a:lnTo>
                    <a:cubicBezTo>
                      <a:pt x="357543" y="85864"/>
                      <a:pt x="351097" y="91719"/>
                      <a:pt x="339093" y="91719"/>
                    </a:cubicBezTo>
                    <a:lnTo>
                      <a:pt x="241815" y="91719"/>
                    </a:lnTo>
                    <a:cubicBezTo>
                      <a:pt x="235015" y="91719"/>
                      <a:pt x="231289" y="94794"/>
                      <a:pt x="230757" y="100885"/>
                    </a:cubicBezTo>
                    <a:lnTo>
                      <a:pt x="193324" y="518793"/>
                    </a:lnTo>
                    <a:cubicBezTo>
                      <a:pt x="192319" y="530502"/>
                      <a:pt x="185814" y="536297"/>
                      <a:pt x="173869" y="536297"/>
                    </a:cubicBezTo>
                  </a:path>
                </a:pathLst>
              </a:custGeom>
              <a:grpFill/>
              <a:ln w="5914" cap="flat">
                <a:noFill/>
                <a:prstDash val="solid"/>
                <a:miter/>
              </a:ln>
            </p:spPr>
            <p:txBody>
              <a:bodyPr rtlCol="0" anchor="ctr"/>
              <a:lstStyle/>
              <a:p>
                <a:endParaRPr lang="en-GB"/>
              </a:p>
            </p:txBody>
          </p:sp>
          <p:sp>
            <p:nvSpPr>
              <p:cNvPr id="125" name="Freeform: Shape 124">
                <a:extLst>
                  <a:ext uri="{FF2B5EF4-FFF2-40B4-BE49-F238E27FC236}">
                    <a16:creationId xmlns:a16="http://schemas.microsoft.com/office/drawing/2014/main" id="{B1949FEF-0E32-41CC-A84B-91C5A9357D98}"/>
                  </a:ext>
                </a:extLst>
              </p:cNvPr>
              <p:cNvSpPr/>
              <p:nvPr/>
            </p:nvSpPr>
            <p:spPr>
              <a:xfrm>
                <a:off x="6399174" y="1810960"/>
                <a:ext cx="147838" cy="532216"/>
              </a:xfrm>
              <a:custGeom>
                <a:avLst/>
                <a:gdLst>
                  <a:gd name="connsiteX0" fmla="*/ 153173 w 147838"/>
                  <a:gd name="connsiteY0" fmla="*/ 17504 h 532216"/>
                  <a:gd name="connsiteX1" fmla="*/ 108348 w 147838"/>
                  <a:gd name="connsiteY1" fmla="*/ 518793 h 532216"/>
                  <a:gd name="connsiteX2" fmla="*/ 88893 w 147838"/>
                  <a:gd name="connsiteY2" fmla="*/ 536297 h 532216"/>
                  <a:gd name="connsiteX3" fmla="*/ 16452 w 147838"/>
                  <a:gd name="connsiteY3" fmla="*/ 536297 h 532216"/>
                  <a:gd name="connsiteX4" fmla="*/ 131 w 147838"/>
                  <a:gd name="connsiteY4" fmla="*/ 518793 h 532216"/>
                  <a:gd name="connsiteX5" fmla="*/ 44955 w 147838"/>
                  <a:gd name="connsiteY5" fmla="*/ 17504 h 532216"/>
                  <a:gd name="connsiteX6" fmla="*/ 64411 w 147838"/>
                  <a:gd name="connsiteY6" fmla="*/ 0 h 532216"/>
                  <a:gd name="connsiteX7" fmla="*/ 136851 w 147838"/>
                  <a:gd name="connsiteY7" fmla="*/ 0 h 532216"/>
                  <a:gd name="connsiteX8" fmla="*/ 153173 w 147838"/>
                  <a:gd name="connsiteY8" fmla="*/ 17504 h 532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838" h="532216">
                    <a:moveTo>
                      <a:pt x="153173" y="17504"/>
                    </a:moveTo>
                    <a:lnTo>
                      <a:pt x="108348" y="518793"/>
                    </a:lnTo>
                    <a:cubicBezTo>
                      <a:pt x="107343" y="530502"/>
                      <a:pt x="100838" y="536297"/>
                      <a:pt x="88893" y="536297"/>
                    </a:cubicBezTo>
                    <a:lnTo>
                      <a:pt x="16452" y="536297"/>
                    </a:lnTo>
                    <a:cubicBezTo>
                      <a:pt x="4507" y="536297"/>
                      <a:pt x="-934" y="530442"/>
                      <a:pt x="131" y="518793"/>
                    </a:cubicBezTo>
                    <a:lnTo>
                      <a:pt x="44955" y="17504"/>
                    </a:lnTo>
                    <a:cubicBezTo>
                      <a:pt x="46020" y="5854"/>
                      <a:pt x="52465" y="0"/>
                      <a:pt x="64411" y="0"/>
                    </a:cubicBezTo>
                    <a:lnTo>
                      <a:pt x="136851" y="0"/>
                    </a:lnTo>
                    <a:cubicBezTo>
                      <a:pt x="148738" y="0"/>
                      <a:pt x="154237" y="5854"/>
                      <a:pt x="153173" y="17504"/>
                    </a:cubicBezTo>
                  </a:path>
                </a:pathLst>
              </a:custGeom>
              <a:grpFill/>
              <a:ln w="5914" cap="flat">
                <a:noFill/>
                <a:prstDash val="solid"/>
                <a:miter/>
              </a:ln>
            </p:spPr>
            <p:txBody>
              <a:bodyPr rtlCol="0" anchor="ctr"/>
              <a:lstStyle/>
              <a:p>
                <a:endParaRPr lang="en-GB"/>
              </a:p>
            </p:txBody>
          </p:sp>
          <p:sp>
            <p:nvSpPr>
              <p:cNvPr id="126" name="Freeform: Shape 125">
                <a:extLst>
                  <a:ext uri="{FF2B5EF4-FFF2-40B4-BE49-F238E27FC236}">
                    <a16:creationId xmlns:a16="http://schemas.microsoft.com/office/drawing/2014/main" id="{9AD831DB-8379-432D-8A5B-21696A5BFA43}"/>
                  </a:ext>
                </a:extLst>
              </p:cNvPr>
              <p:cNvSpPr/>
              <p:nvPr/>
            </p:nvSpPr>
            <p:spPr>
              <a:xfrm>
                <a:off x="7024359" y="1810960"/>
                <a:ext cx="402120" cy="532216"/>
              </a:xfrm>
              <a:custGeom>
                <a:avLst/>
                <a:gdLst>
                  <a:gd name="connsiteX0" fmla="*/ 154822 w 402119"/>
                  <a:gd name="connsiteY0" fmla="*/ 444578 h 532216"/>
                  <a:gd name="connsiteX1" fmla="*/ 215436 w 402119"/>
                  <a:gd name="connsiteY1" fmla="*/ 444578 h 532216"/>
                  <a:gd name="connsiteX2" fmla="*/ 255293 w 402119"/>
                  <a:gd name="connsiteY2" fmla="*/ 433342 h 532216"/>
                  <a:gd name="connsiteX3" fmla="*/ 270195 w 402119"/>
                  <a:gd name="connsiteY3" fmla="*/ 395378 h 532216"/>
                  <a:gd name="connsiteX4" fmla="*/ 292962 w 402119"/>
                  <a:gd name="connsiteY4" fmla="*/ 140978 h 532216"/>
                  <a:gd name="connsiteX5" fmla="*/ 284801 w 402119"/>
                  <a:gd name="connsiteY5" fmla="*/ 103013 h 532216"/>
                  <a:gd name="connsiteX6" fmla="*/ 246955 w 402119"/>
                  <a:gd name="connsiteY6" fmla="*/ 91778 h 532216"/>
                  <a:gd name="connsiteX7" fmla="*/ 186341 w 402119"/>
                  <a:gd name="connsiteY7" fmla="*/ 91778 h 532216"/>
                  <a:gd name="connsiteX8" fmla="*/ 146898 w 402119"/>
                  <a:gd name="connsiteY8" fmla="*/ 103013 h 532216"/>
                  <a:gd name="connsiteX9" fmla="*/ 132410 w 402119"/>
                  <a:gd name="connsiteY9" fmla="*/ 140978 h 532216"/>
                  <a:gd name="connsiteX10" fmla="*/ 109583 w 402119"/>
                  <a:gd name="connsiteY10" fmla="*/ 395378 h 532216"/>
                  <a:gd name="connsiteX11" fmla="*/ 117271 w 402119"/>
                  <a:gd name="connsiteY11" fmla="*/ 433342 h 532216"/>
                  <a:gd name="connsiteX12" fmla="*/ 154822 w 402119"/>
                  <a:gd name="connsiteY12" fmla="*/ 444578 h 532216"/>
                  <a:gd name="connsiteX13" fmla="*/ 225193 w 402119"/>
                  <a:gd name="connsiteY13" fmla="*/ 536356 h 532216"/>
                  <a:gd name="connsiteX14" fmla="*/ 129571 w 402119"/>
                  <a:gd name="connsiteY14" fmla="*/ 536356 h 532216"/>
                  <a:gd name="connsiteX15" fmla="*/ 28568 w 402119"/>
                  <a:gd name="connsiteY15" fmla="*/ 501348 h 532216"/>
                  <a:gd name="connsiteX16" fmla="*/ 893 w 402119"/>
                  <a:gd name="connsiteY16" fmla="*/ 400404 h 532216"/>
                  <a:gd name="connsiteX17" fmla="*/ 24547 w 402119"/>
                  <a:gd name="connsiteY17" fmla="*/ 135952 h 532216"/>
                  <a:gd name="connsiteX18" fmla="*/ 70258 w 402119"/>
                  <a:gd name="connsiteY18" fmla="*/ 35008 h 532216"/>
                  <a:gd name="connsiteX19" fmla="*/ 177589 w 402119"/>
                  <a:gd name="connsiteY19" fmla="*/ 0 h 532216"/>
                  <a:gd name="connsiteX20" fmla="*/ 273211 w 402119"/>
                  <a:gd name="connsiteY20" fmla="*/ 0 h 532216"/>
                  <a:gd name="connsiteX21" fmla="*/ 374214 w 402119"/>
                  <a:gd name="connsiteY21" fmla="*/ 35067 h 532216"/>
                  <a:gd name="connsiteX22" fmla="*/ 401889 w 402119"/>
                  <a:gd name="connsiteY22" fmla="*/ 136011 h 532216"/>
                  <a:gd name="connsiteX23" fmla="*/ 378235 w 402119"/>
                  <a:gd name="connsiteY23" fmla="*/ 400463 h 532216"/>
                  <a:gd name="connsiteX24" fmla="*/ 332464 w 402119"/>
                  <a:gd name="connsiteY24" fmla="*/ 501407 h 532216"/>
                  <a:gd name="connsiteX25" fmla="*/ 225193 w 402119"/>
                  <a:gd name="connsiteY25" fmla="*/ 536356 h 532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02119" h="532216">
                    <a:moveTo>
                      <a:pt x="154822" y="444578"/>
                    </a:moveTo>
                    <a:lnTo>
                      <a:pt x="215436" y="444578"/>
                    </a:lnTo>
                    <a:cubicBezTo>
                      <a:pt x="233590" y="444578"/>
                      <a:pt x="246895" y="440853"/>
                      <a:pt x="255293" y="433342"/>
                    </a:cubicBezTo>
                    <a:cubicBezTo>
                      <a:pt x="263631" y="425832"/>
                      <a:pt x="268657" y="413177"/>
                      <a:pt x="270195" y="395378"/>
                    </a:cubicBezTo>
                    <a:lnTo>
                      <a:pt x="292962" y="140978"/>
                    </a:lnTo>
                    <a:cubicBezTo>
                      <a:pt x="294558" y="123179"/>
                      <a:pt x="291838" y="110524"/>
                      <a:pt x="284801" y="103013"/>
                    </a:cubicBezTo>
                    <a:cubicBezTo>
                      <a:pt x="277823" y="95503"/>
                      <a:pt x="265168" y="91778"/>
                      <a:pt x="246955" y="91778"/>
                    </a:cubicBezTo>
                    <a:lnTo>
                      <a:pt x="186341" y="91778"/>
                    </a:lnTo>
                    <a:cubicBezTo>
                      <a:pt x="168127" y="91778"/>
                      <a:pt x="154999" y="95562"/>
                      <a:pt x="146898" y="103013"/>
                    </a:cubicBezTo>
                    <a:cubicBezTo>
                      <a:pt x="138796" y="110524"/>
                      <a:pt x="134006" y="123179"/>
                      <a:pt x="132410" y="140978"/>
                    </a:cubicBezTo>
                    <a:lnTo>
                      <a:pt x="109583" y="395378"/>
                    </a:lnTo>
                    <a:cubicBezTo>
                      <a:pt x="107987" y="413177"/>
                      <a:pt x="110529" y="425832"/>
                      <a:pt x="117271" y="433342"/>
                    </a:cubicBezTo>
                    <a:cubicBezTo>
                      <a:pt x="124131" y="440853"/>
                      <a:pt x="136608" y="444578"/>
                      <a:pt x="154822" y="444578"/>
                    </a:cubicBezTo>
                    <a:moveTo>
                      <a:pt x="225193" y="536356"/>
                    </a:moveTo>
                    <a:lnTo>
                      <a:pt x="129571" y="536356"/>
                    </a:lnTo>
                    <a:cubicBezTo>
                      <a:pt x="84628" y="536356"/>
                      <a:pt x="50921" y="524706"/>
                      <a:pt x="28568" y="501348"/>
                    </a:cubicBezTo>
                    <a:cubicBezTo>
                      <a:pt x="6156" y="477990"/>
                      <a:pt x="-3069" y="444342"/>
                      <a:pt x="893" y="400404"/>
                    </a:cubicBezTo>
                    <a:lnTo>
                      <a:pt x="24547" y="135952"/>
                    </a:lnTo>
                    <a:cubicBezTo>
                      <a:pt x="28509" y="92014"/>
                      <a:pt x="43707" y="58366"/>
                      <a:pt x="70258" y="35008"/>
                    </a:cubicBezTo>
                    <a:cubicBezTo>
                      <a:pt x="96810" y="11709"/>
                      <a:pt x="132587" y="0"/>
                      <a:pt x="177589" y="0"/>
                    </a:cubicBezTo>
                    <a:lnTo>
                      <a:pt x="273211" y="0"/>
                    </a:lnTo>
                    <a:cubicBezTo>
                      <a:pt x="318153" y="0"/>
                      <a:pt x="351860" y="11709"/>
                      <a:pt x="374214" y="35067"/>
                    </a:cubicBezTo>
                    <a:cubicBezTo>
                      <a:pt x="396626" y="58426"/>
                      <a:pt x="405851" y="92073"/>
                      <a:pt x="401889" y="136011"/>
                    </a:cubicBezTo>
                    <a:lnTo>
                      <a:pt x="378235" y="400463"/>
                    </a:lnTo>
                    <a:cubicBezTo>
                      <a:pt x="374273" y="444401"/>
                      <a:pt x="359016" y="478049"/>
                      <a:pt x="332464" y="501407"/>
                    </a:cubicBezTo>
                    <a:cubicBezTo>
                      <a:pt x="305912" y="524706"/>
                      <a:pt x="270136" y="536356"/>
                      <a:pt x="225193" y="536356"/>
                    </a:cubicBezTo>
                  </a:path>
                </a:pathLst>
              </a:custGeom>
              <a:grpFill/>
              <a:ln w="5914" cap="flat">
                <a:noFill/>
                <a:prstDash val="solid"/>
                <a:miter/>
              </a:ln>
            </p:spPr>
            <p:txBody>
              <a:bodyPr rtlCol="0" anchor="ctr"/>
              <a:lstStyle/>
              <a:p>
                <a:endParaRPr lang="en-GB"/>
              </a:p>
            </p:txBody>
          </p:sp>
          <p:sp>
            <p:nvSpPr>
              <p:cNvPr id="127" name="Freeform: Shape 126">
                <a:extLst>
                  <a:ext uri="{FF2B5EF4-FFF2-40B4-BE49-F238E27FC236}">
                    <a16:creationId xmlns:a16="http://schemas.microsoft.com/office/drawing/2014/main" id="{AA313F7D-BA90-48C2-829B-24B2EC0DD9C2}"/>
                  </a:ext>
                </a:extLst>
              </p:cNvPr>
              <p:cNvSpPr/>
              <p:nvPr/>
            </p:nvSpPr>
            <p:spPr>
              <a:xfrm>
                <a:off x="6585161" y="1810960"/>
                <a:ext cx="396206" cy="532216"/>
              </a:xfrm>
              <a:custGeom>
                <a:avLst/>
                <a:gdLst>
                  <a:gd name="connsiteX0" fmla="*/ 301536 w 396206"/>
                  <a:gd name="connsiteY0" fmla="*/ 179357 h 532216"/>
                  <a:gd name="connsiteX1" fmla="*/ 374095 w 396206"/>
                  <a:gd name="connsiteY1" fmla="*/ 179357 h 532216"/>
                  <a:gd name="connsiteX2" fmla="*/ 393669 w 396206"/>
                  <a:gd name="connsiteY2" fmla="*/ 161025 h 532216"/>
                  <a:gd name="connsiteX3" fmla="*/ 395916 w 396206"/>
                  <a:gd name="connsiteY3" fmla="*/ 136011 h 532216"/>
                  <a:gd name="connsiteX4" fmla="*/ 368241 w 396206"/>
                  <a:gd name="connsiteY4" fmla="*/ 35481 h 532216"/>
                  <a:gd name="connsiteX5" fmla="*/ 268125 w 396206"/>
                  <a:gd name="connsiteY5" fmla="*/ 0 h 532216"/>
                  <a:gd name="connsiteX6" fmla="*/ 177648 w 396206"/>
                  <a:gd name="connsiteY6" fmla="*/ 0 h 532216"/>
                  <a:gd name="connsiteX7" fmla="*/ 70317 w 396206"/>
                  <a:gd name="connsiteY7" fmla="*/ 35008 h 532216"/>
                  <a:gd name="connsiteX8" fmla="*/ 24547 w 396206"/>
                  <a:gd name="connsiteY8" fmla="*/ 135952 h 532216"/>
                  <a:gd name="connsiteX9" fmla="*/ 893 w 396206"/>
                  <a:gd name="connsiteY9" fmla="*/ 400345 h 532216"/>
                  <a:gd name="connsiteX10" fmla="*/ 28568 w 396206"/>
                  <a:gd name="connsiteY10" fmla="*/ 501289 h 532216"/>
                  <a:gd name="connsiteX11" fmla="*/ 129571 w 396206"/>
                  <a:gd name="connsiteY11" fmla="*/ 536297 h 532216"/>
                  <a:gd name="connsiteX12" fmla="*/ 220107 w 396206"/>
                  <a:gd name="connsiteY12" fmla="*/ 536297 h 532216"/>
                  <a:gd name="connsiteX13" fmla="*/ 326610 w 396206"/>
                  <a:gd name="connsiteY13" fmla="*/ 500816 h 532216"/>
                  <a:gd name="connsiteX14" fmla="*/ 372321 w 396206"/>
                  <a:gd name="connsiteY14" fmla="*/ 400286 h 532216"/>
                  <a:gd name="connsiteX15" fmla="*/ 384799 w 396206"/>
                  <a:gd name="connsiteY15" fmla="*/ 261023 h 532216"/>
                  <a:gd name="connsiteX16" fmla="*/ 366881 w 396206"/>
                  <a:gd name="connsiteY16" fmla="*/ 241804 h 532216"/>
                  <a:gd name="connsiteX17" fmla="*/ 217446 w 396206"/>
                  <a:gd name="connsiteY17" fmla="*/ 241804 h 532216"/>
                  <a:gd name="connsiteX18" fmla="*/ 197813 w 396206"/>
                  <a:gd name="connsiteY18" fmla="*/ 241804 h 532216"/>
                  <a:gd name="connsiteX19" fmla="*/ 180723 w 396206"/>
                  <a:gd name="connsiteY19" fmla="*/ 267054 h 532216"/>
                  <a:gd name="connsiteX20" fmla="*/ 202781 w 396206"/>
                  <a:gd name="connsiteY20" fmla="*/ 310401 h 532216"/>
                  <a:gd name="connsiteX21" fmla="*/ 242046 w 396206"/>
                  <a:gd name="connsiteY21" fmla="*/ 333522 h 532216"/>
                  <a:gd name="connsiteX22" fmla="*/ 260496 w 396206"/>
                  <a:gd name="connsiteY22" fmla="*/ 333522 h 532216"/>
                  <a:gd name="connsiteX23" fmla="*/ 269071 w 396206"/>
                  <a:gd name="connsiteY23" fmla="*/ 342688 h 532216"/>
                  <a:gd name="connsiteX24" fmla="*/ 264340 w 396206"/>
                  <a:gd name="connsiteY24" fmla="*/ 395259 h 532216"/>
                  <a:gd name="connsiteX25" fmla="*/ 249852 w 396206"/>
                  <a:gd name="connsiteY25" fmla="*/ 433224 h 532216"/>
                  <a:gd name="connsiteX26" fmla="*/ 210409 w 396206"/>
                  <a:gd name="connsiteY26" fmla="*/ 444460 h 532216"/>
                  <a:gd name="connsiteX27" fmla="*/ 154881 w 396206"/>
                  <a:gd name="connsiteY27" fmla="*/ 444460 h 532216"/>
                  <a:gd name="connsiteX28" fmla="*/ 117921 w 396206"/>
                  <a:gd name="connsiteY28" fmla="*/ 433224 h 532216"/>
                  <a:gd name="connsiteX29" fmla="*/ 109820 w 396206"/>
                  <a:gd name="connsiteY29" fmla="*/ 395259 h 532216"/>
                  <a:gd name="connsiteX30" fmla="*/ 132587 w 396206"/>
                  <a:gd name="connsiteY30" fmla="*/ 140860 h 532216"/>
                  <a:gd name="connsiteX31" fmla="*/ 147489 w 396206"/>
                  <a:gd name="connsiteY31" fmla="*/ 102895 h 532216"/>
                  <a:gd name="connsiteX32" fmla="*/ 186518 w 396206"/>
                  <a:gd name="connsiteY32" fmla="*/ 91600 h 532216"/>
                  <a:gd name="connsiteX33" fmla="*/ 242046 w 396206"/>
                  <a:gd name="connsiteY33" fmla="*/ 91600 h 532216"/>
                  <a:gd name="connsiteX34" fmla="*/ 279420 w 396206"/>
                  <a:gd name="connsiteY34" fmla="*/ 102895 h 532216"/>
                  <a:gd name="connsiteX35" fmla="*/ 287107 w 396206"/>
                  <a:gd name="connsiteY35" fmla="*/ 140860 h 532216"/>
                  <a:gd name="connsiteX36" fmla="*/ 285333 w 396206"/>
                  <a:gd name="connsiteY36" fmla="*/ 160848 h 532216"/>
                  <a:gd name="connsiteX37" fmla="*/ 301536 w 396206"/>
                  <a:gd name="connsiteY37" fmla="*/ 179357 h 532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96206" h="532216">
                    <a:moveTo>
                      <a:pt x="301536" y="179357"/>
                    </a:moveTo>
                    <a:lnTo>
                      <a:pt x="374095" y="179357"/>
                    </a:lnTo>
                    <a:cubicBezTo>
                      <a:pt x="386041" y="179357"/>
                      <a:pt x="392605" y="173266"/>
                      <a:pt x="393669" y="161025"/>
                    </a:cubicBezTo>
                    <a:lnTo>
                      <a:pt x="395916" y="136011"/>
                    </a:lnTo>
                    <a:cubicBezTo>
                      <a:pt x="399819" y="92606"/>
                      <a:pt x="390535" y="59135"/>
                      <a:pt x="368241" y="35481"/>
                    </a:cubicBezTo>
                    <a:cubicBezTo>
                      <a:pt x="345829" y="11827"/>
                      <a:pt x="312476" y="0"/>
                      <a:pt x="268125" y="0"/>
                    </a:cubicBezTo>
                    <a:lnTo>
                      <a:pt x="177648" y="0"/>
                    </a:lnTo>
                    <a:cubicBezTo>
                      <a:pt x="132646" y="0"/>
                      <a:pt x="96928" y="11709"/>
                      <a:pt x="70317" y="35008"/>
                    </a:cubicBezTo>
                    <a:cubicBezTo>
                      <a:pt x="43766" y="58366"/>
                      <a:pt x="28509" y="92014"/>
                      <a:pt x="24547" y="135952"/>
                    </a:cubicBezTo>
                    <a:lnTo>
                      <a:pt x="893" y="400345"/>
                    </a:lnTo>
                    <a:cubicBezTo>
                      <a:pt x="-3069" y="444282"/>
                      <a:pt x="6156" y="477930"/>
                      <a:pt x="28568" y="501289"/>
                    </a:cubicBezTo>
                    <a:cubicBezTo>
                      <a:pt x="50980" y="524647"/>
                      <a:pt x="84628" y="536297"/>
                      <a:pt x="129571" y="536297"/>
                    </a:cubicBezTo>
                    <a:lnTo>
                      <a:pt x="220107" y="536297"/>
                    </a:lnTo>
                    <a:cubicBezTo>
                      <a:pt x="264459" y="536297"/>
                      <a:pt x="299999" y="524470"/>
                      <a:pt x="326610" y="500816"/>
                    </a:cubicBezTo>
                    <a:cubicBezTo>
                      <a:pt x="353221" y="477221"/>
                      <a:pt x="368418" y="443691"/>
                      <a:pt x="372321" y="400286"/>
                    </a:cubicBezTo>
                    <a:lnTo>
                      <a:pt x="384799" y="261023"/>
                    </a:lnTo>
                    <a:cubicBezTo>
                      <a:pt x="385982" y="248249"/>
                      <a:pt x="380009" y="241804"/>
                      <a:pt x="366881" y="241804"/>
                    </a:cubicBezTo>
                    <a:lnTo>
                      <a:pt x="217446" y="241804"/>
                    </a:lnTo>
                    <a:lnTo>
                      <a:pt x="197813" y="241804"/>
                    </a:lnTo>
                    <a:cubicBezTo>
                      <a:pt x="184567" y="241804"/>
                      <a:pt x="175046" y="255878"/>
                      <a:pt x="180723" y="267054"/>
                    </a:cubicBezTo>
                    <a:lnTo>
                      <a:pt x="202781" y="310401"/>
                    </a:lnTo>
                    <a:cubicBezTo>
                      <a:pt x="210054" y="324770"/>
                      <a:pt x="225015" y="333522"/>
                      <a:pt x="242046" y="333522"/>
                    </a:cubicBezTo>
                    <a:lnTo>
                      <a:pt x="260496" y="333522"/>
                    </a:lnTo>
                    <a:cubicBezTo>
                      <a:pt x="266765" y="333522"/>
                      <a:pt x="269603" y="336597"/>
                      <a:pt x="269071" y="342688"/>
                    </a:cubicBezTo>
                    <a:lnTo>
                      <a:pt x="264340" y="395259"/>
                    </a:lnTo>
                    <a:cubicBezTo>
                      <a:pt x="262744" y="413059"/>
                      <a:pt x="257895" y="425714"/>
                      <a:pt x="249852" y="433224"/>
                    </a:cubicBezTo>
                    <a:cubicBezTo>
                      <a:pt x="241751" y="440734"/>
                      <a:pt x="228623" y="444460"/>
                      <a:pt x="210409" y="444460"/>
                    </a:cubicBezTo>
                    <a:lnTo>
                      <a:pt x="154881" y="444460"/>
                    </a:lnTo>
                    <a:cubicBezTo>
                      <a:pt x="137259" y="444460"/>
                      <a:pt x="124899" y="440734"/>
                      <a:pt x="117921" y="433224"/>
                    </a:cubicBezTo>
                    <a:cubicBezTo>
                      <a:pt x="110944" y="425714"/>
                      <a:pt x="108223" y="413059"/>
                      <a:pt x="109820" y="395259"/>
                    </a:cubicBezTo>
                    <a:lnTo>
                      <a:pt x="132587" y="140860"/>
                    </a:lnTo>
                    <a:cubicBezTo>
                      <a:pt x="134184" y="123060"/>
                      <a:pt x="139151" y="110405"/>
                      <a:pt x="147489" y="102895"/>
                    </a:cubicBezTo>
                    <a:cubicBezTo>
                      <a:pt x="155827" y="95385"/>
                      <a:pt x="168837" y="91600"/>
                      <a:pt x="186518" y="91600"/>
                    </a:cubicBezTo>
                    <a:lnTo>
                      <a:pt x="242046" y="91600"/>
                    </a:lnTo>
                    <a:cubicBezTo>
                      <a:pt x="260201" y="91600"/>
                      <a:pt x="272738" y="95385"/>
                      <a:pt x="279420" y="102895"/>
                    </a:cubicBezTo>
                    <a:cubicBezTo>
                      <a:pt x="286161" y="110405"/>
                      <a:pt x="288704" y="123060"/>
                      <a:pt x="287107" y="140860"/>
                    </a:cubicBezTo>
                    <a:lnTo>
                      <a:pt x="285333" y="160848"/>
                    </a:lnTo>
                    <a:cubicBezTo>
                      <a:pt x="284151" y="173266"/>
                      <a:pt x="289591" y="179357"/>
                      <a:pt x="301536" y="179357"/>
                    </a:cubicBezTo>
                  </a:path>
                </a:pathLst>
              </a:custGeom>
              <a:grpFill/>
              <a:ln w="5914" cap="flat">
                <a:noFill/>
                <a:prstDash val="solid"/>
                <a:miter/>
              </a:ln>
            </p:spPr>
            <p:txBody>
              <a:bodyPr rtlCol="0" anchor="ctr"/>
              <a:lstStyle/>
              <a:p>
                <a:endParaRPr lang="en-GB"/>
              </a:p>
            </p:txBody>
          </p:sp>
        </p:grpSp>
      </p:grpSp>
      <p:grpSp>
        <p:nvGrpSpPr>
          <p:cNvPr id="77" name="Group 76">
            <a:extLst>
              <a:ext uri="{FF2B5EF4-FFF2-40B4-BE49-F238E27FC236}">
                <a16:creationId xmlns:a16="http://schemas.microsoft.com/office/drawing/2014/main" id="{48DBDBC6-8222-4EE8-BD1D-9B0A8E812809}"/>
              </a:ext>
            </a:extLst>
          </p:cNvPr>
          <p:cNvGrpSpPr/>
          <p:nvPr/>
        </p:nvGrpSpPr>
        <p:grpSpPr>
          <a:xfrm>
            <a:off x="8040809" y="4589141"/>
            <a:ext cx="1440000" cy="785698"/>
            <a:chOff x="8040809" y="4589141"/>
            <a:chExt cx="1440000" cy="785698"/>
          </a:xfrm>
        </p:grpSpPr>
        <p:sp>
          <p:nvSpPr>
            <p:cNvPr id="46" name="TextBox 45">
              <a:extLst>
                <a:ext uri="{FF2B5EF4-FFF2-40B4-BE49-F238E27FC236}">
                  <a16:creationId xmlns:a16="http://schemas.microsoft.com/office/drawing/2014/main" id="{131DDDEF-327B-48FF-A158-8D992A592A08}"/>
                </a:ext>
              </a:extLst>
            </p:cNvPr>
            <p:cNvSpPr txBox="1"/>
            <p:nvPr/>
          </p:nvSpPr>
          <p:spPr>
            <a:xfrm>
              <a:off x="8040809" y="4589141"/>
              <a:ext cx="1440000" cy="785698"/>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44000" rIns="0" rtlCol="0" anchor="ctr">
              <a:noAutofit/>
            </a:bodyPr>
            <a:lstStyle>
              <a:defPPr>
                <a:defRPr lang="en-US"/>
              </a:defPPr>
              <a:lvl1pPr>
                <a:defRPr sz="1200">
                  <a:solidFill>
                    <a:schemeClr val="tx1"/>
                  </a:solidFill>
                  <a:latin typeface="Roboto Light" panose="02000000000000000000" pitchFamily="2" charset="0"/>
                  <a:ea typeface="Roboto Light" panose="02000000000000000000" pitchFamily="2" charset="0"/>
                </a:defRPr>
              </a:lvl1pPr>
            </a:lstStyle>
            <a:p>
              <a:r>
                <a:rPr lang="en-US" dirty="0"/>
                <a:t>Mail</a:t>
              </a:r>
              <a:br>
                <a:rPr lang="en-US" dirty="0"/>
              </a:br>
              <a:r>
                <a:rPr lang="en-US" dirty="0"/>
                <a:t>Server</a:t>
              </a:r>
            </a:p>
          </p:txBody>
        </p:sp>
        <p:pic>
          <p:nvPicPr>
            <p:cNvPr id="83" name="Graphic 82">
              <a:extLst>
                <a:ext uri="{FF2B5EF4-FFF2-40B4-BE49-F238E27FC236}">
                  <a16:creationId xmlns:a16="http://schemas.microsoft.com/office/drawing/2014/main" id="{CD31D245-80F5-4F98-9CC3-4F2C3D27D11B}"/>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9012335" y="4821038"/>
              <a:ext cx="321904" cy="321904"/>
            </a:xfrm>
            <a:prstGeom prst="rect">
              <a:avLst/>
            </a:prstGeom>
          </p:spPr>
        </p:pic>
      </p:grpSp>
      <p:grpSp>
        <p:nvGrpSpPr>
          <p:cNvPr id="33" name="Group 32">
            <a:extLst>
              <a:ext uri="{FF2B5EF4-FFF2-40B4-BE49-F238E27FC236}">
                <a16:creationId xmlns:a16="http://schemas.microsoft.com/office/drawing/2014/main" id="{712EF70D-006B-4AEA-A1F2-8BC2E75E0C2F}"/>
              </a:ext>
            </a:extLst>
          </p:cNvPr>
          <p:cNvGrpSpPr/>
          <p:nvPr/>
        </p:nvGrpSpPr>
        <p:grpSpPr>
          <a:xfrm>
            <a:off x="8036650" y="2922625"/>
            <a:ext cx="1440000" cy="785698"/>
            <a:chOff x="7947145" y="2725567"/>
            <a:chExt cx="1440000" cy="785698"/>
          </a:xfrm>
        </p:grpSpPr>
        <p:sp>
          <p:nvSpPr>
            <p:cNvPr id="45" name="TextBox 44">
              <a:extLst>
                <a:ext uri="{FF2B5EF4-FFF2-40B4-BE49-F238E27FC236}">
                  <a16:creationId xmlns:a16="http://schemas.microsoft.com/office/drawing/2014/main" id="{85E4CD53-410C-499A-BB19-FC8FC5CC5BA0}"/>
                </a:ext>
              </a:extLst>
            </p:cNvPr>
            <p:cNvSpPr txBox="1"/>
            <p:nvPr/>
          </p:nvSpPr>
          <p:spPr>
            <a:xfrm>
              <a:off x="7947145" y="2725567"/>
              <a:ext cx="1440000" cy="785698"/>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44000" rIns="0" rtlCol="0" anchor="ctr">
              <a:noAutofit/>
            </a:bodyPr>
            <a:lstStyle>
              <a:defPPr>
                <a:defRPr lang="en-US"/>
              </a:defPPr>
              <a:lvl1pPr>
                <a:defRPr sz="1200">
                  <a:solidFill>
                    <a:schemeClr val="tx1"/>
                  </a:solidFill>
                  <a:latin typeface="Roboto Light" panose="02000000000000000000" pitchFamily="2" charset="0"/>
                  <a:ea typeface="Roboto Light" panose="02000000000000000000" pitchFamily="2" charset="0"/>
                </a:defRPr>
              </a:lvl1pPr>
            </a:lstStyle>
            <a:p>
              <a:r>
                <a:rPr lang="en-US" dirty="0"/>
                <a:t>Secure</a:t>
              </a:r>
            </a:p>
            <a:p>
              <a:r>
                <a:rPr lang="en-US" dirty="0"/>
                <a:t>Email</a:t>
              </a:r>
            </a:p>
            <a:p>
              <a:r>
                <a:rPr lang="en-US" dirty="0"/>
                <a:t>Gateway</a:t>
              </a:r>
            </a:p>
          </p:txBody>
        </p:sp>
        <p:pic>
          <p:nvPicPr>
            <p:cNvPr id="84" name="Graphic 83">
              <a:extLst>
                <a:ext uri="{FF2B5EF4-FFF2-40B4-BE49-F238E27FC236}">
                  <a16:creationId xmlns:a16="http://schemas.microsoft.com/office/drawing/2014/main" id="{BC02F084-A654-4F0C-B3E4-6E20A3D4C274}"/>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8917627" y="2951657"/>
              <a:ext cx="333519" cy="333519"/>
            </a:xfrm>
            <a:prstGeom prst="rect">
              <a:avLst/>
            </a:prstGeom>
          </p:spPr>
        </p:pic>
      </p:grpSp>
      <p:grpSp>
        <p:nvGrpSpPr>
          <p:cNvPr id="112" name="Group 111">
            <a:extLst>
              <a:ext uri="{FF2B5EF4-FFF2-40B4-BE49-F238E27FC236}">
                <a16:creationId xmlns:a16="http://schemas.microsoft.com/office/drawing/2014/main" id="{FD3DE9A8-2C84-47F2-94BB-96511B7C22B5}"/>
              </a:ext>
            </a:extLst>
          </p:cNvPr>
          <p:cNvGrpSpPr/>
          <p:nvPr/>
        </p:nvGrpSpPr>
        <p:grpSpPr>
          <a:xfrm>
            <a:off x="5575300" y="2940831"/>
            <a:ext cx="1440000" cy="785698"/>
            <a:chOff x="5575300" y="2940831"/>
            <a:chExt cx="1440000" cy="785698"/>
          </a:xfrm>
        </p:grpSpPr>
        <p:sp>
          <p:nvSpPr>
            <p:cNvPr id="86" name="TextBox 85">
              <a:extLst>
                <a:ext uri="{FF2B5EF4-FFF2-40B4-BE49-F238E27FC236}">
                  <a16:creationId xmlns:a16="http://schemas.microsoft.com/office/drawing/2014/main" id="{1885E026-F91F-4187-AC4E-84A094CCAF99}"/>
                </a:ext>
              </a:extLst>
            </p:cNvPr>
            <p:cNvSpPr txBox="1"/>
            <p:nvPr/>
          </p:nvSpPr>
          <p:spPr>
            <a:xfrm>
              <a:off x="5575300" y="2940831"/>
              <a:ext cx="1440000" cy="785698"/>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44000" rIns="0" rtlCol="0" anchor="ctr">
              <a:noAutofit/>
            </a:bodyPr>
            <a:lstStyle>
              <a:defPPr>
                <a:defRPr lang="en-US"/>
              </a:defPPr>
              <a:lvl1pPr>
                <a:defRPr sz="1200">
                  <a:solidFill>
                    <a:schemeClr val="tx1"/>
                  </a:solidFill>
                  <a:latin typeface="Roboto Light" panose="02000000000000000000" pitchFamily="2" charset="0"/>
                  <a:ea typeface="Roboto Light" panose="02000000000000000000" pitchFamily="2" charset="0"/>
                </a:defRPr>
              </a:lvl1pPr>
            </a:lstStyle>
            <a:p>
              <a:r>
                <a:rPr lang="en-US" dirty="0"/>
                <a:t>Windows</a:t>
              </a:r>
            </a:p>
            <a:p>
              <a:r>
                <a:rPr lang="en-US" dirty="0"/>
                <a:t>Outlook</a:t>
              </a:r>
            </a:p>
          </p:txBody>
        </p:sp>
        <p:pic>
          <p:nvPicPr>
            <p:cNvPr id="87" name="Graphic 86">
              <a:extLst>
                <a:ext uri="{FF2B5EF4-FFF2-40B4-BE49-F238E27FC236}">
                  <a16:creationId xmlns:a16="http://schemas.microsoft.com/office/drawing/2014/main" id="{5637334C-3253-43BF-A4D5-6E8299E9C0EA}"/>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6552846" y="3162300"/>
              <a:ext cx="342760" cy="342760"/>
            </a:xfrm>
            <a:prstGeom prst="rect">
              <a:avLst/>
            </a:prstGeom>
          </p:spPr>
        </p:pic>
      </p:grpSp>
      <p:grpSp>
        <p:nvGrpSpPr>
          <p:cNvPr id="111" name="Group 110">
            <a:extLst>
              <a:ext uri="{FF2B5EF4-FFF2-40B4-BE49-F238E27FC236}">
                <a16:creationId xmlns:a16="http://schemas.microsoft.com/office/drawing/2014/main" id="{BBA2755D-3709-4CB9-ACB5-1D1E0A9CDAAF}"/>
              </a:ext>
            </a:extLst>
          </p:cNvPr>
          <p:cNvGrpSpPr/>
          <p:nvPr/>
        </p:nvGrpSpPr>
        <p:grpSpPr>
          <a:xfrm>
            <a:off x="5565705" y="3989067"/>
            <a:ext cx="1440000" cy="785698"/>
            <a:chOff x="5565705" y="3989067"/>
            <a:chExt cx="1440000" cy="785698"/>
          </a:xfrm>
        </p:grpSpPr>
        <p:sp>
          <p:nvSpPr>
            <p:cNvPr id="99" name="TextBox 98">
              <a:extLst>
                <a:ext uri="{FF2B5EF4-FFF2-40B4-BE49-F238E27FC236}">
                  <a16:creationId xmlns:a16="http://schemas.microsoft.com/office/drawing/2014/main" id="{D5646928-036C-4504-9549-362A0C5C9585}"/>
                </a:ext>
              </a:extLst>
            </p:cNvPr>
            <p:cNvSpPr txBox="1"/>
            <p:nvPr/>
          </p:nvSpPr>
          <p:spPr>
            <a:xfrm>
              <a:off x="5565705" y="3989067"/>
              <a:ext cx="1440000" cy="785698"/>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44000" rIns="0" rtlCol="0" anchor="ctr">
              <a:noAutofit/>
            </a:bodyPr>
            <a:lstStyle>
              <a:defPPr>
                <a:defRPr lang="en-US"/>
              </a:defPPr>
              <a:lvl1pPr>
                <a:defRPr sz="1200">
                  <a:solidFill>
                    <a:schemeClr val="tx1"/>
                  </a:solidFill>
                  <a:latin typeface="Roboto Light" panose="02000000000000000000" pitchFamily="2" charset="0"/>
                  <a:ea typeface="Roboto Light" panose="02000000000000000000" pitchFamily="2" charset="0"/>
                </a:defRPr>
              </a:lvl1pPr>
            </a:lstStyle>
            <a:p>
              <a:r>
                <a:rPr lang="en-US" dirty="0"/>
                <a:t>EMM </a:t>
              </a:r>
              <a:br>
                <a:rPr lang="en-US" dirty="0"/>
              </a:br>
              <a:r>
                <a:rPr lang="en-US" dirty="0"/>
                <a:t>Mail App</a:t>
              </a:r>
            </a:p>
          </p:txBody>
        </p:sp>
        <p:pic>
          <p:nvPicPr>
            <p:cNvPr id="94" name="Graphic 93">
              <a:extLst>
                <a:ext uri="{FF2B5EF4-FFF2-40B4-BE49-F238E27FC236}">
                  <a16:creationId xmlns:a16="http://schemas.microsoft.com/office/drawing/2014/main" id="{5A0CBECC-CA56-40AE-A676-6890EEFBCCEC}"/>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6563996" y="4221686"/>
              <a:ext cx="320460" cy="320460"/>
            </a:xfrm>
            <a:prstGeom prst="rect">
              <a:avLst/>
            </a:prstGeom>
          </p:spPr>
        </p:pic>
      </p:grpSp>
      <p:grpSp>
        <p:nvGrpSpPr>
          <p:cNvPr id="113" name="Group 112">
            <a:extLst>
              <a:ext uri="{FF2B5EF4-FFF2-40B4-BE49-F238E27FC236}">
                <a16:creationId xmlns:a16="http://schemas.microsoft.com/office/drawing/2014/main" id="{6F47E205-7DD8-4C9E-A12D-E98A5750EA5E}"/>
              </a:ext>
            </a:extLst>
          </p:cNvPr>
          <p:cNvGrpSpPr/>
          <p:nvPr/>
        </p:nvGrpSpPr>
        <p:grpSpPr>
          <a:xfrm>
            <a:off x="5575300" y="1892595"/>
            <a:ext cx="1440000" cy="785698"/>
            <a:chOff x="5575300" y="1892595"/>
            <a:chExt cx="1440000" cy="785698"/>
          </a:xfrm>
        </p:grpSpPr>
        <p:sp>
          <p:nvSpPr>
            <p:cNvPr id="96" name="TextBox 95">
              <a:extLst>
                <a:ext uri="{FF2B5EF4-FFF2-40B4-BE49-F238E27FC236}">
                  <a16:creationId xmlns:a16="http://schemas.microsoft.com/office/drawing/2014/main" id="{390F95CB-16D1-4778-B663-A0269C46E184}"/>
                </a:ext>
              </a:extLst>
            </p:cNvPr>
            <p:cNvSpPr txBox="1"/>
            <p:nvPr/>
          </p:nvSpPr>
          <p:spPr>
            <a:xfrm>
              <a:off x="5575300" y="1892595"/>
              <a:ext cx="1440000" cy="785698"/>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44000" rIns="0" rtlCol="0" anchor="ctr">
              <a:noAutofit/>
            </a:bodyPr>
            <a:lstStyle>
              <a:defPPr>
                <a:defRPr lang="en-US"/>
              </a:defPPr>
              <a:lvl1pPr>
                <a:defRPr sz="1200">
                  <a:solidFill>
                    <a:schemeClr val="tx1"/>
                  </a:solidFill>
                  <a:latin typeface="Roboto Light" panose="02000000000000000000" pitchFamily="2" charset="0"/>
                  <a:ea typeface="Roboto Light" panose="02000000000000000000" pitchFamily="2" charset="0"/>
                </a:defRPr>
              </a:lvl1pPr>
            </a:lstStyle>
            <a:p>
              <a:r>
                <a:rPr lang="en-US" dirty="0"/>
                <a:t>Directory</a:t>
              </a:r>
            </a:p>
          </p:txBody>
        </p:sp>
        <p:pic>
          <p:nvPicPr>
            <p:cNvPr id="97" name="Graphic 96">
              <a:extLst>
                <a:ext uri="{FF2B5EF4-FFF2-40B4-BE49-F238E27FC236}">
                  <a16:creationId xmlns:a16="http://schemas.microsoft.com/office/drawing/2014/main" id="{34FD12AB-C272-4AE8-9BBF-4671AA8D5A9B}"/>
                </a:ext>
              </a:extLst>
            </p:cNvPr>
            <p:cNvPicPr>
              <a:picLocks noChangeAspect="1"/>
            </p:cNvPicPr>
            <p:nvPr/>
          </p:nvPicPr>
          <p:blipFill>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6519105" y="2080323"/>
              <a:ext cx="410242" cy="410242"/>
            </a:xfrm>
            <a:prstGeom prst="rect">
              <a:avLst/>
            </a:prstGeom>
          </p:spPr>
        </p:pic>
      </p:grpSp>
      <p:sp>
        <p:nvSpPr>
          <p:cNvPr id="128" name="TextBox 127">
            <a:extLst>
              <a:ext uri="{FF2B5EF4-FFF2-40B4-BE49-F238E27FC236}">
                <a16:creationId xmlns:a16="http://schemas.microsoft.com/office/drawing/2014/main" id="{A19E9CD5-E966-4C69-BE64-E16FD712C0BE}"/>
              </a:ext>
            </a:extLst>
          </p:cNvPr>
          <p:cNvSpPr txBox="1"/>
          <p:nvPr/>
        </p:nvSpPr>
        <p:spPr>
          <a:xfrm>
            <a:off x="6737304" y="1270666"/>
            <a:ext cx="1364476" cy="400110"/>
          </a:xfrm>
          <a:prstGeom prst="rect">
            <a:avLst/>
          </a:prstGeom>
          <a:noFill/>
        </p:spPr>
        <p:txBody>
          <a:bodyPr wrap="none" rtlCol="0">
            <a:spAutoFit/>
          </a:bodyPr>
          <a:lstStyle/>
          <a:p>
            <a:pPr algn="ctr"/>
            <a:r>
              <a:rPr lang="en-US" sz="2000" b="1" dirty="0">
                <a:solidFill>
                  <a:schemeClr val="bg1"/>
                </a:solidFill>
                <a:latin typeface="Roboto" panose="02000000000000000000" pitchFamily="2" charset="0"/>
                <a:ea typeface="Roboto" panose="02000000000000000000" pitchFamily="2" charset="0"/>
                <a:cs typeface="Calibri" panose="020F0502020204030204" pitchFamily="34" charset="0"/>
              </a:rPr>
              <a:t>Enterprise</a:t>
            </a:r>
          </a:p>
        </p:txBody>
      </p:sp>
      <p:cxnSp>
        <p:nvCxnSpPr>
          <p:cNvPr id="13" name="Straight Connector 12">
            <a:extLst>
              <a:ext uri="{FF2B5EF4-FFF2-40B4-BE49-F238E27FC236}">
                <a16:creationId xmlns:a16="http://schemas.microsoft.com/office/drawing/2014/main" id="{9F8A5BD7-BD30-4C07-9CB3-6B01AE2BDDF7}"/>
              </a:ext>
            </a:extLst>
          </p:cNvPr>
          <p:cNvCxnSpPr/>
          <p:nvPr/>
        </p:nvCxnSpPr>
        <p:spPr>
          <a:xfrm>
            <a:off x="4536787" y="1402773"/>
            <a:ext cx="0" cy="4447309"/>
          </a:xfrm>
          <a:prstGeom prst="line">
            <a:avLst/>
          </a:prstGeom>
          <a:ln w="22225" cap="rnd">
            <a:solidFill>
              <a:schemeClr val="bg1">
                <a:alpha val="54000"/>
              </a:schemeClr>
            </a:solidFill>
            <a:prstDash val="sysDot"/>
            <a:round/>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0B2256C9-0A5A-4F09-A60E-878E71AA58B9}"/>
              </a:ext>
            </a:extLst>
          </p:cNvPr>
          <p:cNvCxnSpPr/>
          <p:nvPr/>
        </p:nvCxnSpPr>
        <p:spPr>
          <a:xfrm>
            <a:off x="10302297" y="1402773"/>
            <a:ext cx="0" cy="4447309"/>
          </a:xfrm>
          <a:prstGeom prst="line">
            <a:avLst/>
          </a:prstGeom>
          <a:ln w="22225" cap="rnd">
            <a:solidFill>
              <a:schemeClr val="bg1">
                <a:alpha val="54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B1415A9D-3297-4283-829D-ADDA247C9A14}"/>
              </a:ext>
            </a:extLst>
          </p:cNvPr>
          <p:cNvSpPr txBox="1">
            <a:spLocks noChangeAspect="1"/>
          </p:cNvSpPr>
          <p:nvPr/>
        </p:nvSpPr>
        <p:spPr>
          <a:xfrm>
            <a:off x="3369320" y="4219434"/>
            <a:ext cx="324964" cy="324964"/>
          </a:xfrm>
          <a:prstGeom prst="ellipse">
            <a:avLst/>
          </a:prstGeom>
          <a:solidFill>
            <a:schemeClr val="accent1"/>
          </a:solidFill>
          <a:ln>
            <a:noFill/>
          </a:ln>
        </p:spPr>
        <p:txBody>
          <a:bodyPr wrap="none" rtlCol="0" anchor="ctr">
            <a:noAutofit/>
          </a:bodyPr>
          <a:lstStyle/>
          <a:p>
            <a:pPr algn="ctr"/>
            <a:r>
              <a:rPr lang="en-US" sz="1000" b="1" dirty="0">
                <a:latin typeface="Roboto" panose="02000000000000000000" pitchFamily="2" charset="0"/>
                <a:ea typeface="Roboto" panose="02000000000000000000" pitchFamily="2" charset="0"/>
              </a:rPr>
              <a:t>ID</a:t>
            </a:r>
          </a:p>
        </p:txBody>
      </p:sp>
      <p:grpSp>
        <p:nvGrpSpPr>
          <p:cNvPr id="131" name="Group 130">
            <a:extLst>
              <a:ext uri="{FF2B5EF4-FFF2-40B4-BE49-F238E27FC236}">
                <a16:creationId xmlns:a16="http://schemas.microsoft.com/office/drawing/2014/main" id="{64847466-2C4B-4176-8AEF-BF98936101EC}"/>
              </a:ext>
            </a:extLst>
          </p:cNvPr>
          <p:cNvGrpSpPr/>
          <p:nvPr/>
        </p:nvGrpSpPr>
        <p:grpSpPr>
          <a:xfrm>
            <a:off x="7005705" y="3333680"/>
            <a:ext cx="1030341" cy="2096471"/>
            <a:chOff x="7005705" y="3333680"/>
            <a:chExt cx="1030341" cy="2096471"/>
          </a:xfrm>
        </p:grpSpPr>
        <p:cxnSp>
          <p:nvCxnSpPr>
            <p:cNvPr id="24" name="Connector: Elbow 23">
              <a:extLst>
                <a:ext uri="{FF2B5EF4-FFF2-40B4-BE49-F238E27FC236}">
                  <a16:creationId xmlns:a16="http://schemas.microsoft.com/office/drawing/2014/main" id="{196B2F7A-11CE-42C9-955C-E8222CAD1012}"/>
                </a:ext>
              </a:extLst>
            </p:cNvPr>
            <p:cNvCxnSpPr>
              <a:stCxn id="86" idx="3"/>
              <a:endCxn id="93" idx="3"/>
            </p:cNvCxnSpPr>
            <p:nvPr/>
          </p:nvCxnSpPr>
          <p:spPr>
            <a:xfrm flipH="1">
              <a:off x="7005705" y="3333680"/>
              <a:ext cx="9595" cy="2096471"/>
            </a:xfrm>
            <a:prstGeom prst="bentConnector3">
              <a:avLst>
                <a:gd name="adj1" fmla="val -2382491"/>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67CEF81E-6A7E-4A22-BA91-F06C05C17D46}"/>
                </a:ext>
              </a:extLst>
            </p:cNvPr>
            <p:cNvCxnSpPr>
              <a:cxnSpLocks/>
            </p:cNvCxnSpPr>
            <p:nvPr/>
          </p:nvCxnSpPr>
          <p:spPr>
            <a:xfrm>
              <a:off x="7264400" y="4981990"/>
              <a:ext cx="771646"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cxnSp>
        <p:nvCxnSpPr>
          <p:cNvPr id="29" name="Straight Arrow Connector 28">
            <a:extLst>
              <a:ext uri="{FF2B5EF4-FFF2-40B4-BE49-F238E27FC236}">
                <a16:creationId xmlns:a16="http://schemas.microsoft.com/office/drawing/2014/main" id="{ED891CE6-249F-43C9-B469-587D75E41C92}"/>
              </a:ext>
            </a:extLst>
          </p:cNvPr>
          <p:cNvCxnSpPr>
            <a:cxnSpLocks/>
            <a:stCxn id="46" idx="0"/>
            <a:endCxn id="88" idx="4"/>
          </p:cNvCxnSpPr>
          <p:nvPr/>
        </p:nvCxnSpPr>
        <p:spPr>
          <a:xfrm flipV="1">
            <a:off x="8760809" y="4177245"/>
            <a:ext cx="0" cy="41189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DC30B4CB-3FCC-4FA2-A15F-B2DB73AC527E}"/>
              </a:ext>
            </a:extLst>
          </p:cNvPr>
          <p:cNvSpPr txBox="1">
            <a:spLocks noChangeAspect="1"/>
          </p:cNvSpPr>
          <p:nvPr/>
        </p:nvSpPr>
        <p:spPr>
          <a:xfrm>
            <a:off x="8598327" y="3852281"/>
            <a:ext cx="324964" cy="324964"/>
          </a:xfrm>
          <a:prstGeom prst="ellipse">
            <a:avLst/>
          </a:prstGeom>
          <a:solidFill>
            <a:schemeClr val="accent1"/>
          </a:solidFill>
          <a:ln>
            <a:noFill/>
          </a:ln>
        </p:spPr>
        <p:txBody>
          <a:bodyPr wrap="none" rtlCol="0" anchor="ctr">
            <a:noAutofit/>
          </a:bodyPr>
          <a:lstStyle/>
          <a:p>
            <a:pPr algn="ctr"/>
            <a:r>
              <a:rPr lang="en-US" sz="1000" b="1" dirty="0">
                <a:latin typeface="Roboto" panose="02000000000000000000" pitchFamily="2" charset="0"/>
                <a:ea typeface="Roboto" panose="02000000000000000000" pitchFamily="2" charset="0"/>
              </a:rPr>
              <a:t>ID</a:t>
            </a:r>
          </a:p>
        </p:txBody>
      </p:sp>
      <p:cxnSp>
        <p:nvCxnSpPr>
          <p:cNvPr id="103" name="Straight Arrow Connector 102">
            <a:extLst>
              <a:ext uri="{FF2B5EF4-FFF2-40B4-BE49-F238E27FC236}">
                <a16:creationId xmlns:a16="http://schemas.microsoft.com/office/drawing/2014/main" id="{AD9A3C2A-4DED-4579-A949-90FDC95511F3}"/>
              </a:ext>
            </a:extLst>
          </p:cNvPr>
          <p:cNvCxnSpPr>
            <a:cxnSpLocks/>
            <a:endCxn id="104" idx="4"/>
          </p:cNvCxnSpPr>
          <p:nvPr/>
        </p:nvCxnSpPr>
        <p:spPr>
          <a:xfrm flipV="1">
            <a:off x="8760809" y="2510370"/>
            <a:ext cx="0" cy="41189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04" name="TextBox 103">
            <a:extLst>
              <a:ext uri="{FF2B5EF4-FFF2-40B4-BE49-F238E27FC236}">
                <a16:creationId xmlns:a16="http://schemas.microsoft.com/office/drawing/2014/main" id="{9B4F02C0-10AB-4278-9316-8C8BD73A81CD}"/>
              </a:ext>
            </a:extLst>
          </p:cNvPr>
          <p:cNvSpPr txBox="1">
            <a:spLocks noChangeAspect="1"/>
          </p:cNvSpPr>
          <p:nvPr/>
        </p:nvSpPr>
        <p:spPr>
          <a:xfrm>
            <a:off x="8598327" y="2185406"/>
            <a:ext cx="324964" cy="324964"/>
          </a:xfrm>
          <a:prstGeom prst="ellipse">
            <a:avLst/>
          </a:prstGeom>
          <a:solidFill>
            <a:schemeClr val="accent1"/>
          </a:solidFill>
          <a:ln>
            <a:noFill/>
          </a:ln>
        </p:spPr>
        <p:txBody>
          <a:bodyPr wrap="none" rtlCol="0" anchor="ctr">
            <a:noAutofit/>
          </a:bodyPr>
          <a:lstStyle/>
          <a:p>
            <a:pPr algn="ctr"/>
            <a:r>
              <a:rPr lang="en-US" sz="1000" b="1" dirty="0">
                <a:latin typeface="Roboto" panose="02000000000000000000" pitchFamily="2" charset="0"/>
                <a:ea typeface="Roboto" panose="02000000000000000000" pitchFamily="2" charset="0"/>
              </a:rPr>
              <a:t>ID</a:t>
            </a:r>
          </a:p>
        </p:txBody>
      </p:sp>
      <p:sp>
        <p:nvSpPr>
          <p:cNvPr id="105" name="TextBox 104">
            <a:extLst>
              <a:ext uri="{FF2B5EF4-FFF2-40B4-BE49-F238E27FC236}">
                <a16:creationId xmlns:a16="http://schemas.microsoft.com/office/drawing/2014/main" id="{3C7E2606-B65A-4F05-AE88-6D575DB0BFA1}"/>
              </a:ext>
            </a:extLst>
          </p:cNvPr>
          <p:cNvSpPr txBox="1">
            <a:spLocks noChangeAspect="1"/>
          </p:cNvSpPr>
          <p:nvPr/>
        </p:nvSpPr>
        <p:spPr>
          <a:xfrm>
            <a:off x="5102870" y="4219434"/>
            <a:ext cx="324964" cy="324964"/>
          </a:xfrm>
          <a:prstGeom prst="ellipse">
            <a:avLst/>
          </a:prstGeom>
          <a:solidFill>
            <a:schemeClr val="accent1"/>
          </a:solidFill>
          <a:ln>
            <a:noFill/>
          </a:ln>
        </p:spPr>
        <p:txBody>
          <a:bodyPr wrap="none" rtlCol="0" anchor="ctr">
            <a:noAutofit/>
          </a:bodyPr>
          <a:lstStyle/>
          <a:p>
            <a:pPr algn="ctr"/>
            <a:r>
              <a:rPr lang="en-US" sz="1000" b="1" dirty="0">
                <a:latin typeface="Roboto" panose="02000000000000000000" pitchFamily="2" charset="0"/>
                <a:ea typeface="Roboto" panose="02000000000000000000" pitchFamily="2" charset="0"/>
              </a:rPr>
              <a:t>ID</a:t>
            </a:r>
          </a:p>
        </p:txBody>
      </p:sp>
      <p:sp>
        <p:nvSpPr>
          <p:cNvPr id="106" name="TextBox 105">
            <a:extLst>
              <a:ext uri="{FF2B5EF4-FFF2-40B4-BE49-F238E27FC236}">
                <a16:creationId xmlns:a16="http://schemas.microsoft.com/office/drawing/2014/main" id="{B9ADD1B6-9EF7-4EE0-ABEA-0F1221E8C69B}"/>
              </a:ext>
            </a:extLst>
          </p:cNvPr>
          <p:cNvSpPr txBox="1">
            <a:spLocks noChangeAspect="1"/>
          </p:cNvSpPr>
          <p:nvPr/>
        </p:nvSpPr>
        <p:spPr>
          <a:xfrm>
            <a:off x="5102870" y="3171198"/>
            <a:ext cx="324964" cy="324964"/>
          </a:xfrm>
          <a:prstGeom prst="ellipse">
            <a:avLst/>
          </a:prstGeom>
          <a:solidFill>
            <a:schemeClr val="accent1"/>
          </a:solidFill>
          <a:ln>
            <a:noFill/>
          </a:ln>
        </p:spPr>
        <p:txBody>
          <a:bodyPr wrap="none" rtlCol="0" anchor="ctr">
            <a:noAutofit/>
          </a:bodyPr>
          <a:lstStyle/>
          <a:p>
            <a:pPr algn="ctr"/>
            <a:r>
              <a:rPr lang="en-US" sz="1000" b="1" dirty="0">
                <a:latin typeface="Roboto" panose="02000000000000000000" pitchFamily="2" charset="0"/>
                <a:ea typeface="Roboto" panose="02000000000000000000" pitchFamily="2" charset="0"/>
              </a:rPr>
              <a:t>ID</a:t>
            </a:r>
          </a:p>
        </p:txBody>
      </p:sp>
      <p:sp>
        <p:nvSpPr>
          <p:cNvPr id="108" name="TextBox 107">
            <a:extLst>
              <a:ext uri="{FF2B5EF4-FFF2-40B4-BE49-F238E27FC236}">
                <a16:creationId xmlns:a16="http://schemas.microsoft.com/office/drawing/2014/main" id="{27A005C8-8FD6-4C0D-B85E-594AA20E9713}"/>
              </a:ext>
            </a:extLst>
          </p:cNvPr>
          <p:cNvSpPr txBox="1">
            <a:spLocks noChangeAspect="1"/>
          </p:cNvSpPr>
          <p:nvPr/>
        </p:nvSpPr>
        <p:spPr>
          <a:xfrm>
            <a:off x="5102870" y="2122962"/>
            <a:ext cx="324964" cy="324964"/>
          </a:xfrm>
          <a:prstGeom prst="ellipse">
            <a:avLst/>
          </a:prstGeom>
          <a:solidFill>
            <a:schemeClr val="accent1"/>
          </a:solidFill>
          <a:ln>
            <a:noFill/>
          </a:ln>
        </p:spPr>
        <p:txBody>
          <a:bodyPr wrap="none" rtlCol="0" anchor="ctr">
            <a:noAutofit/>
          </a:bodyPr>
          <a:lstStyle/>
          <a:p>
            <a:pPr algn="ctr"/>
            <a:r>
              <a:rPr lang="en-US" sz="1000" b="1" dirty="0">
                <a:latin typeface="Roboto" panose="02000000000000000000" pitchFamily="2" charset="0"/>
                <a:ea typeface="Roboto" panose="02000000000000000000" pitchFamily="2" charset="0"/>
              </a:rPr>
              <a:t>ID</a:t>
            </a:r>
          </a:p>
        </p:txBody>
      </p:sp>
      <p:sp>
        <p:nvSpPr>
          <p:cNvPr id="109" name="TextBox 108">
            <a:extLst>
              <a:ext uri="{FF2B5EF4-FFF2-40B4-BE49-F238E27FC236}">
                <a16:creationId xmlns:a16="http://schemas.microsoft.com/office/drawing/2014/main" id="{E4FA95AD-2CA3-4616-A7B8-E90970BD5B12}"/>
              </a:ext>
            </a:extLst>
          </p:cNvPr>
          <p:cNvSpPr txBox="1">
            <a:spLocks noChangeAspect="1"/>
          </p:cNvSpPr>
          <p:nvPr/>
        </p:nvSpPr>
        <p:spPr>
          <a:xfrm>
            <a:off x="5102870" y="5267669"/>
            <a:ext cx="324964" cy="324964"/>
          </a:xfrm>
          <a:prstGeom prst="ellipse">
            <a:avLst/>
          </a:prstGeom>
          <a:solidFill>
            <a:schemeClr val="accent1"/>
          </a:solidFill>
          <a:ln>
            <a:noFill/>
          </a:ln>
        </p:spPr>
        <p:txBody>
          <a:bodyPr wrap="none" rtlCol="0" anchor="ctr">
            <a:noAutofit/>
          </a:bodyPr>
          <a:lstStyle/>
          <a:p>
            <a:pPr algn="ctr"/>
            <a:r>
              <a:rPr lang="en-US" sz="1000" b="1" dirty="0">
                <a:latin typeface="Roboto" panose="02000000000000000000" pitchFamily="2" charset="0"/>
                <a:ea typeface="Roboto" panose="02000000000000000000" pitchFamily="2" charset="0"/>
              </a:rPr>
              <a:t>ID</a:t>
            </a:r>
          </a:p>
        </p:txBody>
      </p:sp>
      <p:grpSp>
        <p:nvGrpSpPr>
          <p:cNvPr id="130" name="Group 129">
            <a:extLst>
              <a:ext uri="{FF2B5EF4-FFF2-40B4-BE49-F238E27FC236}">
                <a16:creationId xmlns:a16="http://schemas.microsoft.com/office/drawing/2014/main" id="{9F8AD428-21F6-4120-8C59-41DF3C809378}"/>
              </a:ext>
            </a:extLst>
          </p:cNvPr>
          <p:cNvGrpSpPr/>
          <p:nvPr/>
        </p:nvGrpSpPr>
        <p:grpSpPr>
          <a:xfrm>
            <a:off x="3698876" y="2285443"/>
            <a:ext cx="1416694" cy="3144707"/>
            <a:chOff x="3698876" y="2285443"/>
            <a:chExt cx="1416694" cy="3144707"/>
          </a:xfrm>
        </p:grpSpPr>
        <p:cxnSp>
          <p:nvCxnSpPr>
            <p:cNvPr id="54" name="Connector: Elbow 53">
              <a:extLst>
                <a:ext uri="{FF2B5EF4-FFF2-40B4-BE49-F238E27FC236}">
                  <a16:creationId xmlns:a16="http://schemas.microsoft.com/office/drawing/2014/main" id="{21124352-863B-4242-BDD1-AFE6A7F97F4F}"/>
                </a:ext>
              </a:extLst>
            </p:cNvPr>
            <p:cNvCxnSpPr>
              <a:stCxn id="108" idx="2"/>
              <a:endCxn id="109" idx="2"/>
            </p:cNvCxnSpPr>
            <p:nvPr/>
          </p:nvCxnSpPr>
          <p:spPr>
            <a:xfrm rot="10800000" flipV="1">
              <a:off x="5102870" y="2285443"/>
              <a:ext cx="12700" cy="3144707"/>
            </a:xfrm>
            <a:prstGeom prst="bentConnector3">
              <a:avLst>
                <a:gd name="adj1" fmla="val 2175000"/>
              </a:avLst>
            </a:prstGeom>
            <a:ln w="25400" cap="rnd">
              <a:solidFill>
                <a:schemeClr val="accent1"/>
              </a:solidFill>
              <a:prstDash val="sysDash"/>
              <a:roun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3B9A3112-1489-4A35-96A7-C440AB7F34EE}"/>
                </a:ext>
              </a:extLst>
            </p:cNvPr>
            <p:cNvCxnSpPr>
              <a:cxnSpLocks/>
            </p:cNvCxnSpPr>
            <p:nvPr/>
          </p:nvCxnSpPr>
          <p:spPr>
            <a:xfrm>
              <a:off x="3698876" y="4381916"/>
              <a:ext cx="1381125" cy="0"/>
            </a:xfrm>
            <a:prstGeom prst="line">
              <a:avLst/>
            </a:prstGeom>
            <a:ln w="25400" cap="rnd">
              <a:solidFill>
                <a:schemeClr val="accent1"/>
              </a:solidFill>
              <a:prstDash val="sysDash"/>
              <a:round/>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73BB50D-60F0-4A9F-BF70-B9B4AC80C841}"/>
                </a:ext>
              </a:extLst>
            </p:cNvPr>
            <p:cNvCxnSpPr>
              <a:cxnSpLocks/>
            </p:cNvCxnSpPr>
            <p:nvPr/>
          </p:nvCxnSpPr>
          <p:spPr>
            <a:xfrm>
              <a:off x="4841876" y="3334166"/>
              <a:ext cx="238125" cy="0"/>
            </a:xfrm>
            <a:prstGeom prst="line">
              <a:avLst/>
            </a:prstGeom>
            <a:ln w="25400" cap="rnd">
              <a:solidFill>
                <a:schemeClr val="accent1"/>
              </a:solidFill>
              <a:prstDash val="sysDash"/>
              <a:round/>
            </a:ln>
          </p:spPr>
          <p:style>
            <a:lnRef idx="1">
              <a:schemeClr val="accent1"/>
            </a:lnRef>
            <a:fillRef idx="0">
              <a:schemeClr val="accent1"/>
            </a:fillRef>
            <a:effectRef idx="0">
              <a:schemeClr val="accent1"/>
            </a:effectRef>
            <a:fontRef idx="minor">
              <a:schemeClr val="tx1"/>
            </a:fontRef>
          </p:style>
        </p:cxnSp>
      </p:grpSp>
      <p:grpSp>
        <p:nvGrpSpPr>
          <p:cNvPr id="132" name="Group 131">
            <a:extLst>
              <a:ext uri="{FF2B5EF4-FFF2-40B4-BE49-F238E27FC236}">
                <a16:creationId xmlns:a16="http://schemas.microsoft.com/office/drawing/2014/main" id="{F8956DDF-1E22-4486-BEA8-A759126CEC43}"/>
              </a:ext>
            </a:extLst>
          </p:cNvPr>
          <p:cNvGrpSpPr/>
          <p:nvPr/>
        </p:nvGrpSpPr>
        <p:grpSpPr>
          <a:xfrm>
            <a:off x="3531801" y="2347888"/>
            <a:ext cx="6301175" cy="2196510"/>
            <a:chOff x="3531801" y="2347888"/>
            <a:chExt cx="6301175" cy="2196510"/>
          </a:xfrm>
        </p:grpSpPr>
        <p:cxnSp>
          <p:nvCxnSpPr>
            <p:cNvPr id="64" name="Connector: Elbow 63">
              <a:extLst>
                <a:ext uri="{FF2B5EF4-FFF2-40B4-BE49-F238E27FC236}">
                  <a16:creationId xmlns:a16="http://schemas.microsoft.com/office/drawing/2014/main" id="{A44DB068-8300-4FE7-B6B9-27D4412C414A}"/>
                </a:ext>
              </a:extLst>
            </p:cNvPr>
            <p:cNvCxnSpPr>
              <a:cxnSpLocks/>
              <a:stCxn id="71" idx="4"/>
              <a:endCxn id="104" idx="6"/>
            </p:cNvCxnSpPr>
            <p:nvPr/>
          </p:nvCxnSpPr>
          <p:spPr>
            <a:xfrm rot="5400000" flipH="1" flipV="1">
              <a:off x="5129291" y="750398"/>
              <a:ext cx="2196510" cy="5391489"/>
            </a:xfrm>
            <a:prstGeom prst="bentConnector4">
              <a:avLst>
                <a:gd name="adj1" fmla="val -66781"/>
                <a:gd name="adj2" fmla="val 117313"/>
              </a:avLst>
            </a:prstGeom>
            <a:ln w="25400" cap="rnd">
              <a:solidFill>
                <a:schemeClr val="accent1"/>
              </a:solidFill>
              <a:prstDash val="sysDash"/>
              <a:round/>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023064EC-F614-445F-B3A9-857699CF7619}"/>
                </a:ext>
              </a:extLst>
            </p:cNvPr>
            <p:cNvCxnSpPr>
              <a:cxnSpLocks/>
            </p:cNvCxnSpPr>
            <p:nvPr/>
          </p:nvCxnSpPr>
          <p:spPr>
            <a:xfrm>
              <a:off x="8909051" y="4014763"/>
              <a:ext cx="923925" cy="0"/>
            </a:xfrm>
            <a:prstGeom prst="line">
              <a:avLst/>
            </a:prstGeom>
            <a:ln w="25400" cap="rnd">
              <a:solidFill>
                <a:schemeClr val="accent1"/>
              </a:solidFill>
              <a:prstDash val="sysDash"/>
              <a:round/>
            </a:ln>
          </p:spPr>
          <p:style>
            <a:lnRef idx="1">
              <a:schemeClr val="accent1"/>
            </a:lnRef>
            <a:fillRef idx="0">
              <a:schemeClr val="accent1"/>
            </a:fillRef>
            <a:effectRef idx="0">
              <a:schemeClr val="accent1"/>
            </a:effectRef>
            <a:fontRef idx="minor">
              <a:schemeClr val="tx1"/>
            </a:fontRef>
          </p:style>
        </p:cxnSp>
      </p:grpSp>
      <p:cxnSp>
        <p:nvCxnSpPr>
          <p:cNvPr id="134" name="Connector: Elbow 133">
            <a:extLst>
              <a:ext uri="{FF2B5EF4-FFF2-40B4-BE49-F238E27FC236}">
                <a16:creationId xmlns:a16="http://schemas.microsoft.com/office/drawing/2014/main" id="{C4E53433-DEF4-49BF-B7F4-79FFE0743469}"/>
              </a:ext>
            </a:extLst>
          </p:cNvPr>
          <p:cNvCxnSpPr>
            <a:stCxn id="104" idx="0"/>
            <a:endCxn id="107" idx="0"/>
          </p:cNvCxnSpPr>
          <p:nvPr/>
        </p:nvCxnSpPr>
        <p:spPr>
          <a:xfrm rot="5400000" flipH="1" flipV="1">
            <a:off x="9778194" y="785039"/>
            <a:ext cx="382983" cy="2417753"/>
          </a:xfrm>
          <a:prstGeom prst="bentConnector3">
            <a:avLst>
              <a:gd name="adj1" fmla="val 159689"/>
            </a:avLst>
          </a:prstGeom>
          <a:ln w="38100">
            <a:tailEnd type="triangle"/>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299F9EE-A4D1-4D14-B5B1-BCF7B2BE8341}"/>
              </a:ext>
            </a:extLst>
          </p:cNvPr>
          <p:cNvGrpSpPr/>
          <p:nvPr/>
        </p:nvGrpSpPr>
        <p:grpSpPr>
          <a:xfrm>
            <a:off x="735999" y="2916741"/>
            <a:ext cx="1440000" cy="673200"/>
            <a:chOff x="735999" y="2916741"/>
            <a:chExt cx="1440000" cy="673200"/>
          </a:xfrm>
        </p:grpSpPr>
        <p:sp>
          <p:nvSpPr>
            <p:cNvPr id="38" name="TextBox 37">
              <a:extLst>
                <a:ext uri="{FF2B5EF4-FFF2-40B4-BE49-F238E27FC236}">
                  <a16:creationId xmlns:a16="http://schemas.microsoft.com/office/drawing/2014/main" id="{32545E19-23E4-45DA-81DA-9C442F1E7F4E}"/>
                </a:ext>
              </a:extLst>
            </p:cNvPr>
            <p:cNvSpPr txBox="1"/>
            <p:nvPr/>
          </p:nvSpPr>
          <p:spPr>
            <a:xfrm>
              <a:off x="735999" y="2916741"/>
              <a:ext cx="1440000" cy="673200"/>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44000" rIns="0" rtlCol="0" anchor="ctr">
              <a:noAutofit/>
            </a:bodyPr>
            <a:lstStyle>
              <a:defPPr>
                <a:defRPr lang="en-US"/>
              </a:defPPr>
              <a:lvl1pPr>
                <a:defRPr sz="1100">
                  <a:solidFill>
                    <a:schemeClr val="tx1"/>
                  </a:solidFill>
                  <a:latin typeface="Roboto Light" panose="02000000000000000000" pitchFamily="2" charset="0"/>
                  <a:ea typeface="Roboto Light" panose="02000000000000000000" pitchFamily="2" charset="0"/>
                </a:defRPr>
              </a:lvl1pPr>
            </a:lstStyle>
            <a:p>
              <a:r>
                <a:rPr lang="en-US" sz="1200" dirty="0"/>
                <a:t>Public</a:t>
              </a:r>
            </a:p>
            <a:p>
              <a:r>
                <a:rPr lang="en-US" sz="1200" dirty="0"/>
                <a:t>Certificate</a:t>
              </a:r>
              <a:br>
                <a:rPr lang="en-US" sz="1200" dirty="0"/>
              </a:br>
              <a:r>
                <a:rPr lang="en-US" sz="1200" dirty="0"/>
                <a:t>Authority</a:t>
              </a:r>
            </a:p>
          </p:txBody>
        </p:sp>
        <p:pic>
          <p:nvPicPr>
            <p:cNvPr id="95" name="Picture 94">
              <a:extLst>
                <a:ext uri="{FF2B5EF4-FFF2-40B4-BE49-F238E27FC236}">
                  <a16:creationId xmlns:a16="http://schemas.microsoft.com/office/drawing/2014/main" id="{1B29D897-2129-4FE1-A034-78B18363AC6C}"/>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1653836" y="3019809"/>
              <a:ext cx="467064" cy="467064"/>
            </a:xfrm>
            <a:prstGeom prst="rect">
              <a:avLst/>
            </a:prstGeom>
          </p:spPr>
        </p:pic>
      </p:grpSp>
      <p:grpSp>
        <p:nvGrpSpPr>
          <p:cNvPr id="5" name="Group 4">
            <a:extLst>
              <a:ext uri="{FF2B5EF4-FFF2-40B4-BE49-F238E27FC236}">
                <a16:creationId xmlns:a16="http://schemas.microsoft.com/office/drawing/2014/main" id="{524844C3-A010-4B36-ADF6-356B94045093}"/>
              </a:ext>
            </a:extLst>
          </p:cNvPr>
          <p:cNvGrpSpPr/>
          <p:nvPr/>
        </p:nvGrpSpPr>
        <p:grpSpPr>
          <a:xfrm>
            <a:off x="2815038" y="2916741"/>
            <a:ext cx="1440000" cy="673200"/>
            <a:chOff x="2815038" y="2916741"/>
            <a:chExt cx="1440000" cy="673200"/>
          </a:xfrm>
        </p:grpSpPr>
        <p:sp>
          <p:nvSpPr>
            <p:cNvPr id="39" name="TextBox 38">
              <a:extLst>
                <a:ext uri="{FF2B5EF4-FFF2-40B4-BE49-F238E27FC236}">
                  <a16:creationId xmlns:a16="http://schemas.microsoft.com/office/drawing/2014/main" id="{D871F724-F35C-44FE-9FD1-376367A5B3B5}"/>
                </a:ext>
              </a:extLst>
            </p:cNvPr>
            <p:cNvSpPr txBox="1"/>
            <p:nvPr/>
          </p:nvSpPr>
          <p:spPr>
            <a:xfrm>
              <a:off x="2815038" y="2916741"/>
              <a:ext cx="1440000" cy="673200"/>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44000" rIns="0" rtlCol="0" anchor="ctr">
              <a:noAutofit/>
            </a:bodyPr>
            <a:lstStyle>
              <a:defPPr>
                <a:defRPr lang="en-US"/>
              </a:defPPr>
              <a:lvl1pPr>
                <a:defRPr sz="1100">
                  <a:solidFill>
                    <a:schemeClr val="tx1"/>
                  </a:solidFill>
                  <a:latin typeface="Roboto Light" panose="02000000000000000000" pitchFamily="2" charset="0"/>
                  <a:ea typeface="Roboto Light" panose="02000000000000000000" pitchFamily="2" charset="0"/>
                </a:defRPr>
              </a:lvl1pPr>
            </a:lstStyle>
            <a:p>
              <a:r>
                <a:rPr lang="en-US" sz="1200" dirty="0"/>
                <a:t>Private</a:t>
              </a:r>
            </a:p>
            <a:p>
              <a:r>
                <a:rPr lang="en-US" sz="1200" dirty="0"/>
                <a:t>Certificate</a:t>
              </a:r>
              <a:br>
                <a:rPr lang="en-US" sz="1200" dirty="0"/>
              </a:br>
              <a:r>
                <a:rPr lang="en-US" sz="1200" dirty="0"/>
                <a:t>Authority</a:t>
              </a:r>
            </a:p>
          </p:txBody>
        </p:sp>
        <p:pic>
          <p:nvPicPr>
            <p:cNvPr id="98" name="Picture 97">
              <a:extLst>
                <a:ext uri="{FF2B5EF4-FFF2-40B4-BE49-F238E27FC236}">
                  <a16:creationId xmlns:a16="http://schemas.microsoft.com/office/drawing/2014/main" id="{00D6218B-669B-4D43-8949-CA2EB959E00B}"/>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3736343" y="3028943"/>
              <a:ext cx="448797" cy="448797"/>
            </a:xfrm>
            <a:prstGeom prst="rect">
              <a:avLst/>
            </a:prstGeom>
          </p:spPr>
        </p:pic>
      </p:grpSp>
    </p:spTree>
    <p:custDataLst>
      <p:tags r:id="rId1"/>
    </p:custDataLst>
    <p:extLst>
      <p:ext uri="{BB962C8B-B14F-4D97-AF65-F5344CB8AC3E}">
        <p14:creationId xmlns:p14="http://schemas.microsoft.com/office/powerpoint/2010/main" val="30113062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4DD00-D415-4699-AB0A-DB5CCA0C2B43}"/>
              </a:ext>
            </a:extLst>
          </p:cNvPr>
          <p:cNvSpPr>
            <a:spLocks noGrp="1"/>
          </p:cNvSpPr>
          <p:nvPr>
            <p:ph type="title"/>
          </p:nvPr>
        </p:nvSpPr>
        <p:spPr/>
        <p:txBody>
          <a:bodyPr/>
          <a:lstStyle/>
          <a:p>
            <a:r>
              <a:rPr lang="en-GB" dirty="0"/>
              <a:t>Mobile/BYOD device certificates</a:t>
            </a:r>
          </a:p>
        </p:txBody>
      </p:sp>
      <p:graphicFrame>
        <p:nvGraphicFramePr>
          <p:cNvPr id="12" name="Content Placeholder 5">
            <a:extLst>
              <a:ext uri="{FF2B5EF4-FFF2-40B4-BE49-F238E27FC236}">
                <a16:creationId xmlns:a16="http://schemas.microsoft.com/office/drawing/2014/main" id="{DDBB1DCB-047D-4E8E-A875-D9CB75C507C8}"/>
              </a:ext>
            </a:extLst>
          </p:cNvPr>
          <p:cNvGraphicFramePr>
            <a:graphicFrameLocks/>
          </p:cNvGraphicFramePr>
          <p:nvPr>
            <p:extLst>
              <p:ext uri="{D42A27DB-BD31-4B8C-83A1-F6EECF244321}">
                <p14:modId xmlns:p14="http://schemas.microsoft.com/office/powerpoint/2010/main" val="579131055"/>
              </p:ext>
            </p:extLst>
          </p:nvPr>
        </p:nvGraphicFramePr>
        <p:xfrm>
          <a:off x="2808111" y="1164369"/>
          <a:ext cx="6575778" cy="4651022"/>
        </p:xfrm>
        <a:graphic>
          <a:graphicData uri="http://schemas.openxmlformats.org/drawingml/2006/chart">
            <c:chart xmlns:c="http://schemas.openxmlformats.org/drawingml/2006/chart" xmlns:r="http://schemas.openxmlformats.org/officeDocument/2006/relationships" r:id="rId4"/>
          </a:graphicData>
        </a:graphic>
      </p:graphicFrame>
      <p:cxnSp>
        <p:nvCxnSpPr>
          <p:cNvPr id="25" name="Straight Connector 24">
            <a:extLst>
              <a:ext uri="{FF2B5EF4-FFF2-40B4-BE49-F238E27FC236}">
                <a16:creationId xmlns:a16="http://schemas.microsoft.com/office/drawing/2014/main" id="{ADE4B4CD-4BEA-41B3-9028-5CFABBCB8874}"/>
              </a:ext>
            </a:extLst>
          </p:cNvPr>
          <p:cNvCxnSpPr>
            <a:cxnSpLocks/>
          </p:cNvCxnSpPr>
          <p:nvPr/>
        </p:nvCxnSpPr>
        <p:spPr>
          <a:xfrm>
            <a:off x="8055429" y="2687440"/>
            <a:ext cx="1465942" cy="0"/>
          </a:xfrm>
          <a:prstGeom prst="line">
            <a:avLst/>
          </a:prstGeom>
          <a:noFill/>
          <a:ln w="6350" cap="rnd">
            <a:solidFill>
              <a:schemeClr val="bg1"/>
            </a:solidFill>
            <a:round/>
            <a:headEnd type="oval"/>
            <a:tailEnd type="none"/>
          </a:ln>
          <a:effectLst>
            <a:glow rad="114300">
              <a:schemeClr val="bg2">
                <a:alpha val="19000"/>
              </a:schemeClr>
            </a:glow>
          </a:effectLst>
        </p:spPr>
        <p:style>
          <a:lnRef idx="2">
            <a:schemeClr val="accent1">
              <a:shade val="50000"/>
            </a:schemeClr>
          </a:lnRef>
          <a:fillRef idx="1">
            <a:schemeClr val="accent1"/>
          </a:fillRef>
          <a:effectRef idx="0">
            <a:schemeClr val="accent1"/>
          </a:effectRef>
          <a:fontRef idx="minor">
            <a:schemeClr val="lt1"/>
          </a:fontRef>
        </p:style>
      </p:cxnSp>
      <p:sp>
        <p:nvSpPr>
          <p:cNvPr id="38" name="TextBox 37">
            <a:extLst>
              <a:ext uri="{FF2B5EF4-FFF2-40B4-BE49-F238E27FC236}">
                <a16:creationId xmlns:a16="http://schemas.microsoft.com/office/drawing/2014/main" id="{92064F09-7353-418E-8AA8-7D93AF3D2A66}"/>
              </a:ext>
            </a:extLst>
          </p:cNvPr>
          <p:cNvSpPr txBox="1"/>
          <p:nvPr/>
        </p:nvSpPr>
        <p:spPr>
          <a:xfrm>
            <a:off x="9546819" y="2502774"/>
            <a:ext cx="978349" cy="369332"/>
          </a:xfrm>
          <a:prstGeom prst="rect">
            <a:avLst/>
          </a:prstGeom>
          <a:noFill/>
        </p:spPr>
        <p:txBody>
          <a:bodyPr wrap="square" lIns="0" tIns="0" rIns="0" bIns="0" rtlCol="0">
            <a:spAutoFit/>
          </a:bodyPr>
          <a:lstStyle/>
          <a:p>
            <a:pPr algn="r"/>
            <a:r>
              <a:rPr lang="en-GB" sz="2400" b="1" dirty="0">
                <a:solidFill>
                  <a:schemeClr val="accent1"/>
                </a:solidFill>
                <a:latin typeface="Roboto" panose="02000000000000000000" pitchFamily="2" charset="0"/>
                <a:ea typeface="Roboto" panose="02000000000000000000" pitchFamily="2" charset="0"/>
              </a:rPr>
              <a:t>74.8%</a:t>
            </a:r>
          </a:p>
        </p:txBody>
      </p:sp>
      <p:cxnSp>
        <p:nvCxnSpPr>
          <p:cNvPr id="40" name="Straight Connector 39">
            <a:extLst>
              <a:ext uri="{FF2B5EF4-FFF2-40B4-BE49-F238E27FC236}">
                <a16:creationId xmlns:a16="http://schemas.microsoft.com/office/drawing/2014/main" id="{8E06446B-280D-4FE6-8CDC-2890C0E3BF04}"/>
              </a:ext>
            </a:extLst>
          </p:cNvPr>
          <p:cNvCxnSpPr>
            <a:cxnSpLocks/>
          </p:cNvCxnSpPr>
          <p:nvPr/>
        </p:nvCxnSpPr>
        <p:spPr>
          <a:xfrm>
            <a:off x="10574963" y="2687440"/>
            <a:ext cx="228600" cy="0"/>
          </a:xfrm>
          <a:prstGeom prst="line">
            <a:avLst/>
          </a:prstGeom>
          <a:noFill/>
          <a:ln w="6350" cap="rnd">
            <a:solidFill>
              <a:schemeClr val="bg1"/>
            </a:solidFill>
            <a:round/>
            <a:headEnd type="none"/>
            <a:tailEnd type="none"/>
          </a:ln>
          <a:effectLst>
            <a:glow rad="114300">
              <a:schemeClr val="bg2">
                <a:alpha val="19000"/>
              </a:schemeClr>
            </a:glow>
          </a:effectLst>
        </p:spPr>
        <p:style>
          <a:lnRef idx="2">
            <a:schemeClr val="accent1">
              <a:shade val="50000"/>
            </a:schemeClr>
          </a:lnRef>
          <a:fillRef idx="1">
            <a:schemeClr val="accent1"/>
          </a:fillRef>
          <a:effectRef idx="0">
            <a:schemeClr val="accent1"/>
          </a:effectRef>
          <a:fontRef idx="minor">
            <a:schemeClr val="lt1"/>
          </a:fontRef>
        </p:style>
      </p:cxnSp>
      <p:grpSp>
        <p:nvGrpSpPr>
          <p:cNvPr id="5" name="Group 4">
            <a:extLst>
              <a:ext uri="{FF2B5EF4-FFF2-40B4-BE49-F238E27FC236}">
                <a16:creationId xmlns:a16="http://schemas.microsoft.com/office/drawing/2014/main" id="{53647B41-C1AB-4E06-B931-2828E8C47FEA}"/>
              </a:ext>
            </a:extLst>
          </p:cNvPr>
          <p:cNvGrpSpPr/>
          <p:nvPr/>
        </p:nvGrpSpPr>
        <p:grpSpPr>
          <a:xfrm>
            <a:off x="10857373" y="2229676"/>
            <a:ext cx="915528" cy="915528"/>
            <a:chOff x="3165157" y="1504751"/>
            <a:chExt cx="915528" cy="915528"/>
          </a:xfrm>
        </p:grpSpPr>
        <p:sp>
          <p:nvSpPr>
            <p:cNvPr id="10" name="Oval 9">
              <a:extLst>
                <a:ext uri="{FF2B5EF4-FFF2-40B4-BE49-F238E27FC236}">
                  <a16:creationId xmlns:a16="http://schemas.microsoft.com/office/drawing/2014/main" id="{84625D79-8D6F-481D-A4AC-F867136FD984}"/>
                </a:ext>
              </a:extLst>
            </p:cNvPr>
            <p:cNvSpPr/>
            <p:nvPr/>
          </p:nvSpPr>
          <p:spPr>
            <a:xfrm>
              <a:off x="3165157" y="1504751"/>
              <a:ext cx="915528" cy="915528"/>
            </a:xfrm>
            <a:prstGeom prst="ellipse">
              <a:avLst/>
            </a:prstGeom>
            <a:solidFill>
              <a:schemeClr val="bg1"/>
            </a:solidFill>
            <a:ln w="38100">
              <a:noFill/>
            </a:ln>
            <a:effectLst>
              <a:glow rad="254000">
                <a:schemeClr val="accent1">
                  <a:alpha val="38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solidFill>
                  <a:schemeClr val="bg1"/>
                </a:solidFill>
                <a:latin typeface="Raleway" charset="0"/>
              </a:endParaRPr>
            </a:p>
          </p:txBody>
        </p:sp>
        <p:pic>
          <p:nvPicPr>
            <p:cNvPr id="43" name="Graphic 42">
              <a:extLst>
                <a:ext uri="{FF2B5EF4-FFF2-40B4-BE49-F238E27FC236}">
                  <a16:creationId xmlns:a16="http://schemas.microsoft.com/office/drawing/2014/main" id="{35591998-F5AC-4959-9F37-356CAB8861AC}"/>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357924" y="1697518"/>
              <a:ext cx="529995" cy="529995"/>
            </a:xfrm>
            <a:prstGeom prst="rect">
              <a:avLst/>
            </a:prstGeom>
          </p:spPr>
        </p:pic>
      </p:grpSp>
      <p:sp>
        <p:nvSpPr>
          <p:cNvPr id="56" name="TextBox 55">
            <a:extLst>
              <a:ext uri="{FF2B5EF4-FFF2-40B4-BE49-F238E27FC236}">
                <a16:creationId xmlns:a16="http://schemas.microsoft.com/office/drawing/2014/main" id="{05357B2C-7D37-4A2A-A70D-6AC32D463212}"/>
              </a:ext>
            </a:extLst>
          </p:cNvPr>
          <p:cNvSpPr txBox="1"/>
          <p:nvPr/>
        </p:nvSpPr>
        <p:spPr>
          <a:xfrm>
            <a:off x="9564914" y="4039870"/>
            <a:ext cx="960254" cy="369332"/>
          </a:xfrm>
          <a:prstGeom prst="rect">
            <a:avLst/>
          </a:prstGeom>
          <a:noFill/>
        </p:spPr>
        <p:txBody>
          <a:bodyPr wrap="square" lIns="0" tIns="0" rIns="0" bIns="0" rtlCol="0">
            <a:spAutoFit/>
          </a:bodyPr>
          <a:lstStyle/>
          <a:p>
            <a:pPr algn="r"/>
            <a:r>
              <a:rPr lang="en-GB" sz="2400" b="1" dirty="0">
                <a:solidFill>
                  <a:schemeClr val="accent4"/>
                </a:solidFill>
                <a:latin typeface="Roboto" panose="02000000000000000000" pitchFamily="2" charset="0"/>
                <a:ea typeface="Roboto" panose="02000000000000000000" pitchFamily="2" charset="0"/>
              </a:rPr>
              <a:t>22.8%</a:t>
            </a:r>
          </a:p>
        </p:txBody>
      </p:sp>
      <p:grpSp>
        <p:nvGrpSpPr>
          <p:cNvPr id="27" name="Group 26">
            <a:extLst>
              <a:ext uri="{FF2B5EF4-FFF2-40B4-BE49-F238E27FC236}">
                <a16:creationId xmlns:a16="http://schemas.microsoft.com/office/drawing/2014/main" id="{0ECBEF30-B7CF-480B-96DE-0EA13470C8E5}"/>
              </a:ext>
            </a:extLst>
          </p:cNvPr>
          <p:cNvGrpSpPr/>
          <p:nvPr/>
        </p:nvGrpSpPr>
        <p:grpSpPr>
          <a:xfrm>
            <a:off x="10868662" y="3766772"/>
            <a:ext cx="915528" cy="915528"/>
            <a:chOff x="10868662" y="3766772"/>
            <a:chExt cx="915528" cy="915528"/>
          </a:xfrm>
        </p:grpSpPr>
        <p:sp>
          <p:nvSpPr>
            <p:cNvPr id="9" name="Oval 8">
              <a:extLst>
                <a:ext uri="{FF2B5EF4-FFF2-40B4-BE49-F238E27FC236}">
                  <a16:creationId xmlns:a16="http://schemas.microsoft.com/office/drawing/2014/main" id="{3DF14290-9A06-4E3A-A16B-8E511FC5A6ED}"/>
                </a:ext>
              </a:extLst>
            </p:cNvPr>
            <p:cNvSpPr/>
            <p:nvPr/>
          </p:nvSpPr>
          <p:spPr>
            <a:xfrm>
              <a:off x="10868662" y="3766772"/>
              <a:ext cx="915528" cy="915528"/>
            </a:xfrm>
            <a:prstGeom prst="ellipse">
              <a:avLst/>
            </a:prstGeom>
            <a:solidFill>
              <a:schemeClr val="bg1"/>
            </a:solidFill>
            <a:ln w="38100">
              <a:noFill/>
            </a:ln>
            <a:effectLst>
              <a:glow rad="254000">
                <a:schemeClr val="accent1">
                  <a:alpha val="38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000" dirty="0">
                <a:solidFill>
                  <a:schemeClr val="bg1"/>
                </a:solidFill>
                <a:latin typeface="Raleway" charset="0"/>
              </a:endParaRPr>
            </a:p>
          </p:txBody>
        </p:sp>
        <p:pic>
          <p:nvPicPr>
            <p:cNvPr id="1028" name="Picture 4" descr="Image result for ios logo">
              <a:extLst>
                <a:ext uri="{FF2B5EF4-FFF2-40B4-BE49-F238E27FC236}">
                  <a16:creationId xmlns:a16="http://schemas.microsoft.com/office/drawing/2014/main" id="{817C0238-A05A-4994-AA45-C3D381D77B10}"/>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1032501" y="4066437"/>
              <a:ext cx="587850" cy="316199"/>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90" name="Straight Connector 89">
            <a:extLst>
              <a:ext uri="{FF2B5EF4-FFF2-40B4-BE49-F238E27FC236}">
                <a16:creationId xmlns:a16="http://schemas.microsoft.com/office/drawing/2014/main" id="{1C8C072A-DD9A-4621-A173-054BF245567C}"/>
              </a:ext>
            </a:extLst>
          </p:cNvPr>
          <p:cNvCxnSpPr>
            <a:cxnSpLocks/>
          </p:cNvCxnSpPr>
          <p:nvPr/>
        </p:nvCxnSpPr>
        <p:spPr>
          <a:xfrm>
            <a:off x="8055428" y="4224536"/>
            <a:ext cx="1465943" cy="0"/>
          </a:xfrm>
          <a:prstGeom prst="line">
            <a:avLst/>
          </a:prstGeom>
          <a:noFill/>
          <a:ln w="6350" cap="rnd">
            <a:solidFill>
              <a:schemeClr val="bg1"/>
            </a:solidFill>
            <a:round/>
            <a:headEnd type="oval"/>
            <a:tailEnd type="none"/>
          </a:ln>
          <a:effectLst>
            <a:glow rad="114300">
              <a:schemeClr val="bg2">
                <a:alpha val="19000"/>
              </a:schemeClr>
            </a:glow>
          </a:effectLst>
        </p:spPr>
        <p:style>
          <a:lnRef idx="2">
            <a:schemeClr val="accent1">
              <a:shade val="50000"/>
            </a:schemeClr>
          </a:lnRef>
          <a:fillRef idx="1">
            <a:schemeClr val="accent1"/>
          </a:fillRef>
          <a:effectRef idx="0">
            <a:schemeClr val="accent1"/>
          </a:effectRef>
          <a:fontRef idx="minor">
            <a:schemeClr val="lt1"/>
          </a:fontRef>
        </p:style>
      </p:cxnSp>
      <p:cxnSp>
        <p:nvCxnSpPr>
          <p:cNvPr id="91" name="Straight Connector 90">
            <a:extLst>
              <a:ext uri="{FF2B5EF4-FFF2-40B4-BE49-F238E27FC236}">
                <a16:creationId xmlns:a16="http://schemas.microsoft.com/office/drawing/2014/main" id="{68E7C0C2-649F-4D8A-B4E1-17FF4D7D6925}"/>
              </a:ext>
            </a:extLst>
          </p:cNvPr>
          <p:cNvCxnSpPr>
            <a:cxnSpLocks/>
          </p:cNvCxnSpPr>
          <p:nvPr/>
        </p:nvCxnSpPr>
        <p:spPr>
          <a:xfrm>
            <a:off x="10643954" y="4224536"/>
            <a:ext cx="228600" cy="0"/>
          </a:xfrm>
          <a:prstGeom prst="line">
            <a:avLst/>
          </a:prstGeom>
          <a:noFill/>
          <a:ln w="6350" cap="rnd">
            <a:solidFill>
              <a:schemeClr val="bg1"/>
            </a:solidFill>
            <a:round/>
            <a:headEnd type="none"/>
            <a:tailEnd type="none"/>
          </a:ln>
          <a:effectLst>
            <a:glow rad="114300">
              <a:schemeClr val="bg2">
                <a:alpha val="19000"/>
              </a:schemeClr>
            </a:glow>
          </a:effectLst>
        </p:spPr>
        <p:style>
          <a:lnRef idx="2">
            <a:schemeClr val="accent1">
              <a:shade val="50000"/>
            </a:schemeClr>
          </a:lnRef>
          <a:fillRef idx="1">
            <a:schemeClr val="accent1"/>
          </a:fillRef>
          <a:effectRef idx="0">
            <a:schemeClr val="accent1"/>
          </a:effectRef>
          <a:fontRef idx="minor">
            <a:schemeClr val="lt1"/>
          </a:fontRef>
        </p:style>
      </p:cxnSp>
      <p:grpSp>
        <p:nvGrpSpPr>
          <p:cNvPr id="3" name="Group 2">
            <a:extLst>
              <a:ext uri="{FF2B5EF4-FFF2-40B4-BE49-F238E27FC236}">
                <a16:creationId xmlns:a16="http://schemas.microsoft.com/office/drawing/2014/main" id="{47D97A61-AA45-4B9F-967D-1AEB5CDC7C00}"/>
              </a:ext>
            </a:extLst>
          </p:cNvPr>
          <p:cNvGrpSpPr/>
          <p:nvPr/>
        </p:nvGrpSpPr>
        <p:grpSpPr>
          <a:xfrm>
            <a:off x="522514" y="2206171"/>
            <a:ext cx="2438400" cy="3526972"/>
            <a:chOff x="522514" y="2206171"/>
            <a:chExt cx="2438400" cy="3526972"/>
          </a:xfrm>
        </p:grpSpPr>
        <p:sp>
          <p:nvSpPr>
            <p:cNvPr id="54" name="Rectangle 53">
              <a:extLst>
                <a:ext uri="{FF2B5EF4-FFF2-40B4-BE49-F238E27FC236}">
                  <a16:creationId xmlns:a16="http://schemas.microsoft.com/office/drawing/2014/main" id="{CCDD58C5-7FF2-446E-B693-A3509147D721}"/>
                </a:ext>
              </a:extLst>
            </p:cNvPr>
            <p:cNvSpPr/>
            <p:nvPr/>
          </p:nvSpPr>
          <p:spPr>
            <a:xfrm>
              <a:off x="522514" y="2206171"/>
              <a:ext cx="2438400" cy="3526972"/>
            </a:xfrm>
            <a:prstGeom prst="rect">
              <a:avLst/>
            </a:prstGeom>
            <a:noFill/>
            <a:ln w="63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1" name="Group 20">
              <a:extLst>
                <a:ext uri="{FF2B5EF4-FFF2-40B4-BE49-F238E27FC236}">
                  <a16:creationId xmlns:a16="http://schemas.microsoft.com/office/drawing/2014/main" id="{A59AA658-F4E1-40ED-99B1-8309DE705F84}"/>
                </a:ext>
              </a:extLst>
            </p:cNvPr>
            <p:cNvGrpSpPr/>
            <p:nvPr/>
          </p:nvGrpSpPr>
          <p:grpSpPr>
            <a:xfrm>
              <a:off x="834006" y="2373924"/>
              <a:ext cx="1883390" cy="3212762"/>
              <a:chOff x="543720" y="2620667"/>
              <a:chExt cx="1883390" cy="3212762"/>
            </a:xfrm>
          </p:grpSpPr>
          <p:sp>
            <p:nvSpPr>
              <p:cNvPr id="17" name="Oval 16">
                <a:extLst>
                  <a:ext uri="{FF2B5EF4-FFF2-40B4-BE49-F238E27FC236}">
                    <a16:creationId xmlns:a16="http://schemas.microsoft.com/office/drawing/2014/main" id="{FD2A95CD-4831-4A51-B8A9-DAF9A04CFC7E}"/>
                  </a:ext>
                </a:extLst>
              </p:cNvPr>
              <p:cNvSpPr/>
              <p:nvPr/>
            </p:nvSpPr>
            <p:spPr>
              <a:xfrm>
                <a:off x="543720" y="2620667"/>
                <a:ext cx="915528" cy="915528"/>
              </a:xfrm>
              <a:prstGeom prst="ellipse">
                <a:avLst/>
              </a:prstGeom>
              <a:solidFill>
                <a:schemeClr val="bg1"/>
              </a:solidFill>
              <a:ln w="38100">
                <a:solidFill>
                  <a:schemeClr val="accent3">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lang="en-GB" b="1" dirty="0">
                    <a:solidFill>
                      <a:schemeClr val="tx1"/>
                    </a:solidFill>
                    <a:latin typeface="Roboto" panose="02000000000000000000" pitchFamily="2" charset="0"/>
                    <a:ea typeface="Roboto" panose="02000000000000000000" pitchFamily="2" charset="0"/>
                  </a:rPr>
                  <a:t>Other</a:t>
                </a:r>
              </a:p>
            </p:txBody>
          </p:sp>
          <p:sp>
            <p:nvSpPr>
              <p:cNvPr id="47" name="TextBox 46">
                <a:extLst>
                  <a:ext uri="{FF2B5EF4-FFF2-40B4-BE49-F238E27FC236}">
                    <a16:creationId xmlns:a16="http://schemas.microsoft.com/office/drawing/2014/main" id="{C5A9A94E-DE59-49EB-8E8D-87FEBC7C8AE9}"/>
                  </a:ext>
                </a:extLst>
              </p:cNvPr>
              <p:cNvSpPr txBox="1"/>
              <p:nvPr/>
            </p:nvSpPr>
            <p:spPr>
              <a:xfrm>
                <a:off x="1693332" y="2924543"/>
                <a:ext cx="733778" cy="307777"/>
              </a:xfrm>
              <a:prstGeom prst="rect">
                <a:avLst/>
              </a:prstGeom>
              <a:noFill/>
            </p:spPr>
            <p:txBody>
              <a:bodyPr wrap="square" lIns="0" tIns="0" rIns="0" bIns="0" rtlCol="0">
                <a:spAutoFit/>
              </a:bodyPr>
              <a:lstStyle/>
              <a:p>
                <a:r>
                  <a:rPr lang="en-GB" sz="2000" b="1" dirty="0">
                    <a:solidFill>
                      <a:schemeClr val="bg1"/>
                    </a:solidFill>
                    <a:latin typeface="Roboto" panose="02000000000000000000" pitchFamily="2" charset="0"/>
                    <a:ea typeface="Roboto" panose="02000000000000000000" pitchFamily="2" charset="0"/>
                  </a:rPr>
                  <a:t>1.2%</a:t>
                </a:r>
              </a:p>
            </p:txBody>
          </p:sp>
          <p:sp>
            <p:nvSpPr>
              <p:cNvPr id="51" name="TextBox 50">
                <a:extLst>
                  <a:ext uri="{FF2B5EF4-FFF2-40B4-BE49-F238E27FC236}">
                    <a16:creationId xmlns:a16="http://schemas.microsoft.com/office/drawing/2014/main" id="{B7F555D0-BDD7-420E-95BF-7DFDE3F3BAE1}"/>
                  </a:ext>
                </a:extLst>
              </p:cNvPr>
              <p:cNvSpPr txBox="1"/>
              <p:nvPr/>
            </p:nvSpPr>
            <p:spPr>
              <a:xfrm>
                <a:off x="1693332" y="4102189"/>
                <a:ext cx="733778" cy="307777"/>
              </a:xfrm>
              <a:prstGeom prst="rect">
                <a:avLst/>
              </a:prstGeom>
              <a:noFill/>
            </p:spPr>
            <p:txBody>
              <a:bodyPr wrap="square" lIns="0" tIns="0" rIns="0" bIns="0" rtlCol="0">
                <a:spAutoFit/>
              </a:bodyPr>
              <a:lstStyle/>
              <a:p>
                <a:r>
                  <a:rPr lang="en-GB" sz="2000" b="1" dirty="0">
                    <a:solidFill>
                      <a:schemeClr val="bg1"/>
                    </a:solidFill>
                    <a:latin typeface="Roboto" panose="02000000000000000000" pitchFamily="2" charset="0"/>
                    <a:ea typeface="Roboto" panose="02000000000000000000" pitchFamily="2" charset="0"/>
                  </a:rPr>
                  <a:t>0.3%</a:t>
                </a:r>
              </a:p>
            </p:txBody>
          </p:sp>
          <p:grpSp>
            <p:nvGrpSpPr>
              <p:cNvPr id="20" name="Group 19">
                <a:extLst>
                  <a:ext uri="{FF2B5EF4-FFF2-40B4-BE49-F238E27FC236}">
                    <a16:creationId xmlns:a16="http://schemas.microsoft.com/office/drawing/2014/main" id="{3ECECF05-0CB8-4F72-AE99-2FA07AE234DB}"/>
                  </a:ext>
                </a:extLst>
              </p:cNvPr>
              <p:cNvGrpSpPr/>
              <p:nvPr/>
            </p:nvGrpSpPr>
            <p:grpSpPr>
              <a:xfrm>
                <a:off x="543720" y="3798313"/>
                <a:ext cx="915528" cy="915528"/>
                <a:chOff x="543720" y="3566084"/>
                <a:chExt cx="915528" cy="915528"/>
              </a:xfrm>
            </p:grpSpPr>
            <p:sp>
              <p:nvSpPr>
                <p:cNvPr id="11" name="Oval 10">
                  <a:extLst>
                    <a:ext uri="{FF2B5EF4-FFF2-40B4-BE49-F238E27FC236}">
                      <a16:creationId xmlns:a16="http://schemas.microsoft.com/office/drawing/2014/main" id="{0ADAE989-A97A-44BF-AA9C-D632AF1E1D7A}"/>
                    </a:ext>
                  </a:extLst>
                </p:cNvPr>
                <p:cNvSpPr/>
                <p:nvPr/>
              </p:nvSpPr>
              <p:spPr>
                <a:xfrm>
                  <a:off x="543720" y="3566084"/>
                  <a:ext cx="915528" cy="915528"/>
                </a:xfrm>
                <a:prstGeom prst="ellipse">
                  <a:avLst/>
                </a:prstGeom>
                <a:solidFill>
                  <a:schemeClr val="bg1"/>
                </a:solidFill>
                <a:ln w="38100">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solidFill>
                      <a:schemeClr val="bg1"/>
                    </a:solidFill>
                    <a:latin typeface="Raleway" charset="0"/>
                  </a:endParaRPr>
                </a:p>
              </p:txBody>
            </p:sp>
            <p:pic>
              <p:nvPicPr>
                <p:cNvPr id="61" name="Picture 2" descr="Image result for windows mobile logo transparent">
                  <a:extLst>
                    <a:ext uri="{FF2B5EF4-FFF2-40B4-BE49-F238E27FC236}">
                      <a16:creationId xmlns:a16="http://schemas.microsoft.com/office/drawing/2014/main" id="{3564ADF6-29A2-4B22-B1F2-2FF3404838F7}"/>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56269" y="3696679"/>
                  <a:ext cx="648908" cy="598077"/>
                </a:xfrm>
                <a:prstGeom prst="rect">
                  <a:avLst/>
                </a:prstGeom>
                <a:noFill/>
                <a:extLst>
                  <a:ext uri="{909E8E84-426E-40DD-AFC4-6F175D3DCCD1}">
                    <a14:hiddenFill xmlns:a14="http://schemas.microsoft.com/office/drawing/2010/main">
                      <a:solidFill>
                        <a:srgbClr val="FFFFFF"/>
                      </a:solidFill>
                    </a14:hiddenFill>
                  </a:ext>
                </a:extLst>
              </p:spPr>
            </p:pic>
          </p:grpSp>
          <p:sp>
            <p:nvSpPr>
              <p:cNvPr id="65" name="TextBox 64">
                <a:extLst>
                  <a:ext uri="{FF2B5EF4-FFF2-40B4-BE49-F238E27FC236}">
                    <a16:creationId xmlns:a16="http://schemas.microsoft.com/office/drawing/2014/main" id="{98CACBF0-A186-4CB8-986D-909B11C96B8E}"/>
                  </a:ext>
                </a:extLst>
              </p:cNvPr>
              <p:cNvSpPr txBox="1"/>
              <p:nvPr/>
            </p:nvSpPr>
            <p:spPr>
              <a:xfrm>
                <a:off x="1693332" y="5221777"/>
                <a:ext cx="733778" cy="307777"/>
              </a:xfrm>
              <a:prstGeom prst="rect">
                <a:avLst/>
              </a:prstGeom>
              <a:noFill/>
            </p:spPr>
            <p:txBody>
              <a:bodyPr wrap="square" lIns="0" tIns="0" rIns="0" bIns="0" rtlCol="0">
                <a:spAutoFit/>
              </a:bodyPr>
              <a:lstStyle/>
              <a:p>
                <a:r>
                  <a:rPr lang="en-GB" sz="2000" b="1" dirty="0">
                    <a:solidFill>
                      <a:schemeClr val="bg1"/>
                    </a:solidFill>
                    <a:latin typeface="Roboto" panose="02000000000000000000" pitchFamily="2" charset="0"/>
                    <a:ea typeface="Roboto" panose="02000000000000000000" pitchFamily="2" charset="0"/>
                  </a:rPr>
                  <a:t>0.9%</a:t>
                </a:r>
              </a:p>
            </p:txBody>
          </p:sp>
          <p:grpSp>
            <p:nvGrpSpPr>
              <p:cNvPr id="18" name="Group 17">
                <a:extLst>
                  <a:ext uri="{FF2B5EF4-FFF2-40B4-BE49-F238E27FC236}">
                    <a16:creationId xmlns:a16="http://schemas.microsoft.com/office/drawing/2014/main" id="{A3C9908E-E410-4AAC-A593-55BF9B8EBCEF}"/>
                  </a:ext>
                </a:extLst>
              </p:cNvPr>
              <p:cNvGrpSpPr/>
              <p:nvPr/>
            </p:nvGrpSpPr>
            <p:grpSpPr>
              <a:xfrm>
                <a:off x="543720" y="4917901"/>
                <a:ext cx="915528" cy="915528"/>
                <a:chOff x="543720" y="4917901"/>
                <a:chExt cx="915528" cy="915528"/>
              </a:xfrm>
            </p:grpSpPr>
            <p:sp>
              <p:nvSpPr>
                <p:cNvPr id="16" name="Oval 15">
                  <a:extLst>
                    <a:ext uri="{FF2B5EF4-FFF2-40B4-BE49-F238E27FC236}">
                      <a16:creationId xmlns:a16="http://schemas.microsoft.com/office/drawing/2014/main" id="{A3B2F81D-77AE-4F6B-BB15-6E733BC5BF6A}"/>
                    </a:ext>
                  </a:extLst>
                </p:cNvPr>
                <p:cNvSpPr/>
                <p:nvPr/>
              </p:nvSpPr>
              <p:spPr>
                <a:xfrm>
                  <a:off x="543720" y="4917901"/>
                  <a:ext cx="915528" cy="915528"/>
                </a:xfrm>
                <a:prstGeom prst="ellipse">
                  <a:avLst/>
                </a:prstGeom>
                <a:solidFill>
                  <a:schemeClr val="bg1"/>
                </a:solidFill>
                <a:ln w="38100">
                  <a:solidFill>
                    <a:srgbClr val="7204B9"/>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solidFill>
                      <a:schemeClr val="bg1"/>
                    </a:solidFill>
                    <a:latin typeface="Raleway" charset="0"/>
                  </a:endParaRPr>
                </a:p>
              </p:txBody>
            </p:sp>
            <p:pic>
              <p:nvPicPr>
                <p:cNvPr id="1030" name="Picture 6" descr="Image result for kaios logo">
                  <a:extLst>
                    <a:ext uri="{FF2B5EF4-FFF2-40B4-BE49-F238E27FC236}">
                      <a16:creationId xmlns:a16="http://schemas.microsoft.com/office/drawing/2014/main" id="{103A0245-1969-4A98-8022-B848D68A68BA}"/>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51529" y="5250720"/>
                  <a:ext cx="699911" cy="249890"/>
                </a:xfrm>
                <a:prstGeom prst="rect">
                  <a:avLst/>
                </a:prstGeom>
                <a:noFill/>
                <a:extLst>
                  <a:ext uri="{909E8E84-426E-40DD-AFC4-6F175D3DCCD1}">
                    <a14:hiddenFill xmlns:a14="http://schemas.microsoft.com/office/drawing/2010/main">
                      <a:solidFill>
                        <a:srgbClr val="FFFFFF"/>
                      </a:solidFill>
                    </a14:hiddenFill>
                  </a:ext>
                </a:extLst>
              </p:spPr>
            </p:pic>
          </p:grpSp>
        </p:grpSp>
      </p:grpSp>
      <p:cxnSp>
        <p:nvCxnSpPr>
          <p:cNvPr id="45" name="Straight Connector 44">
            <a:extLst>
              <a:ext uri="{FF2B5EF4-FFF2-40B4-BE49-F238E27FC236}">
                <a16:creationId xmlns:a16="http://schemas.microsoft.com/office/drawing/2014/main" id="{8423456B-EA97-4DAE-9870-56370C727CE6}"/>
              </a:ext>
            </a:extLst>
          </p:cNvPr>
          <p:cNvCxnSpPr>
            <a:cxnSpLocks/>
          </p:cNvCxnSpPr>
          <p:nvPr/>
        </p:nvCxnSpPr>
        <p:spPr>
          <a:xfrm>
            <a:off x="2960914" y="5413828"/>
            <a:ext cx="3048000" cy="0"/>
          </a:xfrm>
          <a:prstGeom prst="line">
            <a:avLst/>
          </a:prstGeom>
          <a:noFill/>
          <a:ln w="6350">
            <a:solidFill>
              <a:schemeClr val="bg1"/>
            </a:solidFill>
            <a:tailEnd type="oval"/>
          </a:ln>
          <a:effectLst>
            <a:glow rad="114300">
              <a:schemeClr val="bg2">
                <a:alpha val="19000"/>
              </a:schemeClr>
            </a:glow>
          </a:effectLst>
        </p:spPr>
        <p:style>
          <a:lnRef idx="2">
            <a:schemeClr val="accent1">
              <a:shade val="50000"/>
            </a:schemeClr>
          </a:lnRef>
          <a:fillRef idx="1">
            <a:schemeClr val="accent1"/>
          </a:fillRef>
          <a:effectRef idx="0">
            <a:schemeClr val="accent1"/>
          </a:effectRef>
          <a:fontRef idx="minor">
            <a:schemeClr val="lt1"/>
          </a:fontRef>
        </p:style>
      </p:cxnSp>
      <p:sp>
        <p:nvSpPr>
          <p:cNvPr id="52" name="Rectangle 51">
            <a:extLst>
              <a:ext uri="{FF2B5EF4-FFF2-40B4-BE49-F238E27FC236}">
                <a16:creationId xmlns:a16="http://schemas.microsoft.com/office/drawing/2014/main" id="{64BDD3DF-BA46-4D2E-AD91-C87E5161B0D4}"/>
              </a:ext>
            </a:extLst>
          </p:cNvPr>
          <p:cNvSpPr/>
          <p:nvPr/>
        </p:nvSpPr>
        <p:spPr>
          <a:xfrm>
            <a:off x="6008915" y="4949371"/>
            <a:ext cx="772344" cy="928915"/>
          </a:xfrm>
          <a:prstGeom prst="rect">
            <a:avLst/>
          </a:prstGeom>
          <a:noFill/>
          <a:ln w="6350">
            <a:solidFill>
              <a:schemeClr val="bg1"/>
            </a:solidFill>
          </a:ln>
          <a:effectLst>
            <a:glow rad="114300">
              <a:schemeClr val="bg2">
                <a:alpha val="19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a:extLst>
              <a:ext uri="{FF2B5EF4-FFF2-40B4-BE49-F238E27FC236}">
                <a16:creationId xmlns:a16="http://schemas.microsoft.com/office/drawing/2014/main" id="{5E78769F-D978-4EC0-B7EA-8117602EFFBF}"/>
              </a:ext>
            </a:extLst>
          </p:cNvPr>
          <p:cNvGrpSpPr/>
          <p:nvPr/>
        </p:nvGrpSpPr>
        <p:grpSpPr>
          <a:xfrm>
            <a:off x="5522741" y="2821270"/>
            <a:ext cx="1409589" cy="1409589"/>
            <a:chOff x="5503040" y="2836323"/>
            <a:chExt cx="1409589" cy="1409589"/>
          </a:xfrm>
        </p:grpSpPr>
        <p:sp>
          <p:nvSpPr>
            <p:cNvPr id="35" name="Oval 34">
              <a:extLst>
                <a:ext uri="{FF2B5EF4-FFF2-40B4-BE49-F238E27FC236}">
                  <a16:creationId xmlns:a16="http://schemas.microsoft.com/office/drawing/2014/main" id="{C62E5D57-E61E-4DDA-9002-E49D3291519F}"/>
                </a:ext>
              </a:extLst>
            </p:cNvPr>
            <p:cNvSpPr/>
            <p:nvPr/>
          </p:nvSpPr>
          <p:spPr>
            <a:xfrm>
              <a:off x="5503040" y="2836323"/>
              <a:ext cx="1409589" cy="1409589"/>
            </a:xfrm>
            <a:prstGeom prst="ellipse">
              <a:avLst/>
            </a:prstGeom>
            <a:solidFill>
              <a:schemeClr val="bg1"/>
            </a:solidFill>
            <a:ln w="38100">
              <a:noFill/>
            </a:ln>
            <a:effectLst>
              <a:glow rad="355600">
                <a:schemeClr val="accent1">
                  <a:alpha val="48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solidFill>
                  <a:schemeClr val="bg1"/>
                </a:solidFill>
                <a:latin typeface="Raleway" charset="0"/>
              </a:endParaRPr>
            </a:p>
          </p:txBody>
        </p:sp>
        <p:pic>
          <p:nvPicPr>
            <p:cNvPr id="32" name="Picture 31">
              <a:extLst>
                <a:ext uri="{FF2B5EF4-FFF2-40B4-BE49-F238E27FC236}">
                  <a16:creationId xmlns:a16="http://schemas.microsoft.com/office/drawing/2014/main" id="{A09D6E7C-263C-45AF-8778-D02C3EE979A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70264" y="3103547"/>
              <a:ext cx="875141" cy="875141"/>
            </a:xfrm>
            <a:prstGeom prst="rect">
              <a:avLst/>
            </a:prstGeom>
          </p:spPr>
        </p:pic>
      </p:grpSp>
    </p:spTree>
    <p:custDataLst>
      <p:tags r:id="rId1"/>
    </p:custDataLst>
    <p:extLst>
      <p:ext uri="{BB962C8B-B14F-4D97-AF65-F5344CB8AC3E}">
        <p14:creationId xmlns:p14="http://schemas.microsoft.com/office/powerpoint/2010/main" val="33272780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TextBox 75">
            <a:extLst>
              <a:ext uri="{FF2B5EF4-FFF2-40B4-BE49-F238E27FC236}">
                <a16:creationId xmlns:a16="http://schemas.microsoft.com/office/drawing/2014/main" id="{9DA69A07-DAC1-435C-8D1D-327EFA76DB4E}"/>
              </a:ext>
            </a:extLst>
          </p:cNvPr>
          <p:cNvSpPr txBox="1"/>
          <p:nvPr/>
        </p:nvSpPr>
        <p:spPr>
          <a:xfrm>
            <a:off x="3854450" y="1724025"/>
            <a:ext cx="2457450" cy="1009650"/>
          </a:xfrm>
          <a:prstGeom prst="rect">
            <a:avLst/>
          </a:prstGeom>
          <a:solidFill>
            <a:schemeClr val="tx1"/>
          </a:solidFill>
          <a:ln w="38100">
            <a:noFill/>
          </a:ln>
          <a:effectLst>
            <a:glow rad="139700">
              <a:schemeClr val="accent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lIns="144000" rIns="0" rtlCol="0" anchor="ctr">
            <a:noAutofit/>
          </a:bodyPr>
          <a:lstStyle>
            <a:defPPr>
              <a:defRPr lang="en-US"/>
            </a:defPPr>
            <a:lvl1pPr>
              <a:defRPr sz="1200">
                <a:solidFill>
                  <a:schemeClr val="tx1"/>
                </a:solidFill>
                <a:latin typeface="Roboto Light" panose="02000000000000000000" pitchFamily="2" charset="0"/>
                <a:ea typeface="Roboto Light" panose="02000000000000000000" pitchFamily="2" charset="0"/>
              </a:defRPr>
            </a:lvl1pPr>
          </a:lstStyle>
          <a:p>
            <a:endParaRPr lang="en-US" dirty="0"/>
          </a:p>
        </p:txBody>
      </p:sp>
      <p:sp>
        <p:nvSpPr>
          <p:cNvPr id="77" name="TextBox 76">
            <a:extLst>
              <a:ext uri="{FF2B5EF4-FFF2-40B4-BE49-F238E27FC236}">
                <a16:creationId xmlns:a16="http://schemas.microsoft.com/office/drawing/2014/main" id="{AE14DFCC-F9E5-4F88-A53E-36C9F36A3F9B}"/>
              </a:ext>
            </a:extLst>
          </p:cNvPr>
          <p:cNvSpPr txBox="1"/>
          <p:nvPr/>
        </p:nvSpPr>
        <p:spPr>
          <a:xfrm>
            <a:off x="3854450" y="3152775"/>
            <a:ext cx="2457450" cy="1009650"/>
          </a:xfrm>
          <a:prstGeom prst="rect">
            <a:avLst/>
          </a:prstGeom>
          <a:solidFill>
            <a:schemeClr val="tx1"/>
          </a:solidFill>
          <a:ln w="38100">
            <a:noFill/>
          </a:ln>
          <a:effectLst>
            <a:glow rad="139700">
              <a:schemeClr val="accent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lIns="144000" rIns="0" rtlCol="0" anchor="ctr">
            <a:noAutofit/>
          </a:bodyPr>
          <a:lstStyle>
            <a:defPPr>
              <a:defRPr lang="en-US"/>
            </a:defPPr>
            <a:lvl1pPr>
              <a:defRPr sz="1200">
                <a:solidFill>
                  <a:schemeClr val="tx1"/>
                </a:solidFill>
                <a:latin typeface="Roboto Light" panose="02000000000000000000" pitchFamily="2" charset="0"/>
                <a:ea typeface="Roboto Light" panose="02000000000000000000" pitchFamily="2" charset="0"/>
              </a:defRPr>
            </a:lvl1pPr>
          </a:lstStyle>
          <a:p>
            <a:endParaRPr lang="en-US" dirty="0"/>
          </a:p>
        </p:txBody>
      </p:sp>
      <p:sp>
        <p:nvSpPr>
          <p:cNvPr id="78" name="TextBox 77">
            <a:extLst>
              <a:ext uri="{FF2B5EF4-FFF2-40B4-BE49-F238E27FC236}">
                <a16:creationId xmlns:a16="http://schemas.microsoft.com/office/drawing/2014/main" id="{04F04FB6-BC39-4F5B-925E-6C8E2369FFD2}"/>
              </a:ext>
            </a:extLst>
          </p:cNvPr>
          <p:cNvSpPr txBox="1"/>
          <p:nvPr/>
        </p:nvSpPr>
        <p:spPr>
          <a:xfrm>
            <a:off x="3854450" y="4572000"/>
            <a:ext cx="2457450" cy="1009650"/>
          </a:xfrm>
          <a:prstGeom prst="rect">
            <a:avLst/>
          </a:prstGeom>
          <a:solidFill>
            <a:schemeClr val="tx1"/>
          </a:solidFill>
          <a:ln w="38100">
            <a:noFill/>
          </a:ln>
          <a:effectLst>
            <a:glow rad="139700">
              <a:schemeClr val="accent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lIns="144000" rIns="0" rtlCol="0" anchor="ctr">
            <a:noAutofit/>
          </a:bodyPr>
          <a:lstStyle>
            <a:defPPr>
              <a:defRPr lang="en-US"/>
            </a:defPPr>
            <a:lvl1pPr>
              <a:defRPr sz="1200">
                <a:solidFill>
                  <a:schemeClr val="tx1"/>
                </a:solidFill>
                <a:latin typeface="Roboto Light" panose="02000000000000000000" pitchFamily="2" charset="0"/>
                <a:ea typeface="Roboto Light" panose="02000000000000000000" pitchFamily="2" charset="0"/>
              </a:defRPr>
            </a:lvl1pPr>
          </a:lstStyle>
          <a:p>
            <a:endParaRPr lang="en-US" dirty="0"/>
          </a:p>
        </p:txBody>
      </p:sp>
      <p:sp>
        <p:nvSpPr>
          <p:cNvPr id="2" name="Title 1">
            <a:extLst>
              <a:ext uri="{FF2B5EF4-FFF2-40B4-BE49-F238E27FC236}">
                <a16:creationId xmlns:a16="http://schemas.microsoft.com/office/drawing/2014/main" id="{E884DD00-D415-4699-AB0A-DB5CCA0C2B43}"/>
              </a:ext>
            </a:extLst>
          </p:cNvPr>
          <p:cNvSpPr>
            <a:spLocks noGrp="1"/>
          </p:cNvSpPr>
          <p:nvPr>
            <p:ph type="title"/>
          </p:nvPr>
        </p:nvSpPr>
        <p:spPr/>
        <p:txBody>
          <a:bodyPr/>
          <a:lstStyle/>
          <a:p>
            <a:r>
              <a:rPr lang="en-GB" dirty="0"/>
              <a:t>Mobile/BYOD PKI architecture</a:t>
            </a:r>
          </a:p>
        </p:txBody>
      </p:sp>
      <p:sp>
        <p:nvSpPr>
          <p:cNvPr id="5" name="TextBox 4">
            <a:extLst>
              <a:ext uri="{FF2B5EF4-FFF2-40B4-BE49-F238E27FC236}">
                <a16:creationId xmlns:a16="http://schemas.microsoft.com/office/drawing/2014/main" id="{44E13DB7-D1D0-4B26-ABEE-C0CED82B067B}"/>
              </a:ext>
            </a:extLst>
          </p:cNvPr>
          <p:cNvSpPr txBox="1"/>
          <p:nvPr/>
        </p:nvSpPr>
        <p:spPr>
          <a:xfrm>
            <a:off x="3927347" y="4643211"/>
            <a:ext cx="2324214" cy="856092"/>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44000" rIns="0" rtlCol="0" anchor="ctr">
            <a:noAutofit/>
          </a:bodyPr>
          <a:lstStyle>
            <a:defPPr>
              <a:defRPr lang="en-US"/>
            </a:defPPr>
            <a:lvl1pPr>
              <a:defRPr sz="1200">
                <a:solidFill>
                  <a:schemeClr val="tx1"/>
                </a:solidFill>
                <a:latin typeface="Roboto Light" panose="02000000000000000000" pitchFamily="2" charset="0"/>
                <a:ea typeface="Roboto Light" panose="02000000000000000000" pitchFamily="2" charset="0"/>
              </a:defRPr>
            </a:lvl1pPr>
          </a:lstStyle>
          <a:p>
            <a:r>
              <a:rPr lang="en-US" sz="1600" dirty="0"/>
              <a:t>SCEP EST RFC7030 EMM proprietary</a:t>
            </a:r>
          </a:p>
        </p:txBody>
      </p:sp>
      <p:sp>
        <p:nvSpPr>
          <p:cNvPr id="29" name="Rectangle 28">
            <a:extLst>
              <a:ext uri="{FF2B5EF4-FFF2-40B4-BE49-F238E27FC236}">
                <a16:creationId xmlns:a16="http://schemas.microsoft.com/office/drawing/2014/main" id="{CAC28A20-685A-4B24-BCFA-F139DCB4FFBF}"/>
              </a:ext>
            </a:extLst>
          </p:cNvPr>
          <p:cNvSpPr/>
          <p:nvPr/>
        </p:nvSpPr>
        <p:spPr>
          <a:xfrm>
            <a:off x="8891902" y="2520081"/>
            <a:ext cx="889988" cy="369332"/>
          </a:xfrm>
          <a:prstGeom prst="rect">
            <a:avLst/>
          </a:prstGeom>
        </p:spPr>
        <p:txBody>
          <a:bodyPr wrap="none">
            <a:spAutoFit/>
          </a:bodyPr>
          <a:lstStyle/>
          <a:p>
            <a:r>
              <a:rPr lang="en-US" dirty="0">
                <a:solidFill>
                  <a:schemeClr val="bg1"/>
                </a:solidFill>
                <a:latin typeface="Roboto Light" panose="02000000000000000000" pitchFamily="2" charset="0"/>
                <a:ea typeface="Roboto Light" panose="02000000000000000000" pitchFamily="2" charset="0"/>
              </a:rPr>
              <a:t>Laptop</a:t>
            </a:r>
          </a:p>
        </p:txBody>
      </p:sp>
      <p:sp>
        <p:nvSpPr>
          <p:cNvPr id="30" name="Rectangle 29">
            <a:extLst>
              <a:ext uri="{FF2B5EF4-FFF2-40B4-BE49-F238E27FC236}">
                <a16:creationId xmlns:a16="http://schemas.microsoft.com/office/drawing/2014/main" id="{40C344D3-133F-4E8C-A39D-EB290AB127E3}"/>
              </a:ext>
            </a:extLst>
          </p:cNvPr>
          <p:cNvSpPr/>
          <p:nvPr/>
        </p:nvSpPr>
        <p:spPr>
          <a:xfrm>
            <a:off x="8891902" y="3466686"/>
            <a:ext cx="1428597" cy="369332"/>
          </a:xfrm>
          <a:prstGeom prst="rect">
            <a:avLst/>
          </a:prstGeom>
        </p:spPr>
        <p:txBody>
          <a:bodyPr wrap="none">
            <a:spAutoFit/>
          </a:bodyPr>
          <a:lstStyle/>
          <a:p>
            <a:r>
              <a:rPr lang="en-US" dirty="0">
                <a:solidFill>
                  <a:schemeClr val="bg1"/>
                </a:solidFill>
                <a:latin typeface="Roboto Light" panose="02000000000000000000" pitchFamily="2" charset="0"/>
                <a:ea typeface="Roboto Light" panose="02000000000000000000" pitchFamily="2" charset="0"/>
              </a:rPr>
              <a:t>Applications</a:t>
            </a:r>
          </a:p>
        </p:txBody>
      </p:sp>
      <p:sp>
        <p:nvSpPr>
          <p:cNvPr id="31" name="Rectangle 30">
            <a:extLst>
              <a:ext uri="{FF2B5EF4-FFF2-40B4-BE49-F238E27FC236}">
                <a16:creationId xmlns:a16="http://schemas.microsoft.com/office/drawing/2014/main" id="{504350F4-B193-4862-A29F-24E1E4F41D53}"/>
              </a:ext>
            </a:extLst>
          </p:cNvPr>
          <p:cNvSpPr/>
          <p:nvPr/>
        </p:nvSpPr>
        <p:spPr>
          <a:xfrm>
            <a:off x="8891902" y="4413289"/>
            <a:ext cx="503664" cy="369332"/>
          </a:xfrm>
          <a:prstGeom prst="rect">
            <a:avLst/>
          </a:prstGeom>
        </p:spPr>
        <p:txBody>
          <a:bodyPr wrap="none">
            <a:spAutoFit/>
          </a:bodyPr>
          <a:lstStyle/>
          <a:p>
            <a:r>
              <a:rPr lang="en-US" dirty="0" err="1">
                <a:solidFill>
                  <a:schemeClr val="bg1"/>
                </a:solidFill>
                <a:latin typeface="Roboto Light" panose="02000000000000000000" pitchFamily="2" charset="0"/>
                <a:ea typeface="Roboto Light" panose="02000000000000000000" pitchFamily="2" charset="0"/>
              </a:rPr>
              <a:t>loT</a:t>
            </a:r>
            <a:endParaRPr lang="en-US" dirty="0">
              <a:solidFill>
                <a:schemeClr val="bg1"/>
              </a:solidFill>
              <a:latin typeface="Roboto Light" panose="02000000000000000000" pitchFamily="2" charset="0"/>
              <a:ea typeface="Roboto Light" panose="02000000000000000000" pitchFamily="2" charset="0"/>
            </a:endParaRPr>
          </a:p>
        </p:txBody>
      </p:sp>
      <p:sp>
        <p:nvSpPr>
          <p:cNvPr id="32" name="Rectangle 31">
            <a:extLst>
              <a:ext uri="{FF2B5EF4-FFF2-40B4-BE49-F238E27FC236}">
                <a16:creationId xmlns:a16="http://schemas.microsoft.com/office/drawing/2014/main" id="{F69F3FF4-2110-4CDF-83B2-A8230E732186}"/>
              </a:ext>
            </a:extLst>
          </p:cNvPr>
          <p:cNvSpPr/>
          <p:nvPr/>
        </p:nvSpPr>
        <p:spPr>
          <a:xfrm>
            <a:off x="8891902" y="5359892"/>
            <a:ext cx="864340" cy="369332"/>
          </a:xfrm>
          <a:prstGeom prst="rect">
            <a:avLst/>
          </a:prstGeom>
        </p:spPr>
        <p:txBody>
          <a:bodyPr wrap="none">
            <a:spAutoFit/>
          </a:bodyPr>
          <a:lstStyle/>
          <a:p>
            <a:r>
              <a:rPr lang="en-US" dirty="0">
                <a:solidFill>
                  <a:schemeClr val="bg1"/>
                </a:solidFill>
                <a:latin typeface="Roboto Light" panose="02000000000000000000" pitchFamily="2" charset="0"/>
                <a:ea typeface="Roboto Light" panose="02000000000000000000" pitchFamily="2" charset="0"/>
              </a:rPr>
              <a:t>Mobile</a:t>
            </a:r>
          </a:p>
        </p:txBody>
      </p:sp>
      <p:grpSp>
        <p:nvGrpSpPr>
          <p:cNvPr id="8" name="Group 7">
            <a:extLst>
              <a:ext uri="{FF2B5EF4-FFF2-40B4-BE49-F238E27FC236}">
                <a16:creationId xmlns:a16="http://schemas.microsoft.com/office/drawing/2014/main" id="{1E9D8718-D5ED-4C45-A99D-2A45A34BB921}"/>
              </a:ext>
            </a:extLst>
          </p:cNvPr>
          <p:cNvGrpSpPr/>
          <p:nvPr/>
        </p:nvGrpSpPr>
        <p:grpSpPr>
          <a:xfrm>
            <a:off x="1053341" y="3097690"/>
            <a:ext cx="1107540" cy="1107538"/>
            <a:chOff x="864397" y="3177325"/>
            <a:chExt cx="948267" cy="948267"/>
          </a:xfrm>
        </p:grpSpPr>
        <p:sp>
          <p:nvSpPr>
            <p:cNvPr id="15" name="Oval 14">
              <a:extLst>
                <a:ext uri="{FF2B5EF4-FFF2-40B4-BE49-F238E27FC236}">
                  <a16:creationId xmlns:a16="http://schemas.microsoft.com/office/drawing/2014/main" id="{CB66A543-8317-447F-AF3C-1A33C2A22335}"/>
                </a:ext>
              </a:extLst>
            </p:cNvPr>
            <p:cNvSpPr/>
            <p:nvPr/>
          </p:nvSpPr>
          <p:spPr>
            <a:xfrm>
              <a:off x="864397" y="3177325"/>
              <a:ext cx="948267" cy="948267"/>
            </a:xfrm>
            <a:prstGeom prst="ellipse">
              <a:avLst/>
            </a:prstGeom>
            <a:solidFill>
              <a:schemeClr val="bg1"/>
            </a:solidFill>
            <a:ln w="38100">
              <a:noFill/>
            </a:ln>
            <a:effectLst>
              <a:glow rad="127000">
                <a:schemeClr val="accent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solidFill>
                  <a:schemeClr val="bg1"/>
                </a:solidFill>
                <a:latin typeface="Raleway" charset="0"/>
              </a:endParaRPr>
            </a:p>
          </p:txBody>
        </p:sp>
        <p:pic>
          <p:nvPicPr>
            <p:cNvPr id="36" name="Picture 35">
              <a:extLst>
                <a:ext uri="{FF2B5EF4-FFF2-40B4-BE49-F238E27FC236}">
                  <a16:creationId xmlns:a16="http://schemas.microsoft.com/office/drawing/2014/main" id="{426FE0AA-7E40-4BE1-8226-80355BD7F42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4437" y="3355171"/>
              <a:ext cx="588186" cy="592575"/>
            </a:xfrm>
            <a:prstGeom prst="rect">
              <a:avLst/>
            </a:prstGeom>
          </p:spPr>
        </p:pic>
      </p:grpSp>
      <p:sp>
        <p:nvSpPr>
          <p:cNvPr id="35" name="Rectangle 34">
            <a:extLst>
              <a:ext uri="{FF2B5EF4-FFF2-40B4-BE49-F238E27FC236}">
                <a16:creationId xmlns:a16="http://schemas.microsoft.com/office/drawing/2014/main" id="{E370BE2B-DFAC-49AC-B9CA-EE2A1F34C189}"/>
              </a:ext>
            </a:extLst>
          </p:cNvPr>
          <p:cNvSpPr/>
          <p:nvPr/>
        </p:nvSpPr>
        <p:spPr>
          <a:xfrm>
            <a:off x="8891902" y="1573477"/>
            <a:ext cx="2475358" cy="369332"/>
          </a:xfrm>
          <a:prstGeom prst="rect">
            <a:avLst/>
          </a:prstGeom>
        </p:spPr>
        <p:txBody>
          <a:bodyPr wrap="none">
            <a:spAutoFit/>
          </a:bodyPr>
          <a:lstStyle/>
          <a:p>
            <a:r>
              <a:rPr lang="en-US" dirty="0">
                <a:solidFill>
                  <a:schemeClr val="bg1"/>
                </a:solidFill>
                <a:latin typeface="Roboto Light" panose="02000000000000000000" pitchFamily="2" charset="0"/>
                <a:ea typeface="Roboto Light" panose="02000000000000000000" pitchFamily="2" charset="0"/>
              </a:rPr>
              <a:t>Networking equipment</a:t>
            </a:r>
          </a:p>
        </p:txBody>
      </p:sp>
      <p:grpSp>
        <p:nvGrpSpPr>
          <p:cNvPr id="69" name="Group 68">
            <a:extLst>
              <a:ext uri="{FF2B5EF4-FFF2-40B4-BE49-F238E27FC236}">
                <a16:creationId xmlns:a16="http://schemas.microsoft.com/office/drawing/2014/main" id="{FE5E4E3E-6D16-4992-84E5-8627ED58EBEC}"/>
              </a:ext>
            </a:extLst>
          </p:cNvPr>
          <p:cNvGrpSpPr/>
          <p:nvPr/>
        </p:nvGrpSpPr>
        <p:grpSpPr>
          <a:xfrm>
            <a:off x="6250280" y="1758143"/>
            <a:ext cx="1780446" cy="946604"/>
            <a:chOff x="6250280" y="1758143"/>
            <a:chExt cx="1780446" cy="946604"/>
          </a:xfrm>
        </p:grpSpPr>
        <p:cxnSp>
          <p:nvCxnSpPr>
            <p:cNvPr id="16" name="Connector: Elbow 15">
              <a:extLst>
                <a:ext uri="{FF2B5EF4-FFF2-40B4-BE49-F238E27FC236}">
                  <a16:creationId xmlns:a16="http://schemas.microsoft.com/office/drawing/2014/main" id="{37CD7308-D7F6-4E15-ADA3-EC2F1CCE6A73}"/>
                </a:ext>
              </a:extLst>
            </p:cNvPr>
            <p:cNvCxnSpPr>
              <a:stCxn id="34" idx="2"/>
              <a:endCxn id="27" idx="2"/>
            </p:cNvCxnSpPr>
            <p:nvPr/>
          </p:nvCxnSpPr>
          <p:spPr>
            <a:xfrm rot="10800000" flipV="1">
              <a:off x="8018026" y="1758143"/>
              <a:ext cx="12700" cy="946604"/>
            </a:xfrm>
            <a:prstGeom prst="bentConnector3">
              <a:avLst>
                <a:gd name="adj1" fmla="val 1800000"/>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8CB50D9-8890-4104-8EE9-874BF426306C}"/>
                </a:ext>
              </a:extLst>
            </p:cNvPr>
            <p:cNvCxnSpPr>
              <a:cxnSpLocks/>
            </p:cNvCxnSpPr>
            <p:nvPr/>
          </p:nvCxnSpPr>
          <p:spPr>
            <a:xfrm>
              <a:off x="6250280" y="2231446"/>
              <a:ext cx="15367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cxnSp>
        <p:nvCxnSpPr>
          <p:cNvPr id="44" name="Straight Connector 43">
            <a:extLst>
              <a:ext uri="{FF2B5EF4-FFF2-40B4-BE49-F238E27FC236}">
                <a16:creationId xmlns:a16="http://schemas.microsoft.com/office/drawing/2014/main" id="{F4D70EA9-36A8-4A57-BCFA-E4E3A0780CF4}"/>
              </a:ext>
            </a:extLst>
          </p:cNvPr>
          <p:cNvCxnSpPr>
            <a:cxnSpLocks/>
          </p:cNvCxnSpPr>
          <p:nvPr/>
        </p:nvCxnSpPr>
        <p:spPr>
          <a:xfrm>
            <a:off x="6250280" y="3651352"/>
            <a:ext cx="1727200" cy="0"/>
          </a:xfrm>
          <a:prstGeom prst="line">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nvGrpSpPr>
          <p:cNvPr id="72" name="Group 71">
            <a:extLst>
              <a:ext uri="{FF2B5EF4-FFF2-40B4-BE49-F238E27FC236}">
                <a16:creationId xmlns:a16="http://schemas.microsoft.com/office/drawing/2014/main" id="{AC678454-4C1F-48FA-A1A6-1C3AA11B0BBD}"/>
              </a:ext>
            </a:extLst>
          </p:cNvPr>
          <p:cNvGrpSpPr/>
          <p:nvPr/>
        </p:nvGrpSpPr>
        <p:grpSpPr>
          <a:xfrm>
            <a:off x="6250280" y="4597954"/>
            <a:ext cx="1780446" cy="946603"/>
            <a:chOff x="6250280" y="4597954"/>
            <a:chExt cx="1780446" cy="946603"/>
          </a:xfrm>
        </p:grpSpPr>
        <p:cxnSp>
          <p:nvCxnSpPr>
            <p:cNvPr id="19" name="Connector: Elbow 18">
              <a:extLst>
                <a:ext uri="{FF2B5EF4-FFF2-40B4-BE49-F238E27FC236}">
                  <a16:creationId xmlns:a16="http://schemas.microsoft.com/office/drawing/2014/main" id="{5B341139-94C6-4574-91B8-CF8EAE7FA6EC}"/>
                </a:ext>
              </a:extLst>
            </p:cNvPr>
            <p:cNvCxnSpPr>
              <a:stCxn id="18" idx="2"/>
              <a:endCxn id="21" idx="2"/>
            </p:cNvCxnSpPr>
            <p:nvPr/>
          </p:nvCxnSpPr>
          <p:spPr>
            <a:xfrm rot="10800000" flipV="1">
              <a:off x="8018026" y="4597954"/>
              <a:ext cx="12700" cy="946603"/>
            </a:xfrm>
            <a:prstGeom prst="bentConnector3">
              <a:avLst>
                <a:gd name="adj1" fmla="val 1800000"/>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DDC9CFA9-240B-4435-BE40-DF2ECB4C9B41}"/>
                </a:ext>
              </a:extLst>
            </p:cNvPr>
            <p:cNvCxnSpPr>
              <a:cxnSpLocks/>
            </p:cNvCxnSpPr>
            <p:nvPr/>
          </p:nvCxnSpPr>
          <p:spPr>
            <a:xfrm>
              <a:off x="6250280" y="5071257"/>
              <a:ext cx="15367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5EC52972-7339-4550-8AAF-EA1D706CE038}"/>
              </a:ext>
            </a:extLst>
          </p:cNvPr>
          <p:cNvGrpSpPr/>
          <p:nvPr/>
        </p:nvGrpSpPr>
        <p:grpSpPr>
          <a:xfrm>
            <a:off x="8018026" y="4284707"/>
            <a:ext cx="626496" cy="626496"/>
            <a:chOff x="7749446" y="4284707"/>
            <a:chExt cx="626496" cy="626496"/>
          </a:xfrm>
        </p:grpSpPr>
        <p:sp>
          <p:nvSpPr>
            <p:cNvPr id="18" name="Oval 17">
              <a:extLst>
                <a:ext uri="{FF2B5EF4-FFF2-40B4-BE49-F238E27FC236}">
                  <a16:creationId xmlns:a16="http://schemas.microsoft.com/office/drawing/2014/main" id="{2BA023ED-A385-4D16-8893-2F2DFD6E9E29}"/>
                </a:ext>
              </a:extLst>
            </p:cNvPr>
            <p:cNvSpPr/>
            <p:nvPr/>
          </p:nvSpPr>
          <p:spPr>
            <a:xfrm>
              <a:off x="7749446" y="4284707"/>
              <a:ext cx="626496" cy="626496"/>
            </a:xfrm>
            <a:prstGeom prst="ellipse">
              <a:avLst/>
            </a:prstGeom>
            <a:solidFill>
              <a:schemeClr val="bg1"/>
            </a:solidFill>
            <a:ln w="38100">
              <a:noFill/>
            </a:ln>
            <a:effectLst>
              <a:glow rad="127000">
                <a:schemeClr val="accent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solidFill>
                  <a:schemeClr val="bg1"/>
                </a:solidFill>
                <a:latin typeface="Raleway" charset="0"/>
              </a:endParaRPr>
            </a:p>
          </p:txBody>
        </p:sp>
        <p:pic>
          <p:nvPicPr>
            <p:cNvPr id="59" name="Picture 58">
              <a:extLst>
                <a:ext uri="{FF2B5EF4-FFF2-40B4-BE49-F238E27FC236}">
                  <a16:creationId xmlns:a16="http://schemas.microsoft.com/office/drawing/2014/main" id="{70C5439B-5BEA-4E75-95A1-89C8EA5B97A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36081" y="4369652"/>
              <a:ext cx="453226" cy="456606"/>
            </a:xfrm>
            <a:prstGeom prst="rect">
              <a:avLst/>
            </a:prstGeom>
          </p:spPr>
        </p:pic>
      </p:grpSp>
      <p:grpSp>
        <p:nvGrpSpPr>
          <p:cNvPr id="38" name="Group 37">
            <a:extLst>
              <a:ext uri="{FF2B5EF4-FFF2-40B4-BE49-F238E27FC236}">
                <a16:creationId xmlns:a16="http://schemas.microsoft.com/office/drawing/2014/main" id="{5351783E-E646-400B-9A74-9D6194718744}"/>
              </a:ext>
            </a:extLst>
          </p:cNvPr>
          <p:cNvGrpSpPr/>
          <p:nvPr/>
        </p:nvGrpSpPr>
        <p:grpSpPr>
          <a:xfrm>
            <a:off x="8018026" y="5231310"/>
            <a:ext cx="626496" cy="626496"/>
            <a:chOff x="7749446" y="5231310"/>
            <a:chExt cx="626496" cy="626496"/>
          </a:xfrm>
        </p:grpSpPr>
        <p:sp>
          <p:nvSpPr>
            <p:cNvPr id="21" name="Oval 20">
              <a:extLst>
                <a:ext uri="{FF2B5EF4-FFF2-40B4-BE49-F238E27FC236}">
                  <a16:creationId xmlns:a16="http://schemas.microsoft.com/office/drawing/2014/main" id="{3570FBA7-7C38-4052-A793-5240D25C50B3}"/>
                </a:ext>
              </a:extLst>
            </p:cNvPr>
            <p:cNvSpPr/>
            <p:nvPr/>
          </p:nvSpPr>
          <p:spPr>
            <a:xfrm>
              <a:off x="7749446" y="5231310"/>
              <a:ext cx="626496" cy="626496"/>
            </a:xfrm>
            <a:prstGeom prst="ellipse">
              <a:avLst/>
            </a:prstGeom>
            <a:solidFill>
              <a:schemeClr val="bg1"/>
            </a:solidFill>
            <a:ln w="38100">
              <a:noFill/>
            </a:ln>
            <a:effectLst>
              <a:glow rad="127000">
                <a:schemeClr val="accent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solidFill>
                  <a:schemeClr val="bg1"/>
                </a:solidFill>
                <a:latin typeface="Raleway" charset="0"/>
              </a:endParaRPr>
            </a:p>
          </p:txBody>
        </p:sp>
        <p:pic>
          <p:nvPicPr>
            <p:cNvPr id="60" name="Picture 59">
              <a:extLst>
                <a:ext uri="{FF2B5EF4-FFF2-40B4-BE49-F238E27FC236}">
                  <a16:creationId xmlns:a16="http://schemas.microsoft.com/office/drawing/2014/main" id="{2BC6B028-4376-4AF9-A3FA-57C088887D5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834065" y="5315929"/>
              <a:ext cx="457258" cy="457258"/>
            </a:xfrm>
            <a:prstGeom prst="rect">
              <a:avLst/>
            </a:prstGeom>
          </p:spPr>
        </p:pic>
      </p:grpSp>
      <p:grpSp>
        <p:nvGrpSpPr>
          <p:cNvPr id="68" name="Group 67">
            <a:extLst>
              <a:ext uri="{FF2B5EF4-FFF2-40B4-BE49-F238E27FC236}">
                <a16:creationId xmlns:a16="http://schemas.microsoft.com/office/drawing/2014/main" id="{2D157E22-B6BA-4A10-9F59-8C5ACA5118A5}"/>
              </a:ext>
            </a:extLst>
          </p:cNvPr>
          <p:cNvGrpSpPr/>
          <p:nvPr/>
        </p:nvGrpSpPr>
        <p:grpSpPr>
          <a:xfrm>
            <a:off x="2186280" y="2231445"/>
            <a:ext cx="1753767" cy="2839811"/>
            <a:chOff x="2186280" y="2231445"/>
            <a:chExt cx="1753767" cy="2839811"/>
          </a:xfrm>
        </p:grpSpPr>
        <p:cxnSp>
          <p:nvCxnSpPr>
            <p:cNvPr id="40" name="Connector: Elbow 39">
              <a:extLst>
                <a:ext uri="{FF2B5EF4-FFF2-40B4-BE49-F238E27FC236}">
                  <a16:creationId xmlns:a16="http://schemas.microsoft.com/office/drawing/2014/main" id="{B8BFF883-ED51-4C62-BE17-F0D42255FDB9}"/>
                </a:ext>
              </a:extLst>
            </p:cNvPr>
            <p:cNvCxnSpPr>
              <a:cxnSpLocks/>
              <a:stCxn id="3" idx="1"/>
              <a:endCxn id="5" idx="1"/>
            </p:cNvCxnSpPr>
            <p:nvPr/>
          </p:nvCxnSpPr>
          <p:spPr>
            <a:xfrm rot="10800000" flipV="1">
              <a:off x="3927347" y="2231445"/>
              <a:ext cx="12700" cy="2839811"/>
            </a:xfrm>
            <a:prstGeom prst="bentConnector3">
              <a:avLst>
                <a:gd name="adj1" fmla="val 7300000"/>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366F3B4F-D521-48B2-BEDC-AEFE03490DB5}"/>
                </a:ext>
              </a:extLst>
            </p:cNvPr>
            <p:cNvCxnSpPr>
              <a:cxnSpLocks/>
            </p:cNvCxnSpPr>
            <p:nvPr/>
          </p:nvCxnSpPr>
          <p:spPr>
            <a:xfrm>
              <a:off x="2186280" y="3651352"/>
              <a:ext cx="1727200" cy="0"/>
            </a:xfrm>
            <a:prstGeom prst="line">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1" name="Group 70">
            <a:extLst>
              <a:ext uri="{FF2B5EF4-FFF2-40B4-BE49-F238E27FC236}">
                <a16:creationId xmlns:a16="http://schemas.microsoft.com/office/drawing/2014/main" id="{3DB05E2A-87B8-4EFE-B3C7-750FD0F990AC}"/>
              </a:ext>
            </a:extLst>
          </p:cNvPr>
          <p:cNvGrpSpPr/>
          <p:nvPr/>
        </p:nvGrpSpPr>
        <p:grpSpPr>
          <a:xfrm>
            <a:off x="8018026" y="3338104"/>
            <a:ext cx="626496" cy="626496"/>
            <a:chOff x="8018026" y="3338104"/>
            <a:chExt cx="626496" cy="626496"/>
          </a:xfrm>
        </p:grpSpPr>
        <p:sp>
          <p:nvSpPr>
            <p:cNvPr id="24" name="Oval 23">
              <a:extLst>
                <a:ext uri="{FF2B5EF4-FFF2-40B4-BE49-F238E27FC236}">
                  <a16:creationId xmlns:a16="http://schemas.microsoft.com/office/drawing/2014/main" id="{CCA8A0E7-65C1-4E62-ADE3-48CEE04D6599}"/>
                </a:ext>
              </a:extLst>
            </p:cNvPr>
            <p:cNvSpPr/>
            <p:nvPr/>
          </p:nvSpPr>
          <p:spPr>
            <a:xfrm>
              <a:off x="8018026" y="3338104"/>
              <a:ext cx="626496" cy="626496"/>
            </a:xfrm>
            <a:prstGeom prst="ellipse">
              <a:avLst/>
            </a:prstGeom>
            <a:solidFill>
              <a:schemeClr val="bg1"/>
            </a:solidFill>
            <a:ln w="38100">
              <a:noFill/>
            </a:ln>
            <a:effectLst>
              <a:glow rad="127000">
                <a:schemeClr val="accent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solidFill>
                  <a:schemeClr val="bg1"/>
                </a:solidFill>
                <a:latin typeface="Raleway" charset="0"/>
              </a:endParaRPr>
            </a:p>
          </p:txBody>
        </p:sp>
        <p:sp>
          <p:nvSpPr>
            <p:cNvPr id="61" name="Rectangle: Rounded Corners 60">
              <a:extLst>
                <a:ext uri="{FF2B5EF4-FFF2-40B4-BE49-F238E27FC236}">
                  <a16:creationId xmlns:a16="http://schemas.microsoft.com/office/drawing/2014/main" id="{18966F22-C985-4C63-A2CC-43E756D63D04}"/>
                </a:ext>
              </a:extLst>
            </p:cNvPr>
            <p:cNvSpPr/>
            <p:nvPr/>
          </p:nvSpPr>
          <p:spPr>
            <a:xfrm>
              <a:off x="8167935" y="3481490"/>
              <a:ext cx="326679" cy="339724"/>
            </a:xfrm>
            <a:prstGeom prst="round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900" b="1" dirty="0">
                  <a:solidFill>
                    <a:schemeClr val="accent1"/>
                  </a:solidFill>
                  <a:latin typeface="Arial" panose="020B0604020202020204" pitchFamily="34" charset="0"/>
                  <a:cs typeface="Arial" panose="020B0604020202020204" pitchFamily="34" charset="0"/>
                </a:rPr>
                <a:t>APP</a:t>
              </a:r>
            </a:p>
          </p:txBody>
        </p:sp>
      </p:grpSp>
      <p:grpSp>
        <p:nvGrpSpPr>
          <p:cNvPr id="48" name="Group 47">
            <a:extLst>
              <a:ext uri="{FF2B5EF4-FFF2-40B4-BE49-F238E27FC236}">
                <a16:creationId xmlns:a16="http://schemas.microsoft.com/office/drawing/2014/main" id="{B1F26ECD-1DAD-4ADA-AE20-DB14F8AAE890}"/>
              </a:ext>
            </a:extLst>
          </p:cNvPr>
          <p:cNvGrpSpPr/>
          <p:nvPr/>
        </p:nvGrpSpPr>
        <p:grpSpPr>
          <a:xfrm>
            <a:off x="8018026" y="1444895"/>
            <a:ext cx="626496" cy="626496"/>
            <a:chOff x="8018026" y="1444895"/>
            <a:chExt cx="626496" cy="626496"/>
          </a:xfrm>
        </p:grpSpPr>
        <p:sp>
          <p:nvSpPr>
            <p:cNvPr id="34" name="Oval 33">
              <a:extLst>
                <a:ext uri="{FF2B5EF4-FFF2-40B4-BE49-F238E27FC236}">
                  <a16:creationId xmlns:a16="http://schemas.microsoft.com/office/drawing/2014/main" id="{660B7463-C89D-4540-87B1-BA62732B2796}"/>
                </a:ext>
              </a:extLst>
            </p:cNvPr>
            <p:cNvSpPr/>
            <p:nvPr/>
          </p:nvSpPr>
          <p:spPr>
            <a:xfrm>
              <a:off x="8018026" y="1444895"/>
              <a:ext cx="626496" cy="626496"/>
            </a:xfrm>
            <a:prstGeom prst="ellipse">
              <a:avLst/>
            </a:prstGeom>
            <a:solidFill>
              <a:schemeClr val="bg1"/>
            </a:solidFill>
            <a:ln w="38100">
              <a:noFill/>
            </a:ln>
            <a:effectLst>
              <a:glow rad="127000">
                <a:schemeClr val="accent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solidFill>
                  <a:schemeClr val="bg1"/>
                </a:solidFill>
                <a:latin typeface="Raleway" charset="0"/>
              </a:endParaRPr>
            </a:p>
          </p:txBody>
        </p:sp>
        <p:pic>
          <p:nvPicPr>
            <p:cNvPr id="47" name="Graphic 46">
              <a:extLst>
                <a:ext uri="{FF2B5EF4-FFF2-40B4-BE49-F238E27FC236}">
                  <a16:creationId xmlns:a16="http://schemas.microsoft.com/office/drawing/2014/main" id="{4C2A9B12-A701-4661-9218-DCA88C04C84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158938" y="1578626"/>
              <a:ext cx="344672" cy="359034"/>
            </a:xfrm>
            <a:prstGeom prst="rect">
              <a:avLst/>
            </a:prstGeom>
          </p:spPr>
        </p:pic>
      </p:grpSp>
      <p:grpSp>
        <p:nvGrpSpPr>
          <p:cNvPr id="70" name="Group 69">
            <a:extLst>
              <a:ext uri="{FF2B5EF4-FFF2-40B4-BE49-F238E27FC236}">
                <a16:creationId xmlns:a16="http://schemas.microsoft.com/office/drawing/2014/main" id="{1ECEA5A6-34CA-4AEC-9604-F14DE67231F8}"/>
              </a:ext>
            </a:extLst>
          </p:cNvPr>
          <p:cNvGrpSpPr/>
          <p:nvPr/>
        </p:nvGrpSpPr>
        <p:grpSpPr>
          <a:xfrm>
            <a:off x="8018026" y="2391499"/>
            <a:ext cx="626496" cy="626496"/>
            <a:chOff x="8018026" y="2391499"/>
            <a:chExt cx="626496" cy="626496"/>
          </a:xfrm>
        </p:grpSpPr>
        <p:sp>
          <p:nvSpPr>
            <p:cNvPr id="27" name="Oval 26">
              <a:extLst>
                <a:ext uri="{FF2B5EF4-FFF2-40B4-BE49-F238E27FC236}">
                  <a16:creationId xmlns:a16="http://schemas.microsoft.com/office/drawing/2014/main" id="{17C0CF8A-9196-42ED-884F-A7B40D110F22}"/>
                </a:ext>
              </a:extLst>
            </p:cNvPr>
            <p:cNvSpPr/>
            <p:nvPr/>
          </p:nvSpPr>
          <p:spPr>
            <a:xfrm>
              <a:off x="8018026" y="2391499"/>
              <a:ext cx="626496" cy="626496"/>
            </a:xfrm>
            <a:prstGeom prst="ellipse">
              <a:avLst/>
            </a:prstGeom>
            <a:solidFill>
              <a:schemeClr val="bg1"/>
            </a:solidFill>
            <a:ln w="38100">
              <a:noFill/>
            </a:ln>
            <a:effectLst>
              <a:glow rad="127000">
                <a:schemeClr val="accent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solidFill>
                  <a:schemeClr val="bg1"/>
                </a:solidFill>
                <a:latin typeface="Raleway" charset="0"/>
              </a:endParaRPr>
            </a:p>
          </p:txBody>
        </p:sp>
        <p:grpSp>
          <p:nvGrpSpPr>
            <p:cNvPr id="50" name="Graphic 48">
              <a:extLst>
                <a:ext uri="{FF2B5EF4-FFF2-40B4-BE49-F238E27FC236}">
                  <a16:creationId xmlns:a16="http://schemas.microsoft.com/office/drawing/2014/main" id="{EA1ED535-960D-418B-9AA2-8B6C441D21F2}"/>
                </a:ext>
              </a:extLst>
            </p:cNvPr>
            <p:cNvGrpSpPr/>
            <p:nvPr/>
          </p:nvGrpSpPr>
          <p:grpSpPr>
            <a:xfrm>
              <a:off x="8109273" y="2570842"/>
              <a:ext cx="444003" cy="267811"/>
              <a:chOff x="8109268" y="2570841"/>
              <a:chExt cx="444003" cy="267811"/>
            </a:xfrm>
          </p:grpSpPr>
          <p:sp>
            <p:nvSpPr>
              <p:cNvPr id="51" name="Freeform: Shape 50">
                <a:extLst>
                  <a:ext uri="{FF2B5EF4-FFF2-40B4-BE49-F238E27FC236}">
                    <a16:creationId xmlns:a16="http://schemas.microsoft.com/office/drawing/2014/main" id="{75D8A59C-2782-4402-A15C-363BDF89C264}"/>
                  </a:ext>
                </a:extLst>
              </p:cNvPr>
              <p:cNvSpPr/>
              <p:nvPr/>
            </p:nvSpPr>
            <p:spPr>
              <a:xfrm>
                <a:off x="8109268" y="2570841"/>
                <a:ext cx="444003" cy="267811"/>
              </a:xfrm>
              <a:custGeom>
                <a:avLst/>
                <a:gdLst>
                  <a:gd name="connsiteX0" fmla="*/ 221255 w 444003"/>
                  <a:gd name="connsiteY0" fmla="*/ 268681 h 267811"/>
                  <a:gd name="connsiteX1" fmla="*/ 22769 w 444003"/>
                  <a:gd name="connsiteY1" fmla="*/ 268657 h 267811"/>
                  <a:gd name="connsiteX2" fmla="*/ 874 w 444003"/>
                  <a:gd name="connsiteY2" fmla="*/ 260224 h 267811"/>
                  <a:gd name="connsiteX3" fmla="*/ 12432 w 444003"/>
                  <a:gd name="connsiteY3" fmla="*/ 239832 h 267811"/>
                  <a:gd name="connsiteX4" fmla="*/ 58900 w 444003"/>
                  <a:gd name="connsiteY4" fmla="*/ 196442 h 267811"/>
                  <a:gd name="connsiteX5" fmla="*/ 61414 w 444003"/>
                  <a:gd name="connsiteY5" fmla="*/ 133060 h 267811"/>
                  <a:gd name="connsiteX6" fmla="*/ 61179 w 444003"/>
                  <a:gd name="connsiteY6" fmla="*/ 19570 h 267811"/>
                  <a:gd name="connsiteX7" fmla="*/ 81077 w 444003"/>
                  <a:gd name="connsiteY7" fmla="*/ 24 h 267811"/>
                  <a:gd name="connsiteX8" fmla="*/ 366061 w 444003"/>
                  <a:gd name="connsiteY8" fmla="*/ 1 h 267811"/>
                  <a:gd name="connsiteX9" fmla="*/ 385700 w 444003"/>
                  <a:gd name="connsiteY9" fmla="*/ 19899 h 267811"/>
                  <a:gd name="connsiteX10" fmla="*/ 385277 w 444003"/>
                  <a:gd name="connsiteY10" fmla="*/ 184203 h 267811"/>
                  <a:gd name="connsiteX11" fmla="*/ 395426 w 444003"/>
                  <a:gd name="connsiteY11" fmla="*/ 207531 h 267811"/>
                  <a:gd name="connsiteX12" fmla="*/ 434705 w 444003"/>
                  <a:gd name="connsiteY12" fmla="*/ 242417 h 267811"/>
                  <a:gd name="connsiteX13" fmla="*/ 443444 w 444003"/>
                  <a:gd name="connsiteY13" fmla="*/ 260482 h 267811"/>
                  <a:gd name="connsiteX14" fmla="*/ 424862 w 444003"/>
                  <a:gd name="connsiteY14" fmla="*/ 268681 h 267811"/>
                  <a:gd name="connsiteX15" fmla="*/ 221255 w 444003"/>
                  <a:gd name="connsiteY15" fmla="*/ 268681 h 267811"/>
                  <a:gd name="connsiteX16" fmla="*/ 224779 w 444003"/>
                  <a:gd name="connsiteY16" fmla="*/ 24174 h 267811"/>
                  <a:gd name="connsiteX17" fmla="*/ 97592 w 444003"/>
                  <a:gd name="connsiteY17" fmla="*/ 23963 h 267811"/>
                  <a:gd name="connsiteX18" fmla="*/ 85188 w 444003"/>
                  <a:gd name="connsiteY18" fmla="*/ 35991 h 267811"/>
                  <a:gd name="connsiteX19" fmla="*/ 85188 w 444003"/>
                  <a:gd name="connsiteY19" fmla="*/ 178236 h 267811"/>
                  <a:gd name="connsiteX20" fmla="*/ 98132 w 444003"/>
                  <a:gd name="connsiteY20" fmla="*/ 191486 h 267811"/>
                  <a:gd name="connsiteX21" fmla="*/ 347431 w 444003"/>
                  <a:gd name="connsiteY21" fmla="*/ 191439 h 267811"/>
                  <a:gd name="connsiteX22" fmla="*/ 361809 w 444003"/>
                  <a:gd name="connsiteY22" fmla="*/ 177672 h 267811"/>
                  <a:gd name="connsiteX23" fmla="*/ 361785 w 444003"/>
                  <a:gd name="connsiteY23" fmla="*/ 37118 h 267811"/>
                  <a:gd name="connsiteX24" fmla="*/ 348583 w 444003"/>
                  <a:gd name="connsiteY24" fmla="*/ 23916 h 267811"/>
                  <a:gd name="connsiteX25" fmla="*/ 224779 w 444003"/>
                  <a:gd name="connsiteY25" fmla="*/ 24174 h 267811"/>
                  <a:gd name="connsiteX26" fmla="*/ 46426 w 444003"/>
                  <a:gd name="connsiteY26" fmla="*/ 243803 h 267811"/>
                  <a:gd name="connsiteX27" fmla="*/ 399161 w 444003"/>
                  <a:gd name="connsiteY27" fmla="*/ 243803 h 267811"/>
                  <a:gd name="connsiteX28" fmla="*/ 342381 w 444003"/>
                  <a:gd name="connsiteY28" fmla="*/ 214343 h 267811"/>
                  <a:gd name="connsiteX29" fmla="*/ 106566 w 444003"/>
                  <a:gd name="connsiteY29" fmla="*/ 214367 h 267811"/>
                  <a:gd name="connsiteX30" fmla="*/ 46426 w 444003"/>
                  <a:gd name="connsiteY30" fmla="*/ 243803 h 267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44003" h="267811">
                    <a:moveTo>
                      <a:pt x="221255" y="268681"/>
                    </a:moveTo>
                    <a:cubicBezTo>
                      <a:pt x="155101" y="268681"/>
                      <a:pt x="88923" y="268704"/>
                      <a:pt x="22769" y="268657"/>
                    </a:cubicBezTo>
                    <a:cubicBezTo>
                      <a:pt x="14406" y="268657"/>
                      <a:pt x="4609" y="270396"/>
                      <a:pt x="874" y="260224"/>
                    </a:cubicBezTo>
                    <a:cubicBezTo>
                      <a:pt x="-2885" y="249911"/>
                      <a:pt x="6324" y="245306"/>
                      <a:pt x="12432" y="239832"/>
                    </a:cubicBezTo>
                    <a:cubicBezTo>
                      <a:pt x="28407" y="225526"/>
                      <a:pt x="50701" y="214249"/>
                      <a:pt x="58900" y="196442"/>
                    </a:cubicBezTo>
                    <a:cubicBezTo>
                      <a:pt x="67075" y="178682"/>
                      <a:pt x="61320" y="154462"/>
                      <a:pt x="61414" y="133060"/>
                    </a:cubicBezTo>
                    <a:cubicBezTo>
                      <a:pt x="61531" y="95238"/>
                      <a:pt x="62001" y="57392"/>
                      <a:pt x="61179" y="19570"/>
                    </a:cubicBezTo>
                    <a:cubicBezTo>
                      <a:pt x="60850" y="4488"/>
                      <a:pt x="66723" y="-23"/>
                      <a:pt x="81077" y="24"/>
                    </a:cubicBezTo>
                    <a:cubicBezTo>
                      <a:pt x="176056" y="400"/>
                      <a:pt x="271058" y="447"/>
                      <a:pt x="366061" y="1"/>
                    </a:cubicBezTo>
                    <a:cubicBezTo>
                      <a:pt x="380884" y="-70"/>
                      <a:pt x="385841" y="5357"/>
                      <a:pt x="385700" y="19899"/>
                    </a:cubicBezTo>
                    <a:cubicBezTo>
                      <a:pt x="385136" y="74659"/>
                      <a:pt x="385700" y="129443"/>
                      <a:pt x="385277" y="184203"/>
                    </a:cubicBezTo>
                    <a:cubicBezTo>
                      <a:pt x="385207" y="194070"/>
                      <a:pt x="387721" y="201164"/>
                      <a:pt x="395426" y="207531"/>
                    </a:cubicBezTo>
                    <a:cubicBezTo>
                      <a:pt x="408911" y="218690"/>
                      <a:pt x="421737" y="230647"/>
                      <a:pt x="434705" y="242417"/>
                    </a:cubicBezTo>
                    <a:cubicBezTo>
                      <a:pt x="439967" y="247209"/>
                      <a:pt x="447156" y="251320"/>
                      <a:pt x="443444" y="260482"/>
                    </a:cubicBezTo>
                    <a:cubicBezTo>
                      <a:pt x="439920" y="269127"/>
                      <a:pt x="432215" y="268681"/>
                      <a:pt x="424862" y="268681"/>
                    </a:cubicBezTo>
                    <a:cubicBezTo>
                      <a:pt x="356969" y="268704"/>
                      <a:pt x="289100" y="268681"/>
                      <a:pt x="221255" y="268681"/>
                    </a:cubicBezTo>
                    <a:close/>
                    <a:moveTo>
                      <a:pt x="224779" y="24174"/>
                    </a:moveTo>
                    <a:cubicBezTo>
                      <a:pt x="182375" y="24174"/>
                      <a:pt x="139972" y="24456"/>
                      <a:pt x="97592" y="23963"/>
                    </a:cubicBezTo>
                    <a:cubicBezTo>
                      <a:pt x="88148" y="23845"/>
                      <a:pt x="85094" y="26147"/>
                      <a:pt x="85188" y="35991"/>
                    </a:cubicBezTo>
                    <a:cubicBezTo>
                      <a:pt x="85705" y="83398"/>
                      <a:pt x="85705" y="130829"/>
                      <a:pt x="85188" y="178236"/>
                    </a:cubicBezTo>
                    <a:cubicBezTo>
                      <a:pt x="85070" y="188385"/>
                      <a:pt x="87349" y="191556"/>
                      <a:pt x="98132" y="191486"/>
                    </a:cubicBezTo>
                    <a:cubicBezTo>
                      <a:pt x="181224" y="190992"/>
                      <a:pt x="264339" y="191039"/>
                      <a:pt x="347431" y="191439"/>
                    </a:cubicBezTo>
                    <a:cubicBezTo>
                      <a:pt x="358120" y="191486"/>
                      <a:pt x="361973" y="189207"/>
                      <a:pt x="361809" y="177672"/>
                    </a:cubicBezTo>
                    <a:cubicBezTo>
                      <a:pt x="361127" y="130829"/>
                      <a:pt x="361198" y="83962"/>
                      <a:pt x="361785" y="37118"/>
                    </a:cubicBezTo>
                    <a:cubicBezTo>
                      <a:pt x="361903" y="26664"/>
                      <a:pt x="359084" y="23775"/>
                      <a:pt x="348583" y="23916"/>
                    </a:cubicBezTo>
                    <a:cubicBezTo>
                      <a:pt x="307307" y="24527"/>
                      <a:pt x="266031" y="24174"/>
                      <a:pt x="224779" y="24174"/>
                    </a:cubicBezTo>
                    <a:close/>
                    <a:moveTo>
                      <a:pt x="46426" y="243803"/>
                    </a:moveTo>
                    <a:cubicBezTo>
                      <a:pt x="164638" y="243803"/>
                      <a:pt x="280690" y="243803"/>
                      <a:pt x="399161" y="243803"/>
                    </a:cubicBezTo>
                    <a:cubicBezTo>
                      <a:pt x="382294" y="226324"/>
                      <a:pt x="368081" y="213686"/>
                      <a:pt x="342381" y="214343"/>
                    </a:cubicBezTo>
                    <a:cubicBezTo>
                      <a:pt x="263823" y="216411"/>
                      <a:pt x="185124" y="216364"/>
                      <a:pt x="106566" y="214367"/>
                    </a:cubicBezTo>
                    <a:cubicBezTo>
                      <a:pt x="80231" y="213709"/>
                      <a:pt x="63199" y="224187"/>
                      <a:pt x="46426" y="243803"/>
                    </a:cubicBezTo>
                    <a:close/>
                  </a:path>
                </a:pathLst>
              </a:custGeom>
              <a:solidFill>
                <a:schemeClr val="tx1"/>
              </a:solidFill>
              <a:ln w="2318" cap="flat">
                <a:noFill/>
                <a:prstDash val="solid"/>
                <a:miter/>
              </a:ln>
            </p:spPr>
            <p:txBody>
              <a:bodyPr rtlCol="0" anchor="ctr"/>
              <a:lstStyle/>
              <a:p>
                <a:endParaRPr lang="en-GB" dirty="0"/>
              </a:p>
            </p:txBody>
          </p:sp>
          <p:sp>
            <p:nvSpPr>
              <p:cNvPr id="63" name="Freeform: Shape 62">
                <a:extLst>
                  <a:ext uri="{FF2B5EF4-FFF2-40B4-BE49-F238E27FC236}">
                    <a16:creationId xmlns:a16="http://schemas.microsoft.com/office/drawing/2014/main" id="{394C298F-F88D-4458-96A5-F4B1205B6F16}"/>
                  </a:ext>
                </a:extLst>
              </p:cNvPr>
              <p:cNvSpPr/>
              <p:nvPr/>
            </p:nvSpPr>
            <p:spPr>
              <a:xfrm>
                <a:off x="8225723" y="2707542"/>
                <a:ext cx="211430" cy="23492"/>
              </a:xfrm>
              <a:custGeom>
                <a:avLst/>
                <a:gdLst>
                  <a:gd name="connsiteX0" fmla="*/ 104823 w 211430"/>
                  <a:gd name="connsiteY0" fmla="*/ 23916 h 23492"/>
                  <a:gd name="connsiteX1" fmla="*/ 18302 w 211430"/>
                  <a:gd name="connsiteY1" fmla="*/ 23939 h 23492"/>
                  <a:gd name="connsiteX2" fmla="*/ 1 w 211430"/>
                  <a:gd name="connsiteY2" fmla="*/ 11535 h 23492"/>
                  <a:gd name="connsiteX3" fmla="*/ 18748 w 211430"/>
                  <a:gd name="connsiteY3" fmla="*/ 48 h 23492"/>
                  <a:gd name="connsiteX4" fmla="*/ 193483 w 211430"/>
                  <a:gd name="connsiteY4" fmla="*/ 1 h 23492"/>
                  <a:gd name="connsiteX5" fmla="*/ 211830 w 211430"/>
                  <a:gd name="connsiteY5" fmla="*/ 11958 h 23492"/>
                  <a:gd name="connsiteX6" fmla="*/ 193037 w 211430"/>
                  <a:gd name="connsiteY6" fmla="*/ 23963 h 23492"/>
                  <a:gd name="connsiteX7" fmla="*/ 104823 w 211430"/>
                  <a:gd name="connsiteY7" fmla="*/ 23916 h 23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430" h="23492">
                    <a:moveTo>
                      <a:pt x="104823" y="23916"/>
                    </a:moveTo>
                    <a:cubicBezTo>
                      <a:pt x="75975" y="23916"/>
                      <a:pt x="47150" y="23869"/>
                      <a:pt x="18302" y="23939"/>
                    </a:cubicBezTo>
                    <a:cubicBezTo>
                      <a:pt x="9234" y="23963"/>
                      <a:pt x="-116" y="22906"/>
                      <a:pt x="1" y="11535"/>
                    </a:cubicBezTo>
                    <a:cubicBezTo>
                      <a:pt x="119" y="-281"/>
                      <a:pt x="9985" y="24"/>
                      <a:pt x="18748" y="48"/>
                    </a:cubicBezTo>
                    <a:cubicBezTo>
                      <a:pt x="76985" y="95"/>
                      <a:pt x="135222" y="118"/>
                      <a:pt x="193483" y="1"/>
                    </a:cubicBezTo>
                    <a:cubicBezTo>
                      <a:pt x="202551" y="-23"/>
                      <a:pt x="212112" y="424"/>
                      <a:pt x="211830" y="11958"/>
                    </a:cubicBezTo>
                    <a:cubicBezTo>
                      <a:pt x="211572" y="23047"/>
                      <a:pt x="202128" y="24010"/>
                      <a:pt x="193037" y="23963"/>
                    </a:cubicBezTo>
                    <a:cubicBezTo>
                      <a:pt x="163648" y="23822"/>
                      <a:pt x="134236" y="23916"/>
                      <a:pt x="104823" y="23916"/>
                    </a:cubicBezTo>
                    <a:close/>
                  </a:path>
                </a:pathLst>
              </a:custGeom>
              <a:solidFill>
                <a:srgbClr val="1AA971"/>
              </a:solidFill>
              <a:ln w="2318"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442E6DF5-2F22-4914-9612-C20029DC44D2}"/>
                  </a:ext>
                </a:extLst>
              </p:cNvPr>
              <p:cNvSpPr/>
              <p:nvPr/>
            </p:nvSpPr>
            <p:spPr>
              <a:xfrm>
                <a:off x="8225274" y="2625760"/>
                <a:ext cx="63429" cy="63429"/>
              </a:xfrm>
              <a:custGeom>
                <a:avLst/>
                <a:gdLst>
                  <a:gd name="connsiteX0" fmla="*/ 4 w 63429"/>
                  <a:gd name="connsiteY0" fmla="*/ 30218 h 63428"/>
                  <a:gd name="connsiteX1" fmla="*/ 51 w 63429"/>
                  <a:gd name="connsiteY1" fmla="*/ 13304 h 63428"/>
                  <a:gd name="connsiteX2" fmla="*/ 12313 w 63429"/>
                  <a:gd name="connsiteY2" fmla="*/ 219 h 63428"/>
                  <a:gd name="connsiteX3" fmla="*/ 17388 w 63429"/>
                  <a:gd name="connsiteY3" fmla="*/ 78 h 63428"/>
                  <a:gd name="connsiteX4" fmla="*/ 64701 w 63429"/>
                  <a:gd name="connsiteY4" fmla="*/ 49294 h 63428"/>
                  <a:gd name="connsiteX5" fmla="*/ 49032 w 63429"/>
                  <a:gd name="connsiteY5" fmla="*/ 64705 h 63428"/>
                  <a:gd name="connsiteX6" fmla="*/ 35500 w 63429"/>
                  <a:gd name="connsiteY6" fmla="*/ 64752 h 63428"/>
                  <a:gd name="connsiteX7" fmla="*/ 4 w 63429"/>
                  <a:gd name="connsiteY7" fmla="*/ 30218 h 63428"/>
                  <a:gd name="connsiteX8" fmla="*/ 40716 w 63429"/>
                  <a:gd name="connsiteY8" fmla="*/ 32285 h 63428"/>
                  <a:gd name="connsiteX9" fmla="*/ 32282 w 63429"/>
                  <a:gd name="connsiteY9" fmla="*/ 23664 h 63428"/>
                  <a:gd name="connsiteX10" fmla="*/ 23613 w 63429"/>
                  <a:gd name="connsiteY10" fmla="*/ 32356 h 63428"/>
                  <a:gd name="connsiteX11" fmla="*/ 32305 w 63429"/>
                  <a:gd name="connsiteY11" fmla="*/ 41165 h 63428"/>
                  <a:gd name="connsiteX12" fmla="*/ 40716 w 63429"/>
                  <a:gd name="connsiteY12" fmla="*/ 32285 h 63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429" h="63428">
                    <a:moveTo>
                      <a:pt x="4" y="30218"/>
                    </a:moveTo>
                    <a:cubicBezTo>
                      <a:pt x="27" y="24580"/>
                      <a:pt x="-43" y="18942"/>
                      <a:pt x="51" y="13304"/>
                    </a:cubicBezTo>
                    <a:cubicBezTo>
                      <a:pt x="168" y="5269"/>
                      <a:pt x="4091" y="712"/>
                      <a:pt x="12313" y="219"/>
                    </a:cubicBezTo>
                    <a:cubicBezTo>
                      <a:pt x="14005" y="125"/>
                      <a:pt x="15696" y="54"/>
                      <a:pt x="17388" y="78"/>
                    </a:cubicBezTo>
                    <a:cubicBezTo>
                      <a:pt x="72571" y="806"/>
                      <a:pt x="63902" y="-7745"/>
                      <a:pt x="64701" y="49294"/>
                    </a:cubicBezTo>
                    <a:cubicBezTo>
                      <a:pt x="64842" y="60100"/>
                      <a:pt x="59133" y="64540"/>
                      <a:pt x="49032" y="64705"/>
                    </a:cubicBezTo>
                    <a:cubicBezTo>
                      <a:pt x="44521" y="64775"/>
                      <a:pt x="40011" y="64752"/>
                      <a:pt x="35500" y="64752"/>
                    </a:cubicBezTo>
                    <a:cubicBezTo>
                      <a:pt x="-20" y="64775"/>
                      <a:pt x="-20" y="64775"/>
                      <a:pt x="4" y="30218"/>
                    </a:cubicBezTo>
                    <a:close/>
                    <a:moveTo>
                      <a:pt x="40716" y="32285"/>
                    </a:moveTo>
                    <a:cubicBezTo>
                      <a:pt x="41655" y="25802"/>
                      <a:pt x="38601" y="23687"/>
                      <a:pt x="32282" y="23664"/>
                    </a:cubicBezTo>
                    <a:cubicBezTo>
                      <a:pt x="25892" y="23640"/>
                      <a:pt x="23543" y="25943"/>
                      <a:pt x="23613" y="32356"/>
                    </a:cubicBezTo>
                    <a:cubicBezTo>
                      <a:pt x="23684" y="38628"/>
                      <a:pt x="25822" y="41165"/>
                      <a:pt x="32305" y="41165"/>
                    </a:cubicBezTo>
                    <a:cubicBezTo>
                      <a:pt x="38742" y="41142"/>
                      <a:pt x="41514" y="38699"/>
                      <a:pt x="40716" y="32285"/>
                    </a:cubicBezTo>
                    <a:close/>
                  </a:path>
                </a:pathLst>
              </a:custGeom>
              <a:solidFill>
                <a:srgbClr val="17A871"/>
              </a:solidFill>
              <a:ln w="2318"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5EDEAE8E-9C77-41BD-9107-D70D5E4CA04B}"/>
                  </a:ext>
                </a:extLst>
              </p:cNvPr>
              <p:cNvSpPr/>
              <p:nvPr/>
            </p:nvSpPr>
            <p:spPr>
              <a:xfrm>
                <a:off x="8307493" y="2625766"/>
                <a:ext cx="131556" cy="23492"/>
              </a:xfrm>
              <a:custGeom>
                <a:avLst/>
                <a:gdLst>
                  <a:gd name="connsiteX0" fmla="*/ 64869 w 131556"/>
                  <a:gd name="connsiteY0" fmla="*/ 23892 h 23492"/>
                  <a:gd name="connsiteX1" fmla="*/ 17368 w 131556"/>
                  <a:gd name="connsiteY1" fmla="*/ 23916 h 23492"/>
                  <a:gd name="connsiteX2" fmla="*/ 7 w 131556"/>
                  <a:gd name="connsiteY2" fmla="*/ 12076 h 23492"/>
                  <a:gd name="connsiteX3" fmla="*/ 18237 w 131556"/>
                  <a:gd name="connsiteY3" fmla="*/ 1 h 23492"/>
                  <a:gd name="connsiteX4" fmla="*/ 114931 w 131556"/>
                  <a:gd name="connsiteY4" fmla="*/ 48 h 23492"/>
                  <a:gd name="connsiteX5" fmla="*/ 132057 w 131556"/>
                  <a:gd name="connsiteY5" fmla="*/ 11254 h 23492"/>
                  <a:gd name="connsiteX6" fmla="*/ 114062 w 131556"/>
                  <a:gd name="connsiteY6" fmla="*/ 23892 h 23492"/>
                  <a:gd name="connsiteX7" fmla="*/ 64869 w 131556"/>
                  <a:gd name="connsiteY7" fmla="*/ 23892 h 23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556" h="23492">
                    <a:moveTo>
                      <a:pt x="64869" y="23892"/>
                    </a:moveTo>
                    <a:cubicBezTo>
                      <a:pt x="49035" y="23892"/>
                      <a:pt x="33202" y="23822"/>
                      <a:pt x="17368" y="23916"/>
                    </a:cubicBezTo>
                    <a:cubicBezTo>
                      <a:pt x="8699" y="23963"/>
                      <a:pt x="289" y="22037"/>
                      <a:pt x="7" y="12076"/>
                    </a:cubicBezTo>
                    <a:cubicBezTo>
                      <a:pt x="-298" y="330"/>
                      <a:pt x="9287" y="-23"/>
                      <a:pt x="18237" y="1"/>
                    </a:cubicBezTo>
                    <a:cubicBezTo>
                      <a:pt x="50468" y="71"/>
                      <a:pt x="82700" y="1"/>
                      <a:pt x="114931" y="48"/>
                    </a:cubicBezTo>
                    <a:cubicBezTo>
                      <a:pt x="123059" y="48"/>
                      <a:pt x="132010" y="-70"/>
                      <a:pt x="132057" y="11254"/>
                    </a:cubicBezTo>
                    <a:cubicBezTo>
                      <a:pt x="132127" y="23164"/>
                      <a:pt x="122942" y="23845"/>
                      <a:pt x="114062" y="23892"/>
                    </a:cubicBezTo>
                    <a:cubicBezTo>
                      <a:pt x="97664" y="23963"/>
                      <a:pt x="81267" y="23892"/>
                      <a:pt x="64869" y="23892"/>
                    </a:cubicBezTo>
                    <a:close/>
                  </a:path>
                </a:pathLst>
              </a:custGeom>
              <a:solidFill>
                <a:srgbClr val="26AA74"/>
              </a:solidFill>
              <a:ln w="2318"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BB396059-78B3-4C3D-81C6-178874E0BB30}"/>
                  </a:ext>
                </a:extLst>
              </p:cNvPr>
              <p:cNvSpPr/>
              <p:nvPr/>
            </p:nvSpPr>
            <p:spPr>
              <a:xfrm>
                <a:off x="8307520" y="2666643"/>
                <a:ext cx="129207" cy="23492"/>
              </a:xfrm>
              <a:custGeom>
                <a:avLst/>
                <a:gdLst>
                  <a:gd name="connsiteX0" fmla="*/ 65382 w 129207"/>
                  <a:gd name="connsiteY0" fmla="*/ 23892 h 23492"/>
                  <a:gd name="connsiteX1" fmla="*/ 16330 w 129207"/>
                  <a:gd name="connsiteY1" fmla="*/ 23915 h 23492"/>
                  <a:gd name="connsiteX2" fmla="*/ 3 w 129207"/>
                  <a:gd name="connsiteY2" fmla="*/ 11206 h 23492"/>
                  <a:gd name="connsiteX3" fmla="*/ 15720 w 129207"/>
                  <a:gd name="connsiteY3" fmla="*/ 0 h 23492"/>
                  <a:gd name="connsiteX4" fmla="*/ 115491 w 129207"/>
                  <a:gd name="connsiteY4" fmla="*/ 24 h 23492"/>
                  <a:gd name="connsiteX5" fmla="*/ 130056 w 129207"/>
                  <a:gd name="connsiteY5" fmla="*/ 10642 h 23492"/>
                  <a:gd name="connsiteX6" fmla="*/ 116102 w 129207"/>
                  <a:gd name="connsiteY6" fmla="*/ 23821 h 23492"/>
                  <a:gd name="connsiteX7" fmla="*/ 65382 w 129207"/>
                  <a:gd name="connsiteY7" fmla="*/ 23892 h 23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207" h="23492">
                    <a:moveTo>
                      <a:pt x="65382" y="23892"/>
                    </a:moveTo>
                    <a:cubicBezTo>
                      <a:pt x="49032" y="23915"/>
                      <a:pt x="32681" y="23892"/>
                      <a:pt x="16330" y="23915"/>
                    </a:cubicBezTo>
                    <a:cubicBezTo>
                      <a:pt x="7497" y="23939"/>
                      <a:pt x="-185" y="21237"/>
                      <a:pt x="3" y="11206"/>
                    </a:cubicBezTo>
                    <a:cubicBezTo>
                      <a:pt x="168" y="1997"/>
                      <a:pt x="7544" y="-23"/>
                      <a:pt x="15720" y="0"/>
                    </a:cubicBezTo>
                    <a:cubicBezTo>
                      <a:pt x="48985" y="118"/>
                      <a:pt x="82250" y="118"/>
                      <a:pt x="115491" y="24"/>
                    </a:cubicBezTo>
                    <a:cubicBezTo>
                      <a:pt x="123173" y="0"/>
                      <a:pt x="129492" y="2443"/>
                      <a:pt x="130056" y="10642"/>
                    </a:cubicBezTo>
                    <a:cubicBezTo>
                      <a:pt x="130691" y="19640"/>
                      <a:pt x="124559" y="23727"/>
                      <a:pt x="116102" y="23821"/>
                    </a:cubicBezTo>
                    <a:cubicBezTo>
                      <a:pt x="99211" y="24009"/>
                      <a:pt x="82297" y="23868"/>
                      <a:pt x="65382" y="23892"/>
                    </a:cubicBezTo>
                    <a:close/>
                  </a:path>
                </a:pathLst>
              </a:custGeom>
              <a:solidFill>
                <a:srgbClr val="24AA73"/>
              </a:solidFill>
              <a:ln w="2318"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1C6F170A-3C33-4F8E-8BDA-B61873E2E7A7}"/>
                  </a:ext>
                </a:extLst>
              </p:cNvPr>
              <p:cNvSpPr/>
              <p:nvPr/>
            </p:nvSpPr>
            <p:spPr>
              <a:xfrm>
                <a:off x="8248862" y="2649423"/>
                <a:ext cx="16445" cy="16445"/>
              </a:xfrm>
              <a:custGeom>
                <a:avLst/>
                <a:gdLst>
                  <a:gd name="connsiteX0" fmla="*/ 17127 w 16444"/>
                  <a:gd name="connsiteY0" fmla="*/ 8622 h 16444"/>
                  <a:gd name="connsiteX1" fmla="*/ 8694 w 16444"/>
                  <a:gd name="connsiteY1" fmla="*/ 17502 h 16444"/>
                  <a:gd name="connsiteX2" fmla="*/ 2 w 16444"/>
                  <a:gd name="connsiteY2" fmla="*/ 8692 h 16444"/>
                  <a:gd name="connsiteX3" fmla="*/ 8670 w 16444"/>
                  <a:gd name="connsiteY3" fmla="*/ 0 h 16444"/>
                  <a:gd name="connsiteX4" fmla="*/ 17127 w 16444"/>
                  <a:gd name="connsiteY4" fmla="*/ 8622 h 16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44" h="16444">
                    <a:moveTo>
                      <a:pt x="17127" y="8622"/>
                    </a:moveTo>
                    <a:cubicBezTo>
                      <a:pt x="17903" y="15035"/>
                      <a:pt x="15154" y="17478"/>
                      <a:pt x="8694" y="17502"/>
                    </a:cubicBezTo>
                    <a:cubicBezTo>
                      <a:pt x="2210" y="17525"/>
                      <a:pt x="72" y="14965"/>
                      <a:pt x="2" y="8692"/>
                    </a:cubicBezTo>
                    <a:cubicBezTo>
                      <a:pt x="-69" y="2279"/>
                      <a:pt x="2304" y="-23"/>
                      <a:pt x="8670" y="0"/>
                    </a:cubicBezTo>
                    <a:cubicBezTo>
                      <a:pt x="15013" y="24"/>
                      <a:pt x="18067" y="2138"/>
                      <a:pt x="17127" y="8622"/>
                    </a:cubicBezTo>
                    <a:close/>
                  </a:path>
                </a:pathLst>
              </a:custGeom>
              <a:solidFill>
                <a:srgbClr val="F0F8F3"/>
              </a:solidFill>
              <a:ln w="2318" cap="flat">
                <a:noFill/>
                <a:prstDash val="solid"/>
                <a:miter/>
              </a:ln>
            </p:spPr>
            <p:txBody>
              <a:bodyPr rtlCol="0" anchor="ctr"/>
              <a:lstStyle/>
              <a:p>
                <a:endParaRPr lang="en-GB"/>
              </a:p>
            </p:txBody>
          </p:sp>
        </p:grpSp>
      </p:grpSp>
      <p:sp>
        <p:nvSpPr>
          <p:cNvPr id="3" name="TextBox 2">
            <a:extLst>
              <a:ext uri="{FF2B5EF4-FFF2-40B4-BE49-F238E27FC236}">
                <a16:creationId xmlns:a16="http://schemas.microsoft.com/office/drawing/2014/main" id="{A7E2C76B-4589-4A03-8408-27048C9CE255}"/>
              </a:ext>
            </a:extLst>
          </p:cNvPr>
          <p:cNvSpPr txBox="1"/>
          <p:nvPr/>
        </p:nvSpPr>
        <p:spPr>
          <a:xfrm>
            <a:off x="3927347" y="1803400"/>
            <a:ext cx="2324214" cy="856092"/>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44000" rIns="0" rtlCol="0" anchor="ctr">
            <a:noAutofit/>
          </a:bodyPr>
          <a:lstStyle>
            <a:defPPr>
              <a:defRPr lang="en-US"/>
            </a:defPPr>
            <a:lvl1pPr>
              <a:defRPr sz="1200">
                <a:solidFill>
                  <a:schemeClr val="tx1"/>
                </a:solidFill>
                <a:latin typeface="Roboto Light" panose="02000000000000000000" pitchFamily="2" charset="0"/>
                <a:ea typeface="Roboto Light" panose="02000000000000000000" pitchFamily="2" charset="0"/>
              </a:defRPr>
            </a:lvl1pPr>
          </a:lstStyle>
          <a:p>
            <a:r>
              <a:rPr lang="en-US" sz="1600" dirty="0"/>
              <a:t>Windows CA proxy</a:t>
            </a:r>
          </a:p>
        </p:txBody>
      </p:sp>
      <p:sp>
        <p:nvSpPr>
          <p:cNvPr id="4" name="TextBox 3">
            <a:extLst>
              <a:ext uri="{FF2B5EF4-FFF2-40B4-BE49-F238E27FC236}">
                <a16:creationId xmlns:a16="http://schemas.microsoft.com/office/drawing/2014/main" id="{9A5845EF-FC79-4AF0-ABA1-59DA63BF9044}"/>
              </a:ext>
            </a:extLst>
          </p:cNvPr>
          <p:cNvSpPr txBox="1"/>
          <p:nvPr/>
        </p:nvSpPr>
        <p:spPr>
          <a:xfrm>
            <a:off x="3927347" y="3223306"/>
            <a:ext cx="2324214" cy="856092"/>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44000" rIns="0" rtlCol="0" anchor="ctr">
            <a:noAutofit/>
          </a:bodyPr>
          <a:lstStyle>
            <a:defPPr>
              <a:defRPr lang="en-US"/>
            </a:defPPr>
            <a:lvl1pPr>
              <a:defRPr sz="1200">
                <a:solidFill>
                  <a:schemeClr val="tx1"/>
                </a:solidFill>
                <a:latin typeface="Roboto Light" panose="02000000000000000000" pitchFamily="2" charset="0"/>
                <a:ea typeface="Roboto Light" panose="02000000000000000000" pitchFamily="2" charset="0"/>
              </a:defRPr>
            </a:lvl1pPr>
          </a:lstStyle>
          <a:p>
            <a:r>
              <a:rPr lang="en-US" sz="1600" dirty="0"/>
              <a:t>Restful API</a:t>
            </a:r>
          </a:p>
        </p:txBody>
      </p:sp>
    </p:spTree>
    <p:custDataLst>
      <p:tags r:id="rId1"/>
    </p:custDataLst>
    <p:extLst>
      <p:ext uri="{BB962C8B-B14F-4D97-AF65-F5344CB8AC3E}">
        <p14:creationId xmlns:p14="http://schemas.microsoft.com/office/powerpoint/2010/main" val="78569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B6CA31E8-D265-42F5-B57D-200E1E8104C1}"/>
              </a:ext>
            </a:extLst>
          </p:cNvPr>
          <p:cNvGrpSpPr/>
          <p:nvPr/>
        </p:nvGrpSpPr>
        <p:grpSpPr>
          <a:xfrm>
            <a:off x="1" y="-1"/>
            <a:ext cx="12192000" cy="6235701"/>
            <a:chOff x="12477134" y="5314912"/>
            <a:chExt cx="12192000" cy="6235701"/>
          </a:xfrm>
        </p:grpSpPr>
        <p:pic>
          <p:nvPicPr>
            <p:cNvPr id="41" name="Picture 40" descr="A picture containing person, wall, indoor, man&#10;&#10;Description automatically generated">
              <a:extLst>
                <a:ext uri="{FF2B5EF4-FFF2-40B4-BE49-F238E27FC236}">
                  <a16:creationId xmlns:a16="http://schemas.microsoft.com/office/drawing/2014/main" id="{BA095FEB-8624-4A01-97C3-1FF604E4483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2477134" y="5314912"/>
              <a:ext cx="12192000" cy="6235701"/>
            </a:xfrm>
            <a:prstGeom prst="rect">
              <a:avLst/>
            </a:prstGeom>
          </p:spPr>
        </p:pic>
        <p:sp>
          <p:nvSpPr>
            <p:cNvPr id="46" name="Rectangle 45">
              <a:extLst>
                <a:ext uri="{FF2B5EF4-FFF2-40B4-BE49-F238E27FC236}">
                  <a16:creationId xmlns:a16="http://schemas.microsoft.com/office/drawing/2014/main" id="{A48ED74B-1B74-4B1F-88DB-2F33E394BC36}"/>
                </a:ext>
              </a:extLst>
            </p:cNvPr>
            <p:cNvSpPr/>
            <p:nvPr/>
          </p:nvSpPr>
          <p:spPr>
            <a:xfrm>
              <a:off x="12477134" y="5314912"/>
              <a:ext cx="12192000" cy="6235701"/>
            </a:xfrm>
            <a:prstGeom prst="rect">
              <a:avLst/>
            </a:prstGeom>
            <a:gradFill flip="none" rotWithShape="1">
              <a:gsLst>
                <a:gs pos="12000">
                  <a:schemeClr val="tx1"/>
                </a:gs>
                <a:gs pos="100000">
                  <a:schemeClr val="tx1">
                    <a:alpha val="12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 name="Title 1">
            <a:extLst>
              <a:ext uri="{FF2B5EF4-FFF2-40B4-BE49-F238E27FC236}">
                <a16:creationId xmlns:a16="http://schemas.microsoft.com/office/drawing/2014/main" id="{E884DD00-D415-4699-AB0A-DB5CCA0C2B43}"/>
              </a:ext>
            </a:extLst>
          </p:cNvPr>
          <p:cNvSpPr>
            <a:spLocks noGrp="1"/>
          </p:cNvSpPr>
          <p:nvPr>
            <p:ph type="title"/>
          </p:nvPr>
        </p:nvSpPr>
        <p:spPr/>
        <p:txBody>
          <a:bodyPr/>
          <a:lstStyle/>
          <a:p>
            <a:r>
              <a:rPr lang="en-GB" dirty="0"/>
              <a:t>Certificates for DevOps</a:t>
            </a:r>
          </a:p>
        </p:txBody>
      </p:sp>
      <p:grpSp>
        <p:nvGrpSpPr>
          <p:cNvPr id="27" name="Group 26">
            <a:extLst>
              <a:ext uri="{FF2B5EF4-FFF2-40B4-BE49-F238E27FC236}">
                <a16:creationId xmlns:a16="http://schemas.microsoft.com/office/drawing/2014/main" id="{596DFA65-C0EA-4519-90CA-7F32476B6C79}"/>
              </a:ext>
            </a:extLst>
          </p:cNvPr>
          <p:cNvGrpSpPr/>
          <p:nvPr/>
        </p:nvGrpSpPr>
        <p:grpSpPr>
          <a:xfrm>
            <a:off x="447471" y="2032048"/>
            <a:ext cx="6363746" cy="2945821"/>
            <a:chOff x="334582" y="1930448"/>
            <a:chExt cx="6363746" cy="2945821"/>
          </a:xfrm>
        </p:grpSpPr>
        <p:grpSp>
          <p:nvGrpSpPr>
            <p:cNvPr id="10" name="Graphic 8">
              <a:extLst>
                <a:ext uri="{FF2B5EF4-FFF2-40B4-BE49-F238E27FC236}">
                  <a16:creationId xmlns:a16="http://schemas.microsoft.com/office/drawing/2014/main" id="{6ADA737E-1654-4D40-A9B0-804AEC4CC754}"/>
                </a:ext>
              </a:extLst>
            </p:cNvPr>
            <p:cNvGrpSpPr/>
            <p:nvPr/>
          </p:nvGrpSpPr>
          <p:grpSpPr>
            <a:xfrm>
              <a:off x="334582" y="1930448"/>
              <a:ext cx="6363746" cy="2945821"/>
              <a:chOff x="334582" y="1930448"/>
              <a:chExt cx="6363746" cy="2945821"/>
            </a:xfrm>
          </p:grpSpPr>
          <p:sp>
            <p:nvSpPr>
              <p:cNvPr id="11" name="Freeform: Shape 10">
                <a:extLst>
                  <a:ext uri="{FF2B5EF4-FFF2-40B4-BE49-F238E27FC236}">
                    <a16:creationId xmlns:a16="http://schemas.microsoft.com/office/drawing/2014/main" id="{85097B6C-F8D8-45C4-9D79-60E6821FD763}"/>
                  </a:ext>
                </a:extLst>
              </p:cNvPr>
              <p:cNvSpPr/>
              <p:nvPr/>
            </p:nvSpPr>
            <p:spPr>
              <a:xfrm>
                <a:off x="2533533" y="2297793"/>
                <a:ext cx="2011405" cy="2202362"/>
              </a:xfrm>
              <a:custGeom>
                <a:avLst/>
                <a:gdLst>
                  <a:gd name="connsiteX0" fmla="*/ 996028 w 2011405"/>
                  <a:gd name="connsiteY0" fmla="*/ 642891 h 2202361"/>
                  <a:gd name="connsiteX1" fmla="*/ 1126514 w 2011405"/>
                  <a:gd name="connsiteY1" fmla="*/ 500056 h 2202361"/>
                  <a:gd name="connsiteX2" fmla="*/ 1568260 w 2011405"/>
                  <a:gd name="connsiteY2" fmla="*/ 9808 h 2202361"/>
                  <a:gd name="connsiteX3" fmla="*/ 1593084 w 2011405"/>
                  <a:gd name="connsiteY3" fmla="*/ 260 h 2202361"/>
                  <a:gd name="connsiteX4" fmla="*/ 1807337 w 2011405"/>
                  <a:gd name="connsiteY4" fmla="*/ 22029 h 2202361"/>
                  <a:gd name="connsiteX5" fmla="*/ 1994856 w 2011405"/>
                  <a:gd name="connsiteY5" fmla="*/ 41125 h 2202361"/>
                  <a:gd name="connsiteX6" fmla="*/ 2019935 w 2011405"/>
                  <a:gd name="connsiteY6" fmla="*/ 69386 h 2202361"/>
                  <a:gd name="connsiteX7" fmla="*/ 1989382 w 2011405"/>
                  <a:gd name="connsiteY7" fmla="*/ 463647 h 2202361"/>
                  <a:gd name="connsiteX8" fmla="*/ 1976142 w 2011405"/>
                  <a:gd name="connsiteY8" fmla="*/ 486180 h 2202361"/>
                  <a:gd name="connsiteX9" fmla="*/ 1747504 w 2011405"/>
                  <a:gd name="connsiteY9" fmla="*/ 740152 h 2202361"/>
                  <a:gd name="connsiteX10" fmla="*/ 1606451 w 2011405"/>
                  <a:gd name="connsiteY10" fmla="*/ 896354 h 2202361"/>
                  <a:gd name="connsiteX11" fmla="*/ 1422878 w 2011405"/>
                  <a:gd name="connsiteY11" fmla="*/ 1097367 h 2202361"/>
                  <a:gd name="connsiteX12" fmla="*/ 1412821 w 2011405"/>
                  <a:gd name="connsiteY12" fmla="*/ 1110607 h 2202361"/>
                  <a:gd name="connsiteX13" fmla="*/ 1401746 w 2011405"/>
                  <a:gd name="connsiteY13" fmla="*/ 1120664 h 2202361"/>
                  <a:gd name="connsiteX14" fmla="*/ 1171198 w 2011405"/>
                  <a:gd name="connsiteY14" fmla="*/ 1376800 h 2202361"/>
                  <a:gd name="connsiteX15" fmla="*/ 991954 w 2011405"/>
                  <a:gd name="connsiteY15" fmla="*/ 1577176 h 2202361"/>
                  <a:gd name="connsiteX16" fmla="*/ 850646 w 2011405"/>
                  <a:gd name="connsiteY16" fmla="*/ 1732869 h 2202361"/>
                  <a:gd name="connsiteX17" fmla="*/ 423796 w 2011405"/>
                  <a:gd name="connsiteY17" fmla="*/ 2206950 h 2202361"/>
                  <a:gd name="connsiteX18" fmla="*/ 420995 w 2011405"/>
                  <a:gd name="connsiteY18" fmla="*/ 2208987 h 2202361"/>
                  <a:gd name="connsiteX19" fmla="*/ 421122 w 2011405"/>
                  <a:gd name="connsiteY19" fmla="*/ 2133877 h 2202361"/>
                  <a:gd name="connsiteX20" fmla="*/ 434362 w 2011405"/>
                  <a:gd name="connsiteY20" fmla="*/ 1861701 h 2202361"/>
                  <a:gd name="connsiteX21" fmla="*/ 437417 w 2011405"/>
                  <a:gd name="connsiteY21" fmla="*/ 1802887 h 2202361"/>
                  <a:gd name="connsiteX22" fmla="*/ 420613 w 2011405"/>
                  <a:gd name="connsiteY22" fmla="*/ 1783664 h 2202361"/>
                  <a:gd name="connsiteX23" fmla="*/ 229275 w 2011405"/>
                  <a:gd name="connsiteY23" fmla="*/ 1769406 h 2202361"/>
                  <a:gd name="connsiteX24" fmla="*/ 0 w 2011405"/>
                  <a:gd name="connsiteY24" fmla="*/ 1751710 h 2202361"/>
                  <a:gd name="connsiteX25" fmla="*/ 15149 w 2011405"/>
                  <a:gd name="connsiteY25" fmla="*/ 1731596 h 2202361"/>
                  <a:gd name="connsiteX26" fmla="*/ 562048 w 2011405"/>
                  <a:gd name="connsiteY26" fmla="*/ 1125374 h 2202361"/>
                  <a:gd name="connsiteX27" fmla="*/ 572614 w 2011405"/>
                  <a:gd name="connsiteY27" fmla="*/ 1112389 h 2202361"/>
                  <a:gd name="connsiteX28" fmla="*/ 594638 w 2011405"/>
                  <a:gd name="connsiteY28" fmla="*/ 1089220 h 2202361"/>
                  <a:gd name="connsiteX29" fmla="*/ 898895 w 2011405"/>
                  <a:gd name="connsiteY29" fmla="*/ 751991 h 2202361"/>
                  <a:gd name="connsiteX30" fmla="*/ 996028 w 2011405"/>
                  <a:gd name="connsiteY30" fmla="*/ 642891 h 2202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011405" h="2202361">
                    <a:moveTo>
                      <a:pt x="996028" y="642891"/>
                    </a:moveTo>
                    <a:cubicBezTo>
                      <a:pt x="1039566" y="595280"/>
                      <a:pt x="1083358" y="547922"/>
                      <a:pt x="1126514" y="500056"/>
                    </a:cubicBezTo>
                    <a:cubicBezTo>
                      <a:pt x="1273932" y="336852"/>
                      <a:pt x="1421223" y="173394"/>
                      <a:pt x="1568260" y="9808"/>
                    </a:cubicBezTo>
                    <a:cubicBezTo>
                      <a:pt x="1575516" y="1660"/>
                      <a:pt x="1582772" y="-886"/>
                      <a:pt x="1593084" y="260"/>
                    </a:cubicBezTo>
                    <a:cubicBezTo>
                      <a:pt x="1664502" y="7771"/>
                      <a:pt x="1735919" y="14773"/>
                      <a:pt x="1807337" y="22029"/>
                    </a:cubicBezTo>
                    <a:cubicBezTo>
                      <a:pt x="1869843" y="28394"/>
                      <a:pt x="1932349" y="35014"/>
                      <a:pt x="1994856" y="41125"/>
                    </a:cubicBezTo>
                    <a:cubicBezTo>
                      <a:pt x="2021335" y="43671"/>
                      <a:pt x="2021972" y="43289"/>
                      <a:pt x="2019935" y="69386"/>
                    </a:cubicBezTo>
                    <a:cubicBezTo>
                      <a:pt x="2009878" y="200764"/>
                      <a:pt x="1999311" y="332269"/>
                      <a:pt x="1989382" y="463647"/>
                    </a:cubicBezTo>
                    <a:cubicBezTo>
                      <a:pt x="1988618" y="473959"/>
                      <a:pt x="1981871" y="479687"/>
                      <a:pt x="1976142" y="486180"/>
                    </a:cubicBezTo>
                    <a:cubicBezTo>
                      <a:pt x="1900014" y="570964"/>
                      <a:pt x="1823759" y="655494"/>
                      <a:pt x="1747504" y="740152"/>
                    </a:cubicBezTo>
                    <a:cubicBezTo>
                      <a:pt x="1700529" y="792219"/>
                      <a:pt x="1655081" y="845687"/>
                      <a:pt x="1606451" y="896354"/>
                    </a:cubicBezTo>
                    <a:cubicBezTo>
                      <a:pt x="1543563" y="961788"/>
                      <a:pt x="1484112" y="1030405"/>
                      <a:pt x="1422878" y="1097367"/>
                    </a:cubicBezTo>
                    <a:cubicBezTo>
                      <a:pt x="1419186" y="1101441"/>
                      <a:pt x="1416131" y="1106151"/>
                      <a:pt x="1412821" y="1110607"/>
                    </a:cubicBezTo>
                    <a:cubicBezTo>
                      <a:pt x="1409130" y="1113917"/>
                      <a:pt x="1405056" y="1116972"/>
                      <a:pt x="1401746" y="1120664"/>
                    </a:cubicBezTo>
                    <a:cubicBezTo>
                      <a:pt x="1324854" y="1205957"/>
                      <a:pt x="1247963" y="1291379"/>
                      <a:pt x="1171198" y="1376800"/>
                    </a:cubicBezTo>
                    <a:cubicBezTo>
                      <a:pt x="1111365" y="1443507"/>
                      <a:pt x="1051660" y="1510342"/>
                      <a:pt x="991954" y="1577176"/>
                    </a:cubicBezTo>
                    <a:cubicBezTo>
                      <a:pt x="944851" y="1628989"/>
                      <a:pt x="897494" y="1680802"/>
                      <a:pt x="850646" y="1732869"/>
                    </a:cubicBezTo>
                    <a:cubicBezTo>
                      <a:pt x="708320" y="1890854"/>
                      <a:pt x="566122" y="2048965"/>
                      <a:pt x="423796" y="2206950"/>
                    </a:cubicBezTo>
                    <a:cubicBezTo>
                      <a:pt x="422777" y="2208096"/>
                      <a:pt x="421122" y="2208859"/>
                      <a:pt x="420995" y="2208987"/>
                    </a:cubicBezTo>
                    <a:cubicBezTo>
                      <a:pt x="420995" y="2184290"/>
                      <a:pt x="420104" y="2159084"/>
                      <a:pt x="421122" y="2133877"/>
                    </a:cubicBezTo>
                    <a:cubicBezTo>
                      <a:pt x="425196" y="2043110"/>
                      <a:pt x="429906" y="1952342"/>
                      <a:pt x="434362" y="1861701"/>
                    </a:cubicBezTo>
                    <a:cubicBezTo>
                      <a:pt x="435380" y="1842096"/>
                      <a:pt x="434744" y="1822237"/>
                      <a:pt x="437417" y="1802887"/>
                    </a:cubicBezTo>
                    <a:cubicBezTo>
                      <a:pt x="439454" y="1787865"/>
                      <a:pt x="433471" y="1784555"/>
                      <a:pt x="420613" y="1783664"/>
                    </a:cubicBezTo>
                    <a:cubicBezTo>
                      <a:pt x="356833" y="1779208"/>
                      <a:pt x="293054" y="1774243"/>
                      <a:pt x="229275" y="1769406"/>
                    </a:cubicBezTo>
                    <a:cubicBezTo>
                      <a:pt x="153274" y="1763550"/>
                      <a:pt x="77274" y="1757694"/>
                      <a:pt x="0" y="1751710"/>
                    </a:cubicBezTo>
                    <a:cubicBezTo>
                      <a:pt x="3183" y="1742926"/>
                      <a:pt x="9675" y="1737580"/>
                      <a:pt x="15149" y="1731596"/>
                    </a:cubicBezTo>
                    <a:cubicBezTo>
                      <a:pt x="197449" y="1529565"/>
                      <a:pt x="379748" y="1327533"/>
                      <a:pt x="562048" y="1125374"/>
                    </a:cubicBezTo>
                    <a:cubicBezTo>
                      <a:pt x="565740" y="1121173"/>
                      <a:pt x="569177" y="1116717"/>
                      <a:pt x="572614" y="1112389"/>
                    </a:cubicBezTo>
                    <a:cubicBezTo>
                      <a:pt x="579998" y="1104623"/>
                      <a:pt x="587509" y="1097112"/>
                      <a:pt x="594638" y="1089220"/>
                    </a:cubicBezTo>
                    <a:cubicBezTo>
                      <a:pt x="696099" y="976810"/>
                      <a:pt x="797561" y="864528"/>
                      <a:pt x="898895" y="751991"/>
                    </a:cubicBezTo>
                    <a:cubicBezTo>
                      <a:pt x="931612" y="715964"/>
                      <a:pt x="963692" y="679300"/>
                      <a:pt x="996028" y="642891"/>
                    </a:cubicBezTo>
                    <a:close/>
                  </a:path>
                </a:pathLst>
              </a:custGeom>
              <a:solidFill>
                <a:schemeClr val="accent1"/>
              </a:solidFill>
              <a:ln w="12719"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4AB9D2AA-EC2A-4E71-9086-5EB2D9BC6E1F}"/>
                  </a:ext>
                </a:extLst>
              </p:cNvPr>
              <p:cNvSpPr/>
              <p:nvPr/>
            </p:nvSpPr>
            <p:spPr>
              <a:xfrm>
                <a:off x="5756277" y="2403461"/>
                <a:ext cx="942051" cy="2100518"/>
              </a:xfrm>
              <a:custGeom>
                <a:avLst/>
                <a:gdLst>
                  <a:gd name="connsiteX0" fmla="*/ 40570 w 942050"/>
                  <a:gd name="connsiteY0" fmla="*/ 382676 h 2100518"/>
                  <a:gd name="connsiteX1" fmla="*/ 138976 w 942050"/>
                  <a:gd name="connsiteY1" fmla="*/ 387386 h 2100518"/>
                  <a:gd name="connsiteX2" fmla="*/ 466530 w 942050"/>
                  <a:gd name="connsiteY2" fmla="*/ 405209 h 2100518"/>
                  <a:gd name="connsiteX3" fmla="*/ 509177 w 942050"/>
                  <a:gd name="connsiteY3" fmla="*/ 367400 h 2100518"/>
                  <a:gd name="connsiteX4" fmla="*/ 533874 w 942050"/>
                  <a:gd name="connsiteY4" fmla="*/ 19987 h 2100518"/>
                  <a:gd name="connsiteX5" fmla="*/ 536293 w 942050"/>
                  <a:gd name="connsiteY5" fmla="*/ 0 h 2100518"/>
                  <a:gd name="connsiteX6" fmla="*/ 640173 w 942050"/>
                  <a:gd name="connsiteY6" fmla="*/ 122976 h 2100518"/>
                  <a:gd name="connsiteX7" fmla="*/ 928771 w 942050"/>
                  <a:gd name="connsiteY7" fmla="*/ 795014 h 2100518"/>
                  <a:gd name="connsiteX8" fmla="*/ 889561 w 942050"/>
                  <a:gd name="connsiteY8" fmla="*/ 1483093 h 2100518"/>
                  <a:gd name="connsiteX9" fmla="*/ 463220 w 942050"/>
                  <a:gd name="connsiteY9" fmla="*/ 2092371 h 2100518"/>
                  <a:gd name="connsiteX10" fmla="*/ 420955 w 942050"/>
                  <a:gd name="connsiteY10" fmla="*/ 2106120 h 2100518"/>
                  <a:gd name="connsiteX11" fmla="*/ 18674 w 942050"/>
                  <a:gd name="connsiteY11" fmla="*/ 2070984 h 2100518"/>
                  <a:gd name="connsiteX12" fmla="*/ 342 w 942050"/>
                  <a:gd name="connsiteY12" fmla="*/ 2048706 h 2100518"/>
                  <a:gd name="connsiteX13" fmla="*/ 40188 w 942050"/>
                  <a:gd name="connsiteY13" fmla="*/ 1638404 h 2100518"/>
                  <a:gd name="connsiteX14" fmla="*/ 47954 w 942050"/>
                  <a:gd name="connsiteY14" fmla="*/ 1623000 h 2100518"/>
                  <a:gd name="connsiteX15" fmla="*/ 250749 w 942050"/>
                  <a:gd name="connsiteY15" fmla="*/ 1356553 h 2100518"/>
                  <a:gd name="connsiteX16" fmla="*/ 151961 w 942050"/>
                  <a:gd name="connsiteY16" fmla="*/ 506289 h 2100518"/>
                  <a:gd name="connsiteX17" fmla="*/ 40570 w 942050"/>
                  <a:gd name="connsiteY17" fmla="*/ 382676 h 210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42050" h="2100518">
                    <a:moveTo>
                      <a:pt x="40570" y="382676"/>
                    </a:moveTo>
                    <a:cubicBezTo>
                      <a:pt x="76725" y="384459"/>
                      <a:pt x="107787" y="385732"/>
                      <a:pt x="138976" y="387386"/>
                    </a:cubicBezTo>
                    <a:cubicBezTo>
                      <a:pt x="248203" y="393243"/>
                      <a:pt x="357303" y="398971"/>
                      <a:pt x="466530" y="405209"/>
                    </a:cubicBezTo>
                    <a:cubicBezTo>
                      <a:pt x="507140" y="407501"/>
                      <a:pt x="506376" y="407882"/>
                      <a:pt x="509177" y="367400"/>
                    </a:cubicBezTo>
                    <a:cubicBezTo>
                      <a:pt x="517069" y="251553"/>
                      <a:pt x="525599" y="135834"/>
                      <a:pt x="533874" y="19987"/>
                    </a:cubicBezTo>
                    <a:cubicBezTo>
                      <a:pt x="534256" y="14003"/>
                      <a:pt x="535274" y="7893"/>
                      <a:pt x="536293" y="0"/>
                    </a:cubicBezTo>
                    <a:cubicBezTo>
                      <a:pt x="575248" y="38955"/>
                      <a:pt x="608729" y="80074"/>
                      <a:pt x="640173" y="122976"/>
                    </a:cubicBezTo>
                    <a:cubicBezTo>
                      <a:pt x="787973" y="324753"/>
                      <a:pt x="885997" y="548426"/>
                      <a:pt x="928771" y="795014"/>
                    </a:cubicBezTo>
                    <a:cubicBezTo>
                      <a:pt x="968999" y="1026963"/>
                      <a:pt x="965307" y="1257638"/>
                      <a:pt x="889561" y="1483093"/>
                    </a:cubicBezTo>
                    <a:cubicBezTo>
                      <a:pt x="807323" y="1727644"/>
                      <a:pt x="662705" y="1929294"/>
                      <a:pt x="463220" y="2092371"/>
                    </a:cubicBezTo>
                    <a:cubicBezTo>
                      <a:pt x="450617" y="2102683"/>
                      <a:pt x="438523" y="2107775"/>
                      <a:pt x="420955" y="2106120"/>
                    </a:cubicBezTo>
                    <a:cubicBezTo>
                      <a:pt x="286904" y="2093517"/>
                      <a:pt x="152853" y="2082059"/>
                      <a:pt x="18674" y="2070984"/>
                    </a:cubicBezTo>
                    <a:cubicBezTo>
                      <a:pt x="2761" y="2069711"/>
                      <a:pt x="-1313" y="2064746"/>
                      <a:pt x="342" y="2048706"/>
                    </a:cubicBezTo>
                    <a:cubicBezTo>
                      <a:pt x="14218" y="1911981"/>
                      <a:pt x="27203" y="1775256"/>
                      <a:pt x="40188" y="1638404"/>
                    </a:cubicBezTo>
                    <a:cubicBezTo>
                      <a:pt x="40825" y="1631912"/>
                      <a:pt x="41970" y="1627074"/>
                      <a:pt x="47954" y="1623000"/>
                    </a:cubicBezTo>
                    <a:cubicBezTo>
                      <a:pt x="144705" y="1556420"/>
                      <a:pt x="210139" y="1464380"/>
                      <a:pt x="250749" y="1356553"/>
                    </a:cubicBezTo>
                    <a:cubicBezTo>
                      <a:pt x="363541" y="1057006"/>
                      <a:pt x="339607" y="771718"/>
                      <a:pt x="151961" y="506289"/>
                    </a:cubicBezTo>
                    <a:cubicBezTo>
                      <a:pt x="120772" y="462241"/>
                      <a:pt x="84108" y="422904"/>
                      <a:pt x="40570" y="382676"/>
                    </a:cubicBezTo>
                    <a:close/>
                  </a:path>
                </a:pathLst>
              </a:custGeom>
              <a:solidFill>
                <a:schemeClr val="accent1"/>
              </a:solidFill>
              <a:ln w="12719"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B40E83E5-0D83-41AE-A187-8723E85B7AAD}"/>
                  </a:ext>
                </a:extLst>
              </p:cNvPr>
              <p:cNvSpPr/>
              <p:nvPr/>
            </p:nvSpPr>
            <p:spPr>
              <a:xfrm>
                <a:off x="743255" y="4005584"/>
                <a:ext cx="2138709" cy="865668"/>
              </a:xfrm>
              <a:custGeom>
                <a:avLst/>
                <a:gdLst>
                  <a:gd name="connsiteX0" fmla="*/ 474335 w 2138709"/>
                  <a:gd name="connsiteY0" fmla="*/ 0 h 865668"/>
                  <a:gd name="connsiteX1" fmla="*/ 615261 w 2138709"/>
                  <a:gd name="connsiteY1" fmla="*/ 107190 h 865668"/>
                  <a:gd name="connsiteX2" fmla="*/ 1068718 w 2138709"/>
                  <a:gd name="connsiteY2" fmla="*/ 269758 h 865668"/>
                  <a:gd name="connsiteX3" fmla="*/ 1679778 w 2138709"/>
                  <a:gd name="connsiteY3" fmla="*/ 126668 h 865668"/>
                  <a:gd name="connsiteX4" fmla="*/ 1708040 w 2138709"/>
                  <a:gd name="connsiteY4" fmla="*/ 119793 h 865668"/>
                  <a:gd name="connsiteX5" fmla="*/ 2096954 w 2138709"/>
                  <a:gd name="connsiteY5" fmla="*/ 149964 h 865668"/>
                  <a:gd name="connsiteX6" fmla="*/ 2122033 w 2138709"/>
                  <a:gd name="connsiteY6" fmla="*/ 152256 h 865668"/>
                  <a:gd name="connsiteX7" fmla="*/ 2140110 w 2138709"/>
                  <a:gd name="connsiteY7" fmla="*/ 173261 h 865668"/>
                  <a:gd name="connsiteX8" fmla="*/ 2122287 w 2138709"/>
                  <a:gd name="connsiteY8" fmla="*/ 554664 h 865668"/>
                  <a:gd name="connsiteX9" fmla="*/ 2107902 w 2138709"/>
                  <a:gd name="connsiteY9" fmla="*/ 579489 h 865668"/>
                  <a:gd name="connsiteX10" fmla="*/ 1850238 w 2138709"/>
                  <a:gd name="connsiteY10" fmla="*/ 736455 h 865668"/>
                  <a:gd name="connsiteX11" fmla="*/ 1398181 w 2138709"/>
                  <a:gd name="connsiteY11" fmla="*/ 864141 h 865668"/>
                  <a:gd name="connsiteX12" fmla="*/ 1025562 w 2138709"/>
                  <a:gd name="connsiteY12" fmla="*/ 869869 h 865668"/>
                  <a:gd name="connsiteX13" fmla="*/ 767517 w 2138709"/>
                  <a:gd name="connsiteY13" fmla="*/ 825695 h 865668"/>
                  <a:gd name="connsiteX14" fmla="*/ 44302 w 2138709"/>
                  <a:gd name="connsiteY14" fmla="*/ 434362 h 865668"/>
                  <a:gd name="connsiteX15" fmla="*/ 0 w 2138709"/>
                  <a:gd name="connsiteY15" fmla="*/ 395534 h 865668"/>
                  <a:gd name="connsiteX16" fmla="*/ 4074 w 2138709"/>
                  <a:gd name="connsiteY16" fmla="*/ 389042 h 865668"/>
                  <a:gd name="connsiteX17" fmla="*/ 76128 w 2138709"/>
                  <a:gd name="connsiteY17" fmla="*/ 393370 h 865668"/>
                  <a:gd name="connsiteX18" fmla="*/ 299292 w 2138709"/>
                  <a:gd name="connsiteY18" fmla="*/ 408901 h 865668"/>
                  <a:gd name="connsiteX19" fmla="*/ 426724 w 2138709"/>
                  <a:gd name="connsiteY19" fmla="*/ 417685 h 865668"/>
                  <a:gd name="connsiteX20" fmla="*/ 440982 w 2138709"/>
                  <a:gd name="connsiteY20" fmla="*/ 405464 h 865668"/>
                  <a:gd name="connsiteX21" fmla="*/ 468479 w 2138709"/>
                  <a:gd name="connsiteY21" fmla="*/ 63525 h 865668"/>
                  <a:gd name="connsiteX22" fmla="*/ 474335 w 2138709"/>
                  <a:gd name="connsiteY22" fmla="*/ 0 h 86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38709" h="865668">
                    <a:moveTo>
                      <a:pt x="474335" y="0"/>
                    </a:moveTo>
                    <a:cubicBezTo>
                      <a:pt x="520547" y="39464"/>
                      <a:pt x="566376" y="75237"/>
                      <a:pt x="615261" y="107190"/>
                    </a:cubicBezTo>
                    <a:cubicBezTo>
                      <a:pt x="753513" y="197703"/>
                      <a:pt x="904114" y="254863"/>
                      <a:pt x="1068718" y="269758"/>
                    </a:cubicBezTo>
                    <a:cubicBezTo>
                      <a:pt x="1287681" y="289617"/>
                      <a:pt x="1491241" y="238568"/>
                      <a:pt x="1679778" y="126668"/>
                    </a:cubicBezTo>
                    <a:cubicBezTo>
                      <a:pt x="1688944" y="121321"/>
                      <a:pt x="1697473" y="118902"/>
                      <a:pt x="1708040" y="119793"/>
                    </a:cubicBezTo>
                    <a:cubicBezTo>
                      <a:pt x="1837635" y="130105"/>
                      <a:pt x="1967358" y="139907"/>
                      <a:pt x="2096954" y="149964"/>
                    </a:cubicBezTo>
                    <a:cubicBezTo>
                      <a:pt x="2105356" y="150601"/>
                      <a:pt x="2113885" y="153274"/>
                      <a:pt x="2122033" y="152256"/>
                    </a:cubicBezTo>
                    <a:cubicBezTo>
                      <a:pt x="2139983" y="149964"/>
                      <a:pt x="2140746" y="158748"/>
                      <a:pt x="2140110" y="173261"/>
                    </a:cubicBezTo>
                    <a:cubicBezTo>
                      <a:pt x="2133617" y="300311"/>
                      <a:pt x="2127634" y="427487"/>
                      <a:pt x="2122287" y="554664"/>
                    </a:cubicBezTo>
                    <a:cubicBezTo>
                      <a:pt x="2121778" y="566631"/>
                      <a:pt x="2115795" y="572996"/>
                      <a:pt x="2107902" y="579489"/>
                    </a:cubicBezTo>
                    <a:cubicBezTo>
                      <a:pt x="2029101" y="643395"/>
                      <a:pt x="1942152" y="694062"/>
                      <a:pt x="1850238" y="736455"/>
                    </a:cubicBezTo>
                    <a:cubicBezTo>
                      <a:pt x="1706257" y="802780"/>
                      <a:pt x="1555402" y="844281"/>
                      <a:pt x="1398181" y="864141"/>
                    </a:cubicBezTo>
                    <a:cubicBezTo>
                      <a:pt x="1274060" y="879799"/>
                      <a:pt x="1149811" y="881072"/>
                      <a:pt x="1025562" y="869869"/>
                    </a:cubicBezTo>
                    <a:cubicBezTo>
                      <a:pt x="938359" y="861976"/>
                      <a:pt x="852301" y="847082"/>
                      <a:pt x="767517" y="825695"/>
                    </a:cubicBezTo>
                    <a:cubicBezTo>
                      <a:pt x="493176" y="756696"/>
                      <a:pt x="251808" y="626846"/>
                      <a:pt x="44302" y="434362"/>
                    </a:cubicBezTo>
                    <a:cubicBezTo>
                      <a:pt x="29917" y="420995"/>
                      <a:pt x="14767" y="408519"/>
                      <a:pt x="0" y="395534"/>
                    </a:cubicBezTo>
                    <a:cubicBezTo>
                      <a:pt x="1400" y="393370"/>
                      <a:pt x="2673" y="391206"/>
                      <a:pt x="4074" y="389042"/>
                    </a:cubicBezTo>
                    <a:cubicBezTo>
                      <a:pt x="28134" y="390442"/>
                      <a:pt x="52195" y="391715"/>
                      <a:pt x="76128" y="393370"/>
                    </a:cubicBezTo>
                    <a:cubicBezTo>
                      <a:pt x="150473" y="398462"/>
                      <a:pt x="224819" y="403809"/>
                      <a:pt x="299292" y="408901"/>
                    </a:cubicBezTo>
                    <a:cubicBezTo>
                      <a:pt x="341812" y="411829"/>
                      <a:pt x="384331" y="413993"/>
                      <a:pt x="426724" y="417685"/>
                    </a:cubicBezTo>
                    <a:cubicBezTo>
                      <a:pt x="437672" y="418576"/>
                      <a:pt x="440218" y="415266"/>
                      <a:pt x="440982" y="405464"/>
                    </a:cubicBezTo>
                    <a:cubicBezTo>
                      <a:pt x="450020" y="291527"/>
                      <a:pt x="459186" y="177462"/>
                      <a:pt x="468479" y="63525"/>
                    </a:cubicBezTo>
                    <a:cubicBezTo>
                      <a:pt x="470007" y="43029"/>
                      <a:pt x="472171" y="22660"/>
                      <a:pt x="474335" y="0"/>
                    </a:cubicBezTo>
                    <a:close/>
                  </a:path>
                </a:pathLst>
              </a:custGeom>
              <a:solidFill>
                <a:schemeClr val="bg1"/>
              </a:solidFill>
              <a:ln w="12719"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B2912A16-1123-439B-B58F-BAC297EA8895}"/>
                  </a:ext>
                </a:extLst>
              </p:cNvPr>
              <p:cNvSpPr/>
              <p:nvPr/>
            </p:nvSpPr>
            <p:spPr>
              <a:xfrm>
                <a:off x="334582" y="2319177"/>
                <a:ext cx="929320" cy="2011405"/>
              </a:xfrm>
              <a:custGeom>
                <a:avLst/>
                <a:gdLst>
                  <a:gd name="connsiteX0" fmla="*/ 507461 w 929320"/>
                  <a:gd name="connsiteY0" fmla="*/ 9 h 2011405"/>
                  <a:gd name="connsiteX1" fmla="*/ 497913 w 929320"/>
                  <a:gd name="connsiteY1" fmla="*/ 164231 h 2011405"/>
                  <a:gd name="connsiteX2" fmla="*/ 487984 w 929320"/>
                  <a:gd name="connsiteY2" fmla="*/ 359006 h 2011405"/>
                  <a:gd name="connsiteX3" fmla="*/ 486456 w 929320"/>
                  <a:gd name="connsiteY3" fmla="*/ 394270 h 2011405"/>
                  <a:gd name="connsiteX4" fmla="*/ 499568 w 929320"/>
                  <a:gd name="connsiteY4" fmla="*/ 408528 h 2011405"/>
                  <a:gd name="connsiteX5" fmla="*/ 682377 w 929320"/>
                  <a:gd name="connsiteY5" fmla="*/ 420876 h 2011405"/>
                  <a:gd name="connsiteX6" fmla="*/ 931639 w 929320"/>
                  <a:gd name="connsiteY6" fmla="*/ 437808 h 2011405"/>
                  <a:gd name="connsiteX7" fmla="*/ 828268 w 929320"/>
                  <a:gd name="connsiteY7" fmla="*/ 550981 h 2011405"/>
                  <a:gd name="connsiteX8" fmla="*/ 648896 w 929320"/>
                  <a:gd name="connsiteY8" fmla="*/ 935058 h 2011405"/>
                  <a:gd name="connsiteX9" fmla="*/ 643295 w 929320"/>
                  <a:gd name="connsiteY9" fmla="*/ 1196286 h 2011405"/>
                  <a:gd name="connsiteX10" fmla="*/ 720568 w 929320"/>
                  <a:gd name="connsiteY10" fmla="*/ 1467698 h 2011405"/>
                  <a:gd name="connsiteX11" fmla="*/ 798606 w 929320"/>
                  <a:gd name="connsiteY11" fmla="*/ 1590801 h 2011405"/>
                  <a:gd name="connsiteX12" fmla="*/ 804462 w 929320"/>
                  <a:gd name="connsiteY12" fmla="*/ 1609006 h 2011405"/>
                  <a:gd name="connsiteX13" fmla="*/ 781802 w 929320"/>
                  <a:gd name="connsiteY13" fmla="*/ 1898877 h 2011405"/>
                  <a:gd name="connsiteX14" fmla="*/ 774545 w 929320"/>
                  <a:gd name="connsiteY14" fmla="*/ 1994483 h 2011405"/>
                  <a:gd name="connsiteX15" fmla="*/ 755959 w 929320"/>
                  <a:gd name="connsiteY15" fmla="*/ 2011287 h 2011405"/>
                  <a:gd name="connsiteX16" fmla="*/ 492694 w 929320"/>
                  <a:gd name="connsiteY16" fmla="*/ 1991682 h 2011405"/>
                  <a:gd name="connsiteX17" fmla="*/ 338401 w 929320"/>
                  <a:gd name="connsiteY17" fmla="*/ 1980861 h 2011405"/>
                  <a:gd name="connsiteX18" fmla="*/ 316632 w 929320"/>
                  <a:gd name="connsiteY18" fmla="*/ 1971186 h 2011405"/>
                  <a:gd name="connsiteX19" fmla="*/ 118674 w 929320"/>
                  <a:gd name="connsiteY19" fmla="*/ 1671385 h 2011405"/>
                  <a:gd name="connsiteX20" fmla="*/ 16704 w 929320"/>
                  <a:gd name="connsiteY20" fmla="*/ 1309459 h 2011405"/>
                  <a:gd name="connsiteX21" fmla="*/ 1682 w 929320"/>
                  <a:gd name="connsiteY21" fmla="*/ 997309 h 2011405"/>
                  <a:gd name="connsiteX22" fmla="*/ 349604 w 929320"/>
                  <a:gd name="connsiteY22" fmla="*/ 137752 h 2011405"/>
                  <a:gd name="connsiteX23" fmla="*/ 491166 w 929320"/>
                  <a:gd name="connsiteY23" fmla="*/ 8538 h 2011405"/>
                  <a:gd name="connsiteX24" fmla="*/ 507461 w 929320"/>
                  <a:gd name="connsiteY24" fmla="*/ 9 h 2011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29320" h="2011405">
                    <a:moveTo>
                      <a:pt x="507461" y="9"/>
                    </a:moveTo>
                    <a:cubicBezTo>
                      <a:pt x="504279" y="55004"/>
                      <a:pt x="501478" y="109618"/>
                      <a:pt x="497913" y="164231"/>
                    </a:cubicBezTo>
                    <a:cubicBezTo>
                      <a:pt x="493712" y="229156"/>
                      <a:pt x="489766" y="293954"/>
                      <a:pt x="487984" y="359006"/>
                    </a:cubicBezTo>
                    <a:cubicBezTo>
                      <a:pt x="487602" y="370718"/>
                      <a:pt x="487220" y="382558"/>
                      <a:pt x="486456" y="394270"/>
                    </a:cubicBezTo>
                    <a:cubicBezTo>
                      <a:pt x="485820" y="404072"/>
                      <a:pt x="489129" y="407891"/>
                      <a:pt x="499568" y="408528"/>
                    </a:cubicBezTo>
                    <a:cubicBezTo>
                      <a:pt x="560547" y="412220"/>
                      <a:pt x="621398" y="416675"/>
                      <a:pt x="682377" y="420876"/>
                    </a:cubicBezTo>
                    <a:cubicBezTo>
                      <a:pt x="764361" y="426478"/>
                      <a:pt x="846472" y="431952"/>
                      <a:pt x="931639" y="437808"/>
                    </a:cubicBezTo>
                    <a:cubicBezTo>
                      <a:pt x="892938" y="474344"/>
                      <a:pt x="859075" y="511262"/>
                      <a:pt x="828268" y="550981"/>
                    </a:cubicBezTo>
                    <a:cubicBezTo>
                      <a:pt x="739664" y="665555"/>
                      <a:pt x="675757" y="791713"/>
                      <a:pt x="648896" y="935058"/>
                    </a:cubicBezTo>
                    <a:cubicBezTo>
                      <a:pt x="632601" y="1021752"/>
                      <a:pt x="633238" y="1108955"/>
                      <a:pt x="643295" y="1196286"/>
                    </a:cubicBezTo>
                    <a:cubicBezTo>
                      <a:pt x="654243" y="1291000"/>
                      <a:pt x="678813" y="1381768"/>
                      <a:pt x="720568" y="1467698"/>
                    </a:cubicBezTo>
                    <a:cubicBezTo>
                      <a:pt x="741955" y="1511745"/>
                      <a:pt x="766907" y="1553374"/>
                      <a:pt x="798606" y="1590801"/>
                    </a:cubicBezTo>
                    <a:cubicBezTo>
                      <a:pt x="803443" y="1596403"/>
                      <a:pt x="804971" y="1601877"/>
                      <a:pt x="804462" y="1609006"/>
                    </a:cubicBezTo>
                    <a:cubicBezTo>
                      <a:pt x="796824" y="1705630"/>
                      <a:pt x="789313" y="1802254"/>
                      <a:pt x="781802" y="1898877"/>
                    </a:cubicBezTo>
                    <a:cubicBezTo>
                      <a:pt x="779383" y="1930703"/>
                      <a:pt x="776455" y="1962529"/>
                      <a:pt x="774545" y="1994483"/>
                    </a:cubicBezTo>
                    <a:cubicBezTo>
                      <a:pt x="773782" y="2007213"/>
                      <a:pt x="770472" y="2012433"/>
                      <a:pt x="755959" y="2011287"/>
                    </a:cubicBezTo>
                    <a:cubicBezTo>
                      <a:pt x="668246" y="2004158"/>
                      <a:pt x="580534" y="1998047"/>
                      <a:pt x="492694" y="1991682"/>
                    </a:cubicBezTo>
                    <a:cubicBezTo>
                      <a:pt x="441263" y="1987990"/>
                      <a:pt x="389832" y="1984044"/>
                      <a:pt x="338401" y="1980861"/>
                    </a:cubicBezTo>
                    <a:cubicBezTo>
                      <a:pt x="329363" y="1980352"/>
                      <a:pt x="322870" y="1977551"/>
                      <a:pt x="316632" y="1971186"/>
                    </a:cubicBezTo>
                    <a:cubicBezTo>
                      <a:pt x="230447" y="1884492"/>
                      <a:pt x="168068" y="1782139"/>
                      <a:pt x="118674" y="1671385"/>
                    </a:cubicBezTo>
                    <a:cubicBezTo>
                      <a:pt x="67116" y="1555793"/>
                      <a:pt x="34781" y="1434599"/>
                      <a:pt x="16704" y="1309459"/>
                    </a:cubicBezTo>
                    <a:cubicBezTo>
                      <a:pt x="1809" y="1205834"/>
                      <a:pt x="-2901" y="1101699"/>
                      <a:pt x="1682" y="997309"/>
                    </a:cubicBezTo>
                    <a:cubicBezTo>
                      <a:pt x="16322" y="669883"/>
                      <a:pt x="127586" y="381285"/>
                      <a:pt x="349604" y="137752"/>
                    </a:cubicBezTo>
                    <a:cubicBezTo>
                      <a:pt x="392760" y="90395"/>
                      <a:pt x="439608" y="46857"/>
                      <a:pt x="491166" y="8538"/>
                    </a:cubicBezTo>
                    <a:cubicBezTo>
                      <a:pt x="495877" y="5101"/>
                      <a:pt x="499823" y="-246"/>
                      <a:pt x="507461" y="9"/>
                    </a:cubicBezTo>
                    <a:close/>
                  </a:path>
                </a:pathLst>
              </a:custGeom>
              <a:solidFill>
                <a:schemeClr val="bg1"/>
              </a:solidFill>
              <a:ln w="12719"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80322EE0-B056-4868-B60C-D22DA8222231}"/>
                  </a:ext>
                </a:extLst>
              </p:cNvPr>
              <p:cNvSpPr/>
              <p:nvPr/>
            </p:nvSpPr>
            <p:spPr>
              <a:xfrm>
                <a:off x="3989751" y="3972410"/>
                <a:ext cx="2100518" cy="903859"/>
              </a:xfrm>
              <a:custGeom>
                <a:avLst/>
                <a:gdLst>
                  <a:gd name="connsiteX0" fmla="*/ 1717092 w 2100518"/>
                  <a:gd name="connsiteY0" fmla="*/ 127760 h 903859"/>
                  <a:gd name="connsiteX1" fmla="*/ 1704362 w 2100518"/>
                  <a:gd name="connsiteY1" fmla="*/ 273014 h 903859"/>
                  <a:gd name="connsiteX2" fmla="*/ 1678773 w 2100518"/>
                  <a:gd name="connsiteY2" fmla="*/ 552829 h 903859"/>
                  <a:gd name="connsiteX3" fmla="*/ 1694814 w 2100518"/>
                  <a:gd name="connsiteY3" fmla="*/ 572179 h 903859"/>
                  <a:gd name="connsiteX4" fmla="*/ 1946367 w 2100518"/>
                  <a:gd name="connsiteY4" fmla="*/ 593439 h 903859"/>
                  <a:gd name="connsiteX5" fmla="*/ 2107789 w 2100518"/>
                  <a:gd name="connsiteY5" fmla="*/ 607188 h 903859"/>
                  <a:gd name="connsiteX6" fmla="*/ 2094422 w 2100518"/>
                  <a:gd name="connsiteY6" fmla="*/ 619536 h 903859"/>
                  <a:gd name="connsiteX7" fmla="*/ 1500930 w 2100518"/>
                  <a:gd name="connsiteY7" fmla="*/ 866506 h 903859"/>
                  <a:gd name="connsiteX8" fmla="*/ 1158609 w 2100518"/>
                  <a:gd name="connsiteY8" fmla="*/ 904570 h 903859"/>
                  <a:gd name="connsiteX9" fmla="*/ 152524 w 2100518"/>
                  <a:gd name="connsiteY9" fmla="*/ 559067 h 903859"/>
                  <a:gd name="connsiteX10" fmla="*/ 12490 w 2100518"/>
                  <a:gd name="connsiteY10" fmla="*/ 431126 h 903859"/>
                  <a:gd name="connsiteX11" fmla="*/ 269 w 2100518"/>
                  <a:gd name="connsiteY11" fmla="*/ 397136 h 903859"/>
                  <a:gd name="connsiteX12" fmla="*/ 31840 w 2100518"/>
                  <a:gd name="connsiteY12" fmla="*/ 14714 h 903859"/>
                  <a:gd name="connsiteX13" fmla="*/ 49408 w 2100518"/>
                  <a:gd name="connsiteY13" fmla="*/ 201 h 903859"/>
                  <a:gd name="connsiteX14" fmla="*/ 311018 w 2100518"/>
                  <a:gd name="connsiteY14" fmla="*/ 22225 h 903859"/>
                  <a:gd name="connsiteX15" fmla="*/ 490390 w 2100518"/>
                  <a:gd name="connsiteY15" fmla="*/ 37374 h 903859"/>
                  <a:gd name="connsiteX16" fmla="*/ 511140 w 2100518"/>
                  <a:gd name="connsiteY16" fmla="*/ 46158 h 903859"/>
                  <a:gd name="connsiteX17" fmla="*/ 1000752 w 2100518"/>
                  <a:gd name="connsiteY17" fmla="*/ 286890 h 903859"/>
                  <a:gd name="connsiteX18" fmla="*/ 1690231 w 2100518"/>
                  <a:gd name="connsiteY18" fmla="*/ 145710 h 903859"/>
                  <a:gd name="connsiteX19" fmla="*/ 1717092 w 2100518"/>
                  <a:gd name="connsiteY19" fmla="*/ 127760 h 903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00518" h="903859">
                    <a:moveTo>
                      <a:pt x="1717092" y="127760"/>
                    </a:moveTo>
                    <a:cubicBezTo>
                      <a:pt x="1712636" y="178300"/>
                      <a:pt x="1708690" y="225657"/>
                      <a:pt x="1704362" y="273014"/>
                    </a:cubicBezTo>
                    <a:cubicBezTo>
                      <a:pt x="1695960" y="366328"/>
                      <a:pt x="1687685" y="459642"/>
                      <a:pt x="1678773" y="552829"/>
                    </a:cubicBezTo>
                    <a:cubicBezTo>
                      <a:pt x="1677501" y="566323"/>
                      <a:pt x="1680683" y="571161"/>
                      <a:pt x="1694814" y="572179"/>
                    </a:cubicBezTo>
                    <a:cubicBezTo>
                      <a:pt x="1778707" y="578799"/>
                      <a:pt x="1862474" y="586310"/>
                      <a:pt x="1946367" y="593439"/>
                    </a:cubicBezTo>
                    <a:cubicBezTo>
                      <a:pt x="1999962" y="598022"/>
                      <a:pt x="2053557" y="602605"/>
                      <a:pt x="2107789" y="607188"/>
                    </a:cubicBezTo>
                    <a:cubicBezTo>
                      <a:pt x="2105624" y="614444"/>
                      <a:pt x="2099132" y="616226"/>
                      <a:pt x="2094422" y="619536"/>
                    </a:cubicBezTo>
                    <a:cubicBezTo>
                      <a:pt x="1913904" y="743530"/>
                      <a:pt x="1714673" y="822459"/>
                      <a:pt x="1500930" y="866506"/>
                    </a:cubicBezTo>
                    <a:cubicBezTo>
                      <a:pt x="1388011" y="889803"/>
                      <a:pt x="1273819" y="900242"/>
                      <a:pt x="1158609" y="904570"/>
                    </a:cubicBezTo>
                    <a:cubicBezTo>
                      <a:pt x="778479" y="918701"/>
                      <a:pt x="446215" y="796234"/>
                      <a:pt x="152524" y="559067"/>
                    </a:cubicBezTo>
                    <a:cubicBezTo>
                      <a:pt x="103130" y="519093"/>
                      <a:pt x="56664" y="476574"/>
                      <a:pt x="12490" y="431126"/>
                    </a:cubicBezTo>
                    <a:cubicBezTo>
                      <a:pt x="2942" y="421324"/>
                      <a:pt x="-1132" y="411776"/>
                      <a:pt x="269" y="397136"/>
                    </a:cubicBezTo>
                    <a:cubicBezTo>
                      <a:pt x="11599" y="269704"/>
                      <a:pt x="21910" y="142273"/>
                      <a:pt x="31840" y="14714"/>
                    </a:cubicBezTo>
                    <a:cubicBezTo>
                      <a:pt x="32859" y="1729"/>
                      <a:pt x="37314" y="-817"/>
                      <a:pt x="49408" y="201"/>
                    </a:cubicBezTo>
                    <a:cubicBezTo>
                      <a:pt x="136611" y="7840"/>
                      <a:pt x="223815" y="14842"/>
                      <a:pt x="311018" y="22225"/>
                    </a:cubicBezTo>
                    <a:cubicBezTo>
                      <a:pt x="370851" y="27190"/>
                      <a:pt x="430557" y="32664"/>
                      <a:pt x="490390" y="37374"/>
                    </a:cubicBezTo>
                    <a:cubicBezTo>
                      <a:pt x="498664" y="38011"/>
                      <a:pt x="504902" y="40430"/>
                      <a:pt x="511140" y="46158"/>
                    </a:cubicBezTo>
                    <a:cubicBezTo>
                      <a:pt x="649902" y="176008"/>
                      <a:pt x="815142" y="252009"/>
                      <a:pt x="1000752" y="286890"/>
                    </a:cubicBezTo>
                    <a:cubicBezTo>
                      <a:pt x="1249886" y="333738"/>
                      <a:pt x="1477888" y="278361"/>
                      <a:pt x="1690231" y="145710"/>
                    </a:cubicBezTo>
                    <a:cubicBezTo>
                      <a:pt x="1697869" y="140873"/>
                      <a:pt x="1705635" y="135398"/>
                      <a:pt x="1717092" y="127760"/>
                    </a:cubicBezTo>
                    <a:close/>
                  </a:path>
                </a:pathLst>
              </a:custGeom>
              <a:solidFill>
                <a:schemeClr val="accent1"/>
              </a:solidFill>
              <a:ln w="12719"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E866A52E-4CDA-40CF-B8C6-4246F693DF81}"/>
                  </a:ext>
                </a:extLst>
              </p:cNvPr>
              <p:cNvSpPr/>
              <p:nvPr/>
            </p:nvSpPr>
            <p:spPr>
              <a:xfrm>
                <a:off x="913641" y="1930448"/>
                <a:ext cx="2113249" cy="865668"/>
              </a:xfrm>
              <a:custGeom>
                <a:avLst/>
                <a:gdLst>
                  <a:gd name="connsiteX0" fmla="*/ 1661139 w 2113248"/>
                  <a:gd name="connsiteY0" fmla="*/ 877840 h 865668"/>
                  <a:gd name="connsiteX1" fmla="*/ 1587812 w 2113248"/>
                  <a:gd name="connsiteY1" fmla="*/ 810751 h 865668"/>
                  <a:gd name="connsiteX2" fmla="*/ 1117933 w 2113248"/>
                  <a:gd name="connsiteY2" fmla="*/ 601081 h 865668"/>
                  <a:gd name="connsiteX3" fmla="*/ 697574 w 2113248"/>
                  <a:gd name="connsiteY3" fmla="*/ 645256 h 865668"/>
                  <a:gd name="connsiteX4" fmla="*/ 461552 w 2113248"/>
                  <a:gd name="connsiteY4" fmla="*/ 748754 h 865668"/>
                  <a:gd name="connsiteX5" fmla="*/ 443985 w 2113248"/>
                  <a:gd name="connsiteY5" fmla="*/ 752828 h 865668"/>
                  <a:gd name="connsiteX6" fmla="*/ 242589 w 2113248"/>
                  <a:gd name="connsiteY6" fmla="*/ 739461 h 865668"/>
                  <a:gd name="connsiteX7" fmla="*/ 14333 w 2113248"/>
                  <a:gd name="connsiteY7" fmla="*/ 725075 h 865668"/>
                  <a:gd name="connsiteX8" fmla="*/ 75 w 2113248"/>
                  <a:gd name="connsiteY8" fmla="*/ 711199 h 865668"/>
                  <a:gd name="connsiteX9" fmla="*/ 23499 w 2113248"/>
                  <a:gd name="connsiteY9" fmla="*/ 331960 h 865668"/>
                  <a:gd name="connsiteX10" fmla="*/ 35847 w 2113248"/>
                  <a:gd name="connsiteY10" fmla="*/ 310191 h 865668"/>
                  <a:gd name="connsiteX11" fmla="*/ 423489 w 2113248"/>
                  <a:gd name="connsiteY11" fmla="*/ 108923 h 865668"/>
                  <a:gd name="connsiteX12" fmla="*/ 857850 w 2113248"/>
                  <a:gd name="connsiteY12" fmla="*/ 10390 h 865668"/>
                  <a:gd name="connsiteX13" fmla="*/ 1203736 w 2113248"/>
                  <a:gd name="connsiteY13" fmla="*/ 8480 h 865668"/>
                  <a:gd name="connsiteX14" fmla="*/ 1697294 w 2113248"/>
                  <a:gd name="connsiteY14" fmla="*/ 158445 h 865668"/>
                  <a:gd name="connsiteX15" fmla="*/ 2117143 w 2113248"/>
                  <a:gd name="connsiteY15" fmla="*/ 460665 h 865668"/>
                  <a:gd name="connsiteX16" fmla="*/ 2124526 w 2113248"/>
                  <a:gd name="connsiteY16" fmla="*/ 464611 h 865668"/>
                  <a:gd name="connsiteX17" fmla="*/ 2121980 w 2113248"/>
                  <a:gd name="connsiteY17" fmla="*/ 468939 h 865668"/>
                  <a:gd name="connsiteX18" fmla="*/ 2066221 w 2113248"/>
                  <a:gd name="connsiteY18" fmla="*/ 465375 h 865668"/>
                  <a:gd name="connsiteX19" fmla="*/ 1712316 w 2113248"/>
                  <a:gd name="connsiteY19" fmla="*/ 440423 h 865668"/>
                  <a:gd name="connsiteX20" fmla="*/ 1697166 w 2113248"/>
                  <a:gd name="connsiteY20" fmla="*/ 453026 h 865668"/>
                  <a:gd name="connsiteX21" fmla="*/ 1685709 w 2113248"/>
                  <a:gd name="connsiteY21" fmla="*/ 590515 h 865668"/>
                  <a:gd name="connsiteX22" fmla="*/ 1661139 w 2113248"/>
                  <a:gd name="connsiteY22" fmla="*/ 877840 h 86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13248" h="865668">
                    <a:moveTo>
                      <a:pt x="1661139" y="877840"/>
                    </a:moveTo>
                    <a:cubicBezTo>
                      <a:pt x="1636442" y="852889"/>
                      <a:pt x="1613018" y="830738"/>
                      <a:pt x="1587812" y="810751"/>
                    </a:cubicBezTo>
                    <a:cubicBezTo>
                      <a:pt x="1449051" y="700633"/>
                      <a:pt x="1293231" y="628452"/>
                      <a:pt x="1117933" y="601081"/>
                    </a:cubicBezTo>
                    <a:cubicBezTo>
                      <a:pt x="974079" y="578548"/>
                      <a:pt x="834299" y="599044"/>
                      <a:pt x="697574" y="645256"/>
                    </a:cubicBezTo>
                    <a:cubicBezTo>
                      <a:pt x="615972" y="672881"/>
                      <a:pt x="536025" y="704834"/>
                      <a:pt x="461552" y="748754"/>
                    </a:cubicBezTo>
                    <a:cubicBezTo>
                      <a:pt x="455951" y="752064"/>
                      <a:pt x="450222" y="753210"/>
                      <a:pt x="443985" y="752828"/>
                    </a:cubicBezTo>
                    <a:cubicBezTo>
                      <a:pt x="376895" y="748372"/>
                      <a:pt x="309806" y="743789"/>
                      <a:pt x="242589" y="739461"/>
                    </a:cubicBezTo>
                    <a:cubicBezTo>
                      <a:pt x="166462" y="734496"/>
                      <a:pt x="90461" y="729531"/>
                      <a:pt x="14333" y="725075"/>
                    </a:cubicBezTo>
                    <a:cubicBezTo>
                      <a:pt x="4403" y="724439"/>
                      <a:pt x="-689" y="723548"/>
                      <a:pt x="75" y="711199"/>
                    </a:cubicBezTo>
                    <a:cubicBezTo>
                      <a:pt x="8350" y="584786"/>
                      <a:pt x="16115" y="458373"/>
                      <a:pt x="23499" y="331960"/>
                    </a:cubicBezTo>
                    <a:cubicBezTo>
                      <a:pt x="24135" y="321649"/>
                      <a:pt x="28082" y="315920"/>
                      <a:pt x="35847" y="310191"/>
                    </a:cubicBezTo>
                    <a:cubicBezTo>
                      <a:pt x="155004" y="223624"/>
                      <a:pt x="285618" y="159081"/>
                      <a:pt x="423489" y="108923"/>
                    </a:cubicBezTo>
                    <a:cubicBezTo>
                      <a:pt x="564032" y="57747"/>
                      <a:pt x="709032" y="25921"/>
                      <a:pt x="857850" y="10390"/>
                    </a:cubicBezTo>
                    <a:cubicBezTo>
                      <a:pt x="973060" y="-1704"/>
                      <a:pt x="1088525" y="-4377"/>
                      <a:pt x="1203736" y="8480"/>
                    </a:cubicBezTo>
                    <a:cubicBezTo>
                      <a:pt x="1377378" y="27958"/>
                      <a:pt x="1541601" y="79389"/>
                      <a:pt x="1697294" y="158445"/>
                    </a:cubicBezTo>
                    <a:cubicBezTo>
                      <a:pt x="1852859" y="237373"/>
                      <a:pt x="1993912" y="336670"/>
                      <a:pt x="2117143" y="460665"/>
                    </a:cubicBezTo>
                    <a:cubicBezTo>
                      <a:pt x="2119052" y="462574"/>
                      <a:pt x="2121980" y="463338"/>
                      <a:pt x="2124526" y="464611"/>
                    </a:cubicBezTo>
                    <a:cubicBezTo>
                      <a:pt x="2123635" y="466012"/>
                      <a:pt x="2122872" y="467539"/>
                      <a:pt x="2121980" y="468939"/>
                    </a:cubicBezTo>
                    <a:cubicBezTo>
                      <a:pt x="2103394" y="467794"/>
                      <a:pt x="2084808" y="466648"/>
                      <a:pt x="2066221" y="465375"/>
                    </a:cubicBezTo>
                    <a:cubicBezTo>
                      <a:pt x="1948210" y="457227"/>
                      <a:pt x="1830199" y="449335"/>
                      <a:pt x="1712316" y="440423"/>
                    </a:cubicBezTo>
                    <a:cubicBezTo>
                      <a:pt x="1700094" y="439532"/>
                      <a:pt x="1697930" y="443224"/>
                      <a:pt x="1697166" y="453026"/>
                    </a:cubicBezTo>
                    <a:cubicBezTo>
                      <a:pt x="1693475" y="498856"/>
                      <a:pt x="1689656" y="544685"/>
                      <a:pt x="1685709" y="590515"/>
                    </a:cubicBezTo>
                    <a:cubicBezTo>
                      <a:pt x="1677434" y="685229"/>
                      <a:pt x="1669414" y="779944"/>
                      <a:pt x="1661139" y="877840"/>
                    </a:cubicBezTo>
                    <a:close/>
                  </a:path>
                </a:pathLst>
              </a:custGeom>
              <a:solidFill>
                <a:schemeClr val="bg1"/>
              </a:solidFill>
              <a:ln w="12719" cap="flat">
                <a:noFill/>
                <a:prstDash val="solid"/>
                <a:miter/>
              </a:ln>
            </p:spPr>
            <p:txBody>
              <a:bodyPr rtlCol="0" anchor="ctr"/>
              <a:lstStyle/>
              <a:p>
                <a:endParaRPr lang="en-GB" dirty="0"/>
              </a:p>
            </p:txBody>
          </p:sp>
          <p:sp>
            <p:nvSpPr>
              <p:cNvPr id="19" name="Freeform: Shape 18">
                <a:extLst>
                  <a:ext uri="{FF2B5EF4-FFF2-40B4-BE49-F238E27FC236}">
                    <a16:creationId xmlns:a16="http://schemas.microsoft.com/office/drawing/2014/main" id="{DBE7CA06-2AA0-44CD-95FD-087E8F093F2E}"/>
                  </a:ext>
                </a:extLst>
              </p:cNvPr>
              <p:cNvSpPr/>
              <p:nvPr/>
            </p:nvSpPr>
            <p:spPr>
              <a:xfrm>
                <a:off x="4197653" y="1937236"/>
                <a:ext cx="2024136" cy="802016"/>
              </a:xfrm>
              <a:custGeom>
                <a:avLst/>
                <a:gdLst>
                  <a:gd name="connsiteX0" fmla="*/ 404063 w 2024135"/>
                  <a:gd name="connsiteY0" fmla="*/ 761062 h 802016"/>
                  <a:gd name="connsiteX1" fmla="*/ 411192 w 2024135"/>
                  <a:gd name="connsiteY1" fmla="*/ 661892 h 802016"/>
                  <a:gd name="connsiteX2" fmla="*/ 433980 w 2024135"/>
                  <a:gd name="connsiteY2" fmla="*/ 356617 h 802016"/>
                  <a:gd name="connsiteX3" fmla="*/ 420358 w 2024135"/>
                  <a:gd name="connsiteY3" fmla="*/ 340322 h 802016"/>
                  <a:gd name="connsiteX4" fmla="*/ 10184 w 2024135"/>
                  <a:gd name="connsiteY4" fmla="*/ 299966 h 802016"/>
                  <a:gd name="connsiteX5" fmla="*/ 0 w 2024135"/>
                  <a:gd name="connsiteY5" fmla="*/ 295893 h 802016"/>
                  <a:gd name="connsiteX6" fmla="*/ 34372 w 2024135"/>
                  <a:gd name="connsiteY6" fmla="*/ 272978 h 802016"/>
                  <a:gd name="connsiteX7" fmla="*/ 624172 w 2024135"/>
                  <a:gd name="connsiteY7" fmla="*/ 41284 h 802016"/>
                  <a:gd name="connsiteX8" fmla="*/ 1122568 w 2024135"/>
                  <a:gd name="connsiteY8" fmla="*/ 2329 h 802016"/>
                  <a:gd name="connsiteX9" fmla="*/ 1592320 w 2024135"/>
                  <a:gd name="connsiteY9" fmla="*/ 95643 h 802016"/>
                  <a:gd name="connsiteX10" fmla="*/ 1983526 w 2024135"/>
                  <a:gd name="connsiteY10" fmla="*/ 336503 h 802016"/>
                  <a:gd name="connsiteX11" fmla="*/ 2025027 w 2024135"/>
                  <a:gd name="connsiteY11" fmla="*/ 446493 h 802016"/>
                  <a:gd name="connsiteX12" fmla="*/ 2003258 w 2024135"/>
                  <a:gd name="connsiteY12" fmla="*/ 735092 h 802016"/>
                  <a:gd name="connsiteX13" fmla="*/ 1999439 w 2024135"/>
                  <a:gd name="connsiteY13" fmla="*/ 793779 h 802016"/>
                  <a:gd name="connsiteX14" fmla="*/ 1984926 w 2024135"/>
                  <a:gd name="connsiteY14" fmla="*/ 806000 h 802016"/>
                  <a:gd name="connsiteX15" fmla="*/ 1734773 w 2024135"/>
                  <a:gd name="connsiteY15" fmla="*/ 790978 h 802016"/>
                  <a:gd name="connsiteX16" fmla="*/ 1548400 w 2024135"/>
                  <a:gd name="connsiteY16" fmla="*/ 779776 h 802016"/>
                  <a:gd name="connsiteX17" fmla="*/ 1531469 w 2024135"/>
                  <a:gd name="connsiteY17" fmla="*/ 774556 h 802016"/>
                  <a:gd name="connsiteX18" fmla="*/ 1243889 w 2024135"/>
                  <a:gd name="connsiteY18" fmla="*/ 620264 h 802016"/>
                  <a:gd name="connsiteX19" fmla="*/ 880308 w 2024135"/>
                  <a:gd name="connsiteY19" fmla="*/ 589201 h 802016"/>
                  <a:gd name="connsiteX20" fmla="*/ 556956 w 2024135"/>
                  <a:gd name="connsiteY20" fmla="*/ 667621 h 802016"/>
                  <a:gd name="connsiteX21" fmla="*/ 410938 w 2024135"/>
                  <a:gd name="connsiteY21" fmla="*/ 759534 h 802016"/>
                  <a:gd name="connsiteX22" fmla="*/ 404063 w 2024135"/>
                  <a:gd name="connsiteY22" fmla="*/ 761062 h 80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024135" h="802016">
                    <a:moveTo>
                      <a:pt x="404063" y="761062"/>
                    </a:moveTo>
                    <a:cubicBezTo>
                      <a:pt x="406355" y="728345"/>
                      <a:pt x="408773" y="695118"/>
                      <a:pt x="411192" y="661892"/>
                    </a:cubicBezTo>
                    <a:cubicBezTo>
                      <a:pt x="418703" y="560176"/>
                      <a:pt x="426214" y="458333"/>
                      <a:pt x="433980" y="356617"/>
                    </a:cubicBezTo>
                    <a:cubicBezTo>
                      <a:pt x="434871" y="345414"/>
                      <a:pt x="432452" y="341467"/>
                      <a:pt x="420358" y="340322"/>
                    </a:cubicBezTo>
                    <a:cubicBezTo>
                      <a:pt x="283634" y="327337"/>
                      <a:pt x="146909" y="313588"/>
                      <a:pt x="10184" y="299966"/>
                    </a:cubicBezTo>
                    <a:cubicBezTo>
                      <a:pt x="7129" y="299712"/>
                      <a:pt x="3310" y="300603"/>
                      <a:pt x="0" y="295893"/>
                    </a:cubicBezTo>
                    <a:cubicBezTo>
                      <a:pt x="11457" y="288254"/>
                      <a:pt x="22787" y="280234"/>
                      <a:pt x="34372" y="272978"/>
                    </a:cubicBezTo>
                    <a:cubicBezTo>
                      <a:pt x="216799" y="159677"/>
                      <a:pt x="414757" y="85713"/>
                      <a:pt x="624172" y="41284"/>
                    </a:cubicBezTo>
                    <a:cubicBezTo>
                      <a:pt x="788522" y="6403"/>
                      <a:pt x="954781" y="-5564"/>
                      <a:pt x="1122568" y="2329"/>
                    </a:cubicBezTo>
                    <a:cubicBezTo>
                      <a:pt x="1283735" y="9967"/>
                      <a:pt x="1440956" y="38102"/>
                      <a:pt x="1592320" y="95643"/>
                    </a:cubicBezTo>
                    <a:cubicBezTo>
                      <a:pt x="1737956" y="151020"/>
                      <a:pt x="1870225" y="228294"/>
                      <a:pt x="1983526" y="336503"/>
                    </a:cubicBezTo>
                    <a:cubicBezTo>
                      <a:pt x="2031010" y="381823"/>
                      <a:pt x="2030628" y="381950"/>
                      <a:pt x="2025027" y="446493"/>
                    </a:cubicBezTo>
                    <a:cubicBezTo>
                      <a:pt x="2016879" y="542608"/>
                      <a:pt x="2010387" y="638850"/>
                      <a:pt x="2003258" y="735092"/>
                    </a:cubicBezTo>
                    <a:cubicBezTo>
                      <a:pt x="2001858" y="754697"/>
                      <a:pt x="2000075" y="774174"/>
                      <a:pt x="1999439" y="793779"/>
                    </a:cubicBezTo>
                    <a:cubicBezTo>
                      <a:pt x="1999057" y="804218"/>
                      <a:pt x="1994983" y="806637"/>
                      <a:pt x="1984926" y="806000"/>
                    </a:cubicBezTo>
                    <a:cubicBezTo>
                      <a:pt x="1901542" y="800654"/>
                      <a:pt x="1818157" y="795943"/>
                      <a:pt x="1734773" y="790978"/>
                    </a:cubicBezTo>
                    <a:cubicBezTo>
                      <a:pt x="1672649" y="787287"/>
                      <a:pt x="1610524" y="783595"/>
                      <a:pt x="1548400" y="779776"/>
                    </a:cubicBezTo>
                    <a:cubicBezTo>
                      <a:pt x="1542417" y="779394"/>
                      <a:pt x="1536688" y="779521"/>
                      <a:pt x="1531469" y="774556"/>
                    </a:cubicBezTo>
                    <a:cubicBezTo>
                      <a:pt x="1449357" y="697537"/>
                      <a:pt x="1350951" y="650817"/>
                      <a:pt x="1243889" y="620264"/>
                    </a:cubicBezTo>
                    <a:cubicBezTo>
                      <a:pt x="1124732" y="586273"/>
                      <a:pt x="1003156" y="580417"/>
                      <a:pt x="880308" y="589201"/>
                    </a:cubicBezTo>
                    <a:cubicBezTo>
                      <a:pt x="768153" y="597222"/>
                      <a:pt x="659690" y="620900"/>
                      <a:pt x="556956" y="667621"/>
                    </a:cubicBezTo>
                    <a:cubicBezTo>
                      <a:pt x="504124" y="691681"/>
                      <a:pt x="454476" y="720707"/>
                      <a:pt x="410938" y="759534"/>
                    </a:cubicBezTo>
                    <a:cubicBezTo>
                      <a:pt x="409665" y="760680"/>
                      <a:pt x="408137" y="762590"/>
                      <a:pt x="404063" y="761062"/>
                    </a:cubicBezTo>
                    <a:close/>
                  </a:path>
                </a:pathLst>
              </a:custGeom>
              <a:solidFill>
                <a:schemeClr val="accent1"/>
              </a:solidFill>
              <a:ln w="12719"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B4C44A4F-15D7-494A-B81E-0EA491A0B728}"/>
                  </a:ext>
                </a:extLst>
              </p:cNvPr>
              <p:cNvSpPr/>
              <p:nvPr/>
            </p:nvSpPr>
            <p:spPr>
              <a:xfrm>
                <a:off x="2667693" y="2463110"/>
                <a:ext cx="852938" cy="942051"/>
              </a:xfrm>
              <a:custGeom>
                <a:avLst/>
                <a:gdLst>
                  <a:gd name="connsiteX0" fmla="*/ 861868 w 852937"/>
                  <a:gd name="connsiteY0" fmla="*/ 477574 h 942050"/>
                  <a:gd name="connsiteX1" fmla="*/ 764735 w 852937"/>
                  <a:gd name="connsiteY1" fmla="*/ 586801 h 942050"/>
                  <a:gd name="connsiteX2" fmla="*/ 460478 w 852937"/>
                  <a:gd name="connsiteY2" fmla="*/ 924030 h 942050"/>
                  <a:gd name="connsiteX3" fmla="*/ 438455 w 852937"/>
                  <a:gd name="connsiteY3" fmla="*/ 947199 h 942050"/>
                  <a:gd name="connsiteX4" fmla="*/ 297402 w 852937"/>
                  <a:gd name="connsiteY4" fmla="*/ 789088 h 942050"/>
                  <a:gd name="connsiteX5" fmla="*/ 8039 w 852937"/>
                  <a:gd name="connsiteY5" fmla="*/ 467645 h 942050"/>
                  <a:gd name="connsiteX6" fmla="*/ 146 w 852937"/>
                  <a:gd name="connsiteY6" fmla="*/ 443711 h 942050"/>
                  <a:gd name="connsiteX7" fmla="*/ 15805 w 852937"/>
                  <a:gd name="connsiteY7" fmla="*/ 229077 h 942050"/>
                  <a:gd name="connsiteX8" fmla="*/ 30190 w 852937"/>
                  <a:gd name="connsiteY8" fmla="*/ 15970 h 942050"/>
                  <a:gd name="connsiteX9" fmla="*/ 47758 w 852937"/>
                  <a:gd name="connsiteY9" fmla="*/ 184 h 942050"/>
                  <a:gd name="connsiteX10" fmla="*/ 262266 w 852937"/>
                  <a:gd name="connsiteY10" fmla="*/ 18516 h 942050"/>
                  <a:gd name="connsiteX11" fmla="*/ 443165 w 852937"/>
                  <a:gd name="connsiteY11" fmla="*/ 33792 h 942050"/>
                  <a:gd name="connsiteX12" fmla="*/ 483520 w 852937"/>
                  <a:gd name="connsiteY12" fmla="*/ 52633 h 942050"/>
                  <a:gd name="connsiteX13" fmla="*/ 861868 w 852937"/>
                  <a:gd name="connsiteY13" fmla="*/ 477574 h 94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2937" h="942050">
                    <a:moveTo>
                      <a:pt x="861868" y="477574"/>
                    </a:moveTo>
                    <a:cubicBezTo>
                      <a:pt x="829533" y="513983"/>
                      <a:pt x="797325" y="550647"/>
                      <a:pt x="764735" y="586801"/>
                    </a:cubicBezTo>
                    <a:cubicBezTo>
                      <a:pt x="663401" y="699338"/>
                      <a:pt x="561940" y="811620"/>
                      <a:pt x="460478" y="924030"/>
                    </a:cubicBezTo>
                    <a:cubicBezTo>
                      <a:pt x="453349" y="931923"/>
                      <a:pt x="445838" y="939434"/>
                      <a:pt x="438455" y="947199"/>
                    </a:cubicBezTo>
                    <a:cubicBezTo>
                      <a:pt x="391479" y="894495"/>
                      <a:pt x="344504" y="841664"/>
                      <a:pt x="297402" y="789088"/>
                    </a:cubicBezTo>
                    <a:cubicBezTo>
                      <a:pt x="201032" y="681770"/>
                      <a:pt x="104663" y="574707"/>
                      <a:pt x="8039" y="467645"/>
                    </a:cubicBezTo>
                    <a:cubicBezTo>
                      <a:pt x="1547" y="460388"/>
                      <a:pt x="-617" y="453514"/>
                      <a:pt x="146" y="443711"/>
                    </a:cubicBezTo>
                    <a:cubicBezTo>
                      <a:pt x="5748" y="372167"/>
                      <a:pt x="10840" y="300622"/>
                      <a:pt x="15805" y="229077"/>
                    </a:cubicBezTo>
                    <a:cubicBezTo>
                      <a:pt x="20770" y="158041"/>
                      <a:pt x="25607" y="87005"/>
                      <a:pt x="30190" y="15970"/>
                    </a:cubicBezTo>
                    <a:cubicBezTo>
                      <a:pt x="30954" y="4258"/>
                      <a:pt x="34009" y="-1089"/>
                      <a:pt x="47758" y="184"/>
                    </a:cubicBezTo>
                    <a:cubicBezTo>
                      <a:pt x="119176" y="6931"/>
                      <a:pt x="190721" y="12405"/>
                      <a:pt x="262266" y="18516"/>
                    </a:cubicBezTo>
                    <a:cubicBezTo>
                      <a:pt x="322608" y="23608"/>
                      <a:pt x="382823" y="29591"/>
                      <a:pt x="443165" y="33792"/>
                    </a:cubicBezTo>
                    <a:cubicBezTo>
                      <a:pt x="459969" y="34938"/>
                      <a:pt x="472063" y="39648"/>
                      <a:pt x="483520" y="52633"/>
                    </a:cubicBezTo>
                    <a:cubicBezTo>
                      <a:pt x="609297" y="194705"/>
                      <a:pt x="735710" y="336139"/>
                      <a:pt x="861868" y="477574"/>
                    </a:cubicBezTo>
                    <a:close/>
                  </a:path>
                </a:pathLst>
              </a:custGeom>
              <a:solidFill>
                <a:schemeClr val="bg1"/>
              </a:solidFill>
              <a:ln w="12719"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CBE2D7E-789B-4700-BBB7-899D5EC60F06}"/>
                  </a:ext>
                </a:extLst>
              </p:cNvPr>
              <p:cNvSpPr/>
              <p:nvPr/>
            </p:nvSpPr>
            <p:spPr>
              <a:xfrm>
                <a:off x="3525487" y="3408527"/>
                <a:ext cx="865668" cy="891129"/>
              </a:xfrm>
              <a:custGeom>
                <a:avLst/>
                <a:gdLst>
                  <a:gd name="connsiteX0" fmla="*/ 0 w 865668"/>
                  <a:gd name="connsiteY0" fmla="*/ 466570 h 891128"/>
                  <a:gd name="connsiteX1" fmla="*/ 179244 w 865668"/>
                  <a:gd name="connsiteY1" fmla="*/ 266193 h 891128"/>
                  <a:gd name="connsiteX2" fmla="*/ 409792 w 865668"/>
                  <a:gd name="connsiteY2" fmla="*/ 10057 h 891128"/>
                  <a:gd name="connsiteX3" fmla="*/ 420867 w 865668"/>
                  <a:gd name="connsiteY3" fmla="*/ 0 h 891128"/>
                  <a:gd name="connsiteX4" fmla="*/ 872033 w 865668"/>
                  <a:gd name="connsiteY4" fmla="*/ 503360 h 891128"/>
                  <a:gd name="connsiteX5" fmla="*/ 795396 w 865668"/>
                  <a:gd name="connsiteY5" fmla="*/ 498905 h 891128"/>
                  <a:gd name="connsiteX6" fmla="*/ 554028 w 865668"/>
                  <a:gd name="connsiteY6" fmla="*/ 480191 h 891128"/>
                  <a:gd name="connsiteX7" fmla="*/ 441746 w 865668"/>
                  <a:gd name="connsiteY7" fmla="*/ 470898 h 891128"/>
                  <a:gd name="connsiteX8" fmla="*/ 424941 w 865668"/>
                  <a:gd name="connsiteY8" fmla="*/ 484138 h 891128"/>
                  <a:gd name="connsiteX9" fmla="*/ 387259 w 865668"/>
                  <a:gd name="connsiteY9" fmla="*/ 848737 h 891128"/>
                  <a:gd name="connsiteX10" fmla="*/ 381912 w 865668"/>
                  <a:gd name="connsiteY10" fmla="*/ 891511 h 891128"/>
                  <a:gd name="connsiteX11" fmla="*/ 0 w 865668"/>
                  <a:gd name="connsiteY11" fmla="*/ 466570 h 891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5668" h="891128">
                    <a:moveTo>
                      <a:pt x="0" y="466570"/>
                    </a:moveTo>
                    <a:cubicBezTo>
                      <a:pt x="59706" y="399735"/>
                      <a:pt x="119411" y="332900"/>
                      <a:pt x="179244" y="266193"/>
                    </a:cubicBezTo>
                    <a:cubicBezTo>
                      <a:pt x="256009" y="180645"/>
                      <a:pt x="332900" y="95351"/>
                      <a:pt x="409792" y="10057"/>
                    </a:cubicBezTo>
                    <a:cubicBezTo>
                      <a:pt x="413102" y="6365"/>
                      <a:pt x="417176" y="3310"/>
                      <a:pt x="420867" y="0"/>
                    </a:cubicBezTo>
                    <a:cubicBezTo>
                      <a:pt x="569559" y="168423"/>
                      <a:pt x="723852" y="331882"/>
                      <a:pt x="872033" y="503360"/>
                    </a:cubicBezTo>
                    <a:cubicBezTo>
                      <a:pt x="845554" y="505016"/>
                      <a:pt x="820475" y="500687"/>
                      <a:pt x="795396" y="498905"/>
                    </a:cubicBezTo>
                    <a:cubicBezTo>
                      <a:pt x="714940" y="493304"/>
                      <a:pt x="634484" y="486556"/>
                      <a:pt x="554028" y="480191"/>
                    </a:cubicBezTo>
                    <a:cubicBezTo>
                      <a:pt x="516600" y="477263"/>
                      <a:pt x="479173" y="474463"/>
                      <a:pt x="441746" y="470898"/>
                    </a:cubicBezTo>
                    <a:cubicBezTo>
                      <a:pt x="430543" y="469752"/>
                      <a:pt x="426214" y="472298"/>
                      <a:pt x="424941" y="484138"/>
                    </a:cubicBezTo>
                    <a:cubicBezTo>
                      <a:pt x="412720" y="605713"/>
                      <a:pt x="399990" y="727161"/>
                      <a:pt x="387259" y="848737"/>
                    </a:cubicBezTo>
                    <a:cubicBezTo>
                      <a:pt x="385859" y="861849"/>
                      <a:pt x="384077" y="874961"/>
                      <a:pt x="381912" y="891511"/>
                    </a:cubicBezTo>
                    <a:cubicBezTo>
                      <a:pt x="253208" y="748167"/>
                      <a:pt x="126668" y="607368"/>
                      <a:pt x="0" y="466570"/>
                    </a:cubicBezTo>
                    <a:close/>
                  </a:path>
                </a:pathLst>
              </a:custGeom>
              <a:solidFill>
                <a:schemeClr val="bg1"/>
              </a:solidFill>
              <a:ln w="12719"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7D95126C-661E-48A5-9C10-75AA4134FBE1}"/>
                  </a:ext>
                </a:extLst>
              </p:cNvPr>
              <p:cNvSpPr/>
              <p:nvPr/>
            </p:nvSpPr>
            <p:spPr>
              <a:xfrm>
                <a:off x="750512" y="3665554"/>
                <a:ext cx="12730" cy="12730"/>
              </a:xfrm>
              <a:custGeom>
                <a:avLst/>
                <a:gdLst>
                  <a:gd name="connsiteX0" fmla="*/ 3819 w 0"/>
                  <a:gd name="connsiteY0" fmla="*/ 2419 h 0"/>
                  <a:gd name="connsiteX1" fmla="*/ 0 w 0"/>
                  <a:gd name="connsiteY1" fmla="*/ 3183 h 0"/>
                  <a:gd name="connsiteX2" fmla="*/ 1528 w 0"/>
                  <a:gd name="connsiteY2" fmla="*/ 0 h 0"/>
                  <a:gd name="connsiteX3" fmla="*/ 3819 w 0"/>
                  <a:gd name="connsiteY3" fmla="*/ 2419 h 0"/>
                </a:gdLst>
                <a:ahLst/>
                <a:cxnLst>
                  <a:cxn ang="0">
                    <a:pos x="connsiteX0" y="connsiteY0"/>
                  </a:cxn>
                  <a:cxn ang="0">
                    <a:pos x="connsiteX1" y="connsiteY1"/>
                  </a:cxn>
                  <a:cxn ang="0">
                    <a:pos x="connsiteX2" y="connsiteY2"/>
                  </a:cxn>
                  <a:cxn ang="0">
                    <a:pos x="connsiteX3" y="connsiteY3"/>
                  </a:cxn>
                </a:cxnLst>
                <a:rect l="l" t="t" r="r" b="b"/>
                <a:pathLst>
                  <a:path>
                    <a:moveTo>
                      <a:pt x="3819" y="2419"/>
                    </a:moveTo>
                    <a:cubicBezTo>
                      <a:pt x="2546" y="2673"/>
                      <a:pt x="1273" y="2928"/>
                      <a:pt x="0" y="3183"/>
                    </a:cubicBezTo>
                    <a:cubicBezTo>
                      <a:pt x="509" y="2164"/>
                      <a:pt x="1018" y="1018"/>
                      <a:pt x="1528" y="0"/>
                    </a:cubicBezTo>
                    <a:cubicBezTo>
                      <a:pt x="2291" y="764"/>
                      <a:pt x="3055" y="1528"/>
                      <a:pt x="3819" y="2419"/>
                    </a:cubicBezTo>
                    <a:close/>
                  </a:path>
                </a:pathLst>
              </a:custGeom>
              <a:solidFill>
                <a:srgbClr val="0D2D40"/>
              </a:solidFill>
              <a:ln w="12719" cap="flat">
                <a:noFill/>
                <a:prstDash val="solid"/>
                <a:miter/>
              </a:ln>
            </p:spPr>
            <p:txBody>
              <a:bodyPr rtlCol="0" anchor="ctr"/>
              <a:lstStyle/>
              <a:p>
                <a:endParaRPr lang="en-GB"/>
              </a:p>
            </p:txBody>
          </p:sp>
        </p:grpSp>
        <p:sp>
          <p:nvSpPr>
            <p:cNvPr id="26" name="TextBox 25">
              <a:extLst>
                <a:ext uri="{FF2B5EF4-FFF2-40B4-BE49-F238E27FC236}">
                  <a16:creationId xmlns:a16="http://schemas.microsoft.com/office/drawing/2014/main" id="{895DAD60-C8DC-4725-96EA-C33B1CDC397E}"/>
                </a:ext>
              </a:extLst>
            </p:cNvPr>
            <p:cNvSpPr txBox="1"/>
            <p:nvPr/>
          </p:nvSpPr>
          <p:spPr>
            <a:xfrm>
              <a:off x="1184880" y="3117848"/>
              <a:ext cx="1398935" cy="646331"/>
            </a:xfrm>
            <a:prstGeom prst="rect">
              <a:avLst/>
            </a:prstGeom>
            <a:noFill/>
          </p:spPr>
          <p:txBody>
            <a:bodyPr wrap="square" rtlCol="0">
              <a:spAutoFit/>
            </a:bodyPr>
            <a:lstStyle/>
            <a:p>
              <a:pPr algn="ctr"/>
              <a:r>
                <a:rPr lang="en-GB" sz="3600" b="1" dirty="0">
                  <a:solidFill>
                    <a:schemeClr val="bg1"/>
                  </a:solidFill>
                  <a:latin typeface="Roboto" panose="02000000000000000000" pitchFamily="2" charset="0"/>
                  <a:ea typeface="Roboto" panose="02000000000000000000" pitchFamily="2" charset="0"/>
                </a:rPr>
                <a:t>Dev</a:t>
              </a:r>
            </a:p>
          </p:txBody>
        </p:sp>
        <p:sp>
          <p:nvSpPr>
            <p:cNvPr id="32" name="TextBox 31">
              <a:extLst>
                <a:ext uri="{FF2B5EF4-FFF2-40B4-BE49-F238E27FC236}">
                  <a16:creationId xmlns:a16="http://schemas.microsoft.com/office/drawing/2014/main" id="{D81A4B05-5229-4583-ABDB-85DB6ADE13AF}"/>
                </a:ext>
              </a:extLst>
            </p:cNvPr>
            <p:cNvSpPr txBox="1"/>
            <p:nvPr/>
          </p:nvSpPr>
          <p:spPr>
            <a:xfrm>
              <a:off x="4413502" y="3117848"/>
              <a:ext cx="1398935" cy="646331"/>
            </a:xfrm>
            <a:prstGeom prst="rect">
              <a:avLst/>
            </a:prstGeom>
            <a:noFill/>
          </p:spPr>
          <p:txBody>
            <a:bodyPr wrap="square" rtlCol="0">
              <a:spAutoFit/>
            </a:bodyPr>
            <a:lstStyle/>
            <a:p>
              <a:pPr algn="ctr"/>
              <a:r>
                <a:rPr lang="en-GB" sz="3600" b="1" dirty="0">
                  <a:solidFill>
                    <a:schemeClr val="accent1"/>
                  </a:solidFill>
                  <a:latin typeface="Roboto" panose="02000000000000000000" pitchFamily="2" charset="0"/>
                  <a:ea typeface="Roboto" panose="02000000000000000000" pitchFamily="2" charset="0"/>
                </a:rPr>
                <a:t>Ops</a:t>
              </a:r>
            </a:p>
          </p:txBody>
        </p:sp>
        <p:sp>
          <p:nvSpPr>
            <p:cNvPr id="33" name="TextBox 32">
              <a:extLst>
                <a:ext uri="{FF2B5EF4-FFF2-40B4-BE49-F238E27FC236}">
                  <a16:creationId xmlns:a16="http://schemas.microsoft.com/office/drawing/2014/main" id="{78FF00D0-9911-4F5B-B9E7-DCF53E6ECADE}"/>
                </a:ext>
              </a:extLst>
            </p:cNvPr>
            <p:cNvSpPr txBox="1"/>
            <p:nvPr/>
          </p:nvSpPr>
          <p:spPr>
            <a:xfrm>
              <a:off x="4739540" y="2079271"/>
              <a:ext cx="1085526" cy="400110"/>
            </a:xfrm>
            <a:prstGeom prst="rect">
              <a:avLst/>
            </a:prstGeom>
            <a:noFill/>
          </p:spPr>
          <p:txBody>
            <a:bodyPr wrap="square" rtlCol="0">
              <a:spAutoFit/>
            </a:bodyPr>
            <a:lstStyle/>
            <a:p>
              <a:pPr algn="ctr"/>
              <a:r>
                <a:rPr lang="en-GB" sz="2000" dirty="0">
                  <a:latin typeface="Roboto Light" panose="02000000000000000000" pitchFamily="2" charset="0"/>
                  <a:ea typeface="Roboto Light" panose="02000000000000000000" pitchFamily="2" charset="0"/>
                </a:rPr>
                <a:t>deploy</a:t>
              </a:r>
            </a:p>
          </p:txBody>
        </p:sp>
        <p:sp>
          <p:nvSpPr>
            <p:cNvPr id="34" name="TextBox 33">
              <a:extLst>
                <a:ext uri="{FF2B5EF4-FFF2-40B4-BE49-F238E27FC236}">
                  <a16:creationId xmlns:a16="http://schemas.microsoft.com/office/drawing/2014/main" id="{B7F4BF73-03F5-445F-88A8-5BD42DAEF71F}"/>
                </a:ext>
              </a:extLst>
            </p:cNvPr>
            <p:cNvSpPr txBox="1"/>
            <p:nvPr/>
          </p:nvSpPr>
          <p:spPr>
            <a:xfrm>
              <a:off x="4389584" y="4314470"/>
              <a:ext cx="1085526" cy="400110"/>
            </a:xfrm>
            <a:prstGeom prst="rect">
              <a:avLst/>
            </a:prstGeom>
            <a:noFill/>
          </p:spPr>
          <p:txBody>
            <a:bodyPr wrap="square" rtlCol="0">
              <a:spAutoFit/>
            </a:bodyPr>
            <a:lstStyle/>
            <a:p>
              <a:pPr algn="ctr"/>
              <a:r>
                <a:rPr lang="en-GB" sz="2000" dirty="0">
                  <a:latin typeface="Roboto Light" panose="02000000000000000000" pitchFamily="2" charset="0"/>
                  <a:ea typeface="Roboto Light" panose="02000000000000000000" pitchFamily="2" charset="0"/>
                </a:rPr>
                <a:t>monitor</a:t>
              </a:r>
            </a:p>
          </p:txBody>
        </p:sp>
        <p:sp>
          <p:nvSpPr>
            <p:cNvPr id="35" name="TextBox 34">
              <a:extLst>
                <a:ext uri="{FF2B5EF4-FFF2-40B4-BE49-F238E27FC236}">
                  <a16:creationId xmlns:a16="http://schemas.microsoft.com/office/drawing/2014/main" id="{CA112795-EA2E-4612-828E-456E8574E267}"/>
                </a:ext>
              </a:extLst>
            </p:cNvPr>
            <p:cNvSpPr txBox="1"/>
            <p:nvPr/>
          </p:nvSpPr>
          <p:spPr>
            <a:xfrm rot="5400000">
              <a:off x="5778117" y="3388782"/>
              <a:ext cx="1085526" cy="400110"/>
            </a:xfrm>
            <a:prstGeom prst="rect">
              <a:avLst/>
            </a:prstGeom>
            <a:noFill/>
          </p:spPr>
          <p:txBody>
            <a:bodyPr wrap="square" rtlCol="0">
              <a:spAutoFit/>
            </a:bodyPr>
            <a:lstStyle/>
            <a:p>
              <a:pPr algn="ctr"/>
              <a:r>
                <a:rPr lang="en-GB" sz="2000" dirty="0">
                  <a:latin typeface="Roboto Light" panose="02000000000000000000" pitchFamily="2" charset="0"/>
                  <a:ea typeface="Roboto Light" panose="02000000000000000000" pitchFamily="2" charset="0"/>
                </a:rPr>
                <a:t>operate</a:t>
              </a:r>
            </a:p>
          </p:txBody>
        </p:sp>
        <p:sp>
          <p:nvSpPr>
            <p:cNvPr id="36" name="TextBox 35">
              <a:extLst>
                <a:ext uri="{FF2B5EF4-FFF2-40B4-BE49-F238E27FC236}">
                  <a16:creationId xmlns:a16="http://schemas.microsoft.com/office/drawing/2014/main" id="{3AE372C9-3C67-4FE6-B866-2FC373EE17BB}"/>
                </a:ext>
              </a:extLst>
            </p:cNvPr>
            <p:cNvSpPr txBox="1"/>
            <p:nvPr/>
          </p:nvSpPr>
          <p:spPr>
            <a:xfrm rot="18713945">
              <a:off x="3068783" y="3095272"/>
              <a:ext cx="1085526" cy="400110"/>
            </a:xfrm>
            <a:prstGeom prst="rect">
              <a:avLst/>
            </a:prstGeom>
            <a:noFill/>
          </p:spPr>
          <p:txBody>
            <a:bodyPr wrap="square" rtlCol="0">
              <a:spAutoFit/>
            </a:bodyPr>
            <a:lstStyle/>
            <a:p>
              <a:pPr algn="ctr"/>
              <a:r>
                <a:rPr lang="en-GB" sz="2000" dirty="0">
                  <a:latin typeface="Roboto Light" panose="02000000000000000000" pitchFamily="2" charset="0"/>
                  <a:ea typeface="Roboto Light" panose="02000000000000000000" pitchFamily="2" charset="0"/>
                </a:rPr>
                <a:t>release</a:t>
              </a:r>
            </a:p>
          </p:txBody>
        </p:sp>
        <p:sp>
          <p:nvSpPr>
            <p:cNvPr id="37" name="TextBox 36">
              <a:extLst>
                <a:ext uri="{FF2B5EF4-FFF2-40B4-BE49-F238E27FC236}">
                  <a16:creationId xmlns:a16="http://schemas.microsoft.com/office/drawing/2014/main" id="{5068F009-444D-44C3-AEB9-DB03B0470E57}"/>
                </a:ext>
              </a:extLst>
            </p:cNvPr>
            <p:cNvSpPr txBox="1"/>
            <p:nvPr/>
          </p:nvSpPr>
          <p:spPr>
            <a:xfrm rot="16200000">
              <a:off x="111094" y="3264604"/>
              <a:ext cx="1085526" cy="400110"/>
            </a:xfrm>
            <a:prstGeom prst="rect">
              <a:avLst/>
            </a:prstGeom>
            <a:noFill/>
          </p:spPr>
          <p:txBody>
            <a:bodyPr wrap="square" rtlCol="0">
              <a:spAutoFit/>
            </a:bodyPr>
            <a:lstStyle/>
            <a:p>
              <a:pPr algn="ctr"/>
              <a:r>
                <a:rPr lang="en-GB" sz="2000" dirty="0">
                  <a:latin typeface="Roboto Light" panose="02000000000000000000" pitchFamily="2" charset="0"/>
                  <a:ea typeface="Roboto Light" panose="02000000000000000000" pitchFamily="2" charset="0"/>
                </a:rPr>
                <a:t>build</a:t>
              </a:r>
            </a:p>
          </p:txBody>
        </p:sp>
        <p:sp>
          <p:nvSpPr>
            <p:cNvPr id="38" name="TextBox 37">
              <a:extLst>
                <a:ext uri="{FF2B5EF4-FFF2-40B4-BE49-F238E27FC236}">
                  <a16:creationId xmlns:a16="http://schemas.microsoft.com/office/drawing/2014/main" id="{106ED770-0CCC-455E-BBA0-8984B12D4674}"/>
                </a:ext>
              </a:extLst>
            </p:cNvPr>
            <p:cNvSpPr txBox="1"/>
            <p:nvPr/>
          </p:nvSpPr>
          <p:spPr>
            <a:xfrm>
              <a:off x="1353033" y="4364602"/>
              <a:ext cx="1085526" cy="400110"/>
            </a:xfrm>
            <a:prstGeom prst="rect">
              <a:avLst/>
            </a:prstGeom>
            <a:noFill/>
          </p:spPr>
          <p:txBody>
            <a:bodyPr wrap="square" rtlCol="0">
              <a:spAutoFit/>
            </a:bodyPr>
            <a:lstStyle/>
            <a:p>
              <a:pPr algn="ctr"/>
              <a:r>
                <a:rPr lang="en-GB" sz="2000" dirty="0">
                  <a:latin typeface="Roboto Light" panose="02000000000000000000" pitchFamily="2" charset="0"/>
                  <a:ea typeface="Roboto Light" panose="02000000000000000000" pitchFamily="2" charset="0"/>
                </a:rPr>
                <a:t>test</a:t>
              </a:r>
            </a:p>
          </p:txBody>
        </p:sp>
        <p:sp>
          <p:nvSpPr>
            <p:cNvPr id="39" name="TextBox 38">
              <a:extLst>
                <a:ext uri="{FF2B5EF4-FFF2-40B4-BE49-F238E27FC236}">
                  <a16:creationId xmlns:a16="http://schemas.microsoft.com/office/drawing/2014/main" id="{5C10A4B9-A32A-4CA5-95EB-BE12BC8C0A89}"/>
                </a:ext>
              </a:extLst>
            </p:cNvPr>
            <p:cNvSpPr txBox="1"/>
            <p:nvPr/>
          </p:nvSpPr>
          <p:spPr>
            <a:xfrm>
              <a:off x="1319167" y="2050380"/>
              <a:ext cx="1085526" cy="400110"/>
            </a:xfrm>
            <a:prstGeom prst="rect">
              <a:avLst/>
            </a:prstGeom>
            <a:noFill/>
          </p:spPr>
          <p:txBody>
            <a:bodyPr wrap="square" rtlCol="0">
              <a:spAutoFit/>
            </a:bodyPr>
            <a:lstStyle/>
            <a:p>
              <a:pPr algn="ctr"/>
              <a:r>
                <a:rPr lang="en-GB" sz="2000" dirty="0">
                  <a:latin typeface="Roboto Light" panose="02000000000000000000" pitchFamily="2" charset="0"/>
                  <a:ea typeface="Roboto Light" panose="02000000000000000000" pitchFamily="2" charset="0"/>
                </a:rPr>
                <a:t>code</a:t>
              </a:r>
            </a:p>
          </p:txBody>
        </p:sp>
        <p:sp>
          <p:nvSpPr>
            <p:cNvPr id="40" name="TextBox 39">
              <a:extLst>
                <a:ext uri="{FF2B5EF4-FFF2-40B4-BE49-F238E27FC236}">
                  <a16:creationId xmlns:a16="http://schemas.microsoft.com/office/drawing/2014/main" id="{7B796D41-8D47-499E-943A-4165D121D1AD}"/>
                </a:ext>
              </a:extLst>
            </p:cNvPr>
            <p:cNvSpPr txBox="1"/>
            <p:nvPr/>
          </p:nvSpPr>
          <p:spPr>
            <a:xfrm rot="2786250">
              <a:off x="2726090" y="2692471"/>
              <a:ext cx="676673" cy="400110"/>
            </a:xfrm>
            <a:prstGeom prst="rect">
              <a:avLst/>
            </a:prstGeom>
            <a:noFill/>
          </p:spPr>
          <p:txBody>
            <a:bodyPr wrap="square" rtlCol="0">
              <a:spAutoFit/>
            </a:bodyPr>
            <a:lstStyle/>
            <a:p>
              <a:pPr algn="ctr"/>
              <a:r>
                <a:rPr lang="en-GB" sz="2000" dirty="0">
                  <a:latin typeface="Roboto Light" panose="02000000000000000000" pitchFamily="2" charset="0"/>
                  <a:ea typeface="Roboto Light" panose="02000000000000000000" pitchFamily="2" charset="0"/>
                </a:rPr>
                <a:t>plan</a:t>
              </a:r>
            </a:p>
          </p:txBody>
        </p:sp>
      </p:grpSp>
      <p:cxnSp>
        <p:nvCxnSpPr>
          <p:cNvPr id="49" name="Straight Connector 48">
            <a:extLst>
              <a:ext uri="{FF2B5EF4-FFF2-40B4-BE49-F238E27FC236}">
                <a16:creationId xmlns:a16="http://schemas.microsoft.com/office/drawing/2014/main" id="{9FF4521E-1ADF-4BF6-976C-BAF3AC633152}"/>
              </a:ext>
            </a:extLst>
          </p:cNvPr>
          <p:cNvCxnSpPr>
            <a:cxnSpLocks/>
          </p:cNvCxnSpPr>
          <p:nvPr/>
        </p:nvCxnSpPr>
        <p:spPr>
          <a:xfrm flipV="1">
            <a:off x="515938" y="1147038"/>
            <a:ext cx="11160125" cy="1"/>
          </a:xfrm>
          <a:prstGeom prst="line">
            <a:avLst/>
          </a:prstGeom>
          <a:ln>
            <a:gradFill flip="none" rotWithShape="1">
              <a:gsLst>
                <a:gs pos="0">
                  <a:schemeClr val="bg1"/>
                </a:gs>
                <a:gs pos="100000">
                  <a:schemeClr val="bg1">
                    <a:alpha val="0"/>
                  </a:schemeClr>
                </a:gs>
              </a:gsLst>
              <a:lin ang="0" scaled="0"/>
              <a:tileRect/>
            </a:gra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6184923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C54AB94-0511-0940-B099-7CF9FAA440AC}"/>
              </a:ext>
            </a:extLst>
          </p:cNvPr>
          <p:cNvSpPr>
            <a:spLocks noGrp="1"/>
          </p:cNvSpPr>
          <p:nvPr>
            <p:ph type="title"/>
          </p:nvPr>
        </p:nvSpPr>
        <p:spPr>
          <a:xfrm>
            <a:off x="0" y="205267"/>
            <a:ext cx="12192000" cy="799756"/>
          </a:xfrm>
        </p:spPr>
        <p:txBody>
          <a:bodyPr>
            <a:normAutofit/>
          </a:bodyPr>
          <a:lstStyle/>
          <a:p>
            <a:r>
              <a:rPr lang="en-US" sz="4800" dirty="0"/>
              <a:t>Sweeping changes</a:t>
            </a:r>
          </a:p>
        </p:txBody>
      </p:sp>
      <p:sp>
        <p:nvSpPr>
          <p:cNvPr id="7" name="TextBox 6">
            <a:extLst>
              <a:ext uri="{FF2B5EF4-FFF2-40B4-BE49-F238E27FC236}">
                <a16:creationId xmlns:a16="http://schemas.microsoft.com/office/drawing/2014/main" id="{CDCEFC8B-C829-0445-807C-962650769012}"/>
              </a:ext>
            </a:extLst>
          </p:cNvPr>
          <p:cNvSpPr txBox="1"/>
          <p:nvPr/>
        </p:nvSpPr>
        <p:spPr>
          <a:xfrm>
            <a:off x="-590263" y="1153303"/>
            <a:ext cx="3822356" cy="584775"/>
          </a:xfrm>
          <a:prstGeom prst="rect">
            <a:avLst/>
          </a:prstGeom>
          <a:noFill/>
        </p:spPr>
        <p:txBody>
          <a:bodyPr wrap="square" rtlCol="0">
            <a:spAutoFit/>
          </a:bodyPr>
          <a:lstStyle/>
          <a:p>
            <a:pPr algn="r" defTabSz="914194"/>
            <a:r>
              <a:rPr lang="en-US" sz="3200" dirty="0">
                <a:solidFill>
                  <a:prstClr val="black"/>
                </a:solidFill>
                <a:latin typeface="Franklin Gothic Medium"/>
              </a:rPr>
              <a:t>Monolithic</a:t>
            </a:r>
          </a:p>
        </p:txBody>
      </p:sp>
      <p:sp>
        <p:nvSpPr>
          <p:cNvPr id="8" name="TextBox 7">
            <a:extLst>
              <a:ext uri="{FF2B5EF4-FFF2-40B4-BE49-F238E27FC236}">
                <a16:creationId xmlns:a16="http://schemas.microsoft.com/office/drawing/2014/main" id="{CEA60BF2-C3AF-D446-8AE4-FE1ABE32C329}"/>
              </a:ext>
            </a:extLst>
          </p:cNvPr>
          <p:cNvSpPr txBox="1"/>
          <p:nvPr/>
        </p:nvSpPr>
        <p:spPr>
          <a:xfrm>
            <a:off x="7504799" y="1153303"/>
            <a:ext cx="3822356" cy="584775"/>
          </a:xfrm>
          <a:prstGeom prst="rect">
            <a:avLst/>
          </a:prstGeom>
          <a:noFill/>
        </p:spPr>
        <p:txBody>
          <a:bodyPr wrap="square" rtlCol="0">
            <a:spAutoFit/>
          </a:bodyPr>
          <a:lstStyle/>
          <a:p>
            <a:pPr defTabSz="914194"/>
            <a:r>
              <a:rPr lang="en-US" sz="3200" dirty="0">
                <a:solidFill>
                  <a:prstClr val="black"/>
                </a:solidFill>
                <a:latin typeface="Franklin Gothic Medium"/>
              </a:rPr>
              <a:t>Microservices</a:t>
            </a:r>
          </a:p>
        </p:txBody>
      </p:sp>
      <p:sp>
        <p:nvSpPr>
          <p:cNvPr id="9" name="TextBox 8">
            <a:extLst>
              <a:ext uri="{FF2B5EF4-FFF2-40B4-BE49-F238E27FC236}">
                <a16:creationId xmlns:a16="http://schemas.microsoft.com/office/drawing/2014/main" id="{2B41D8AC-5612-8D4C-B152-026CDA0E60C4}"/>
              </a:ext>
            </a:extLst>
          </p:cNvPr>
          <p:cNvSpPr txBox="1"/>
          <p:nvPr/>
        </p:nvSpPr>
        <p:spPr>
          <a:xfrm>
            <a:off x="-590263" y="3378667"/>
            <a:ext cx="3822356" cy="584775"/>
          </a:xfrm>
          <a:prstGeom prst="rect">
            <a:avLst/>
          </a:prstGeom>
          <a:noFill/>
        </p:spPr>
        <p:txBody>
          <a:bodyPr wrap="square" rtlCol="0">
            <a:spAutoFit/>
          </a:bodyPr>
          <a:lstStyle/>
          <a:p>
            <a:pPr algn="r" defTabSz="914194"/>
            <a:r>
              <a:rPr lang="en-US" sz="3200" dirty="0">
                <a:solidFill>
                  <a:prstClr val="black"/>
                </a:solidFill>
                <a:latin typeface="Franklin Gothic Medium"/>
              </a:rPr>
              <a:t>Waterfall</a:t>
            </a:r>
          </a:p>
        </p:txBody>
      </p:sp>
      <p:sp>
        <p:nvSpPr>
          <p:cNvPr id="10" name="TextBox 9">
            <a:extLst>
              <a:ext uri="{FF2B5EF4-FFF2-40B4-BE49-F238E27FC236}">
                <a16:creationId xmlns:a16="http://schemas.microsoft.com/office/drawing/2014/main" id="{EFF0B8C8-2B37-2646-9D85-DE1A1696B647}"/>
              </a:ext>
            </a:extLst>
          </p:cNvPr>
          <p:cNvSpPr txBox="1"/>
          <p:nvPr/>
        </p:nvSpPr>
        <p:spPr>
          <a:xfrm>
            <a:off x="7504799" y="3339333"/>
            <a:ext cx="3822356" cy="584775"/>
          </a:xfrm>
          <a:prstGeom prst="rect">
            <a:avLst/>
          </a:prstGeom>
          <a:noFill/>
        </p:spPr>
        <p:txBody>
          <a:bodyPr wrap="square" rtlCol="0">
            <a:spAutoFit/>
          </a:bodyPr>
          <a:lstStyle/>
          <a:p>
            <a:pPr defTabSz="914194"/>
            <a:r>
              <a:rPr lang="en-US" sz="3200" dirty="0">
                <a:solidFill>
                  <a:prstClr val="black"/>
                </a:solidFill>
                <a:latin typeface="Franklin Gothic Medium"/>
              </a:rPr>
              <a:t>Agile</a:t>
            </a:r>
          </a:p>
        </p:txBody>
      </p:sp>
      <p:sp>
        <p:nvSpPr>
          <p:cNvPr id="11" name="TextBox 10">
            <a:extLst>
              <a:ext uri="{FF2B5EF4-FFF2-40B4-BE49-F238E27FC236}">
                <a16:creationId xmlns:a16="http://schemas.microsoft.com/office/drawing/2014/main" id="{042E8116-978D-7543-94D1-13084E3D47F1}"/>
              </a:ext>
            </a:extLst>
          </p:cNvPr>
          <p:cNvSpPr txBox="1"/>
          <p:nvPr/>
        </p:nvSpPr>
        <p:spPr>
          <a:xfrm>
            <a:off x="-590265" y="2636879"/>
            <a:ext cx="3822356" cy="584775"/>
          </a:xfrm>
          <a:prstGeom prst="rect">
            <a:avLst/>
          </a:prstGeom>
          <a:noFill/>
        </p:spPr>
        <p:txBody>
          <a:bodyPr wrap="square" rtlCol="0">
            <a:spAutoFit/>
          </a:bodyPr>
          <a:lstStyle/>
          <a:p>
            <a:pPr algn="r" defTabSz="914194"/>
            <a:r>
              <a:rPr lang="en-US" sz="3200" dirty="0">
                <a:solidFill>
                  <a:prstClr val="black"/>
                </a:solidFill>
                <a:latin typeface="Franklin Gothic Medium"/>
              </a:rPr>
              <a:t>APIs</a:t>
            </a:r>
          </a:p>
        </p:txBody>
      </p:sp>
      <p:sp>
        <p:nvSpPr>
          <p:cNvPr id="12" name="TextBox 11">
            <a:extLst>
              <a:ext uri="{FF2B5EF4-FFF2-40B4-BE49-F238E27FC236}">
                <a16:creationId xmlns:a16="http://schemas.microsoft.com/office/drawing/2014/main" id="{5F7070ED-BE53-4148-B859-DAE4929118A1}"/>
              </a:ext>
            </a:extLst>
          </p:cNvPr>
          <p:cNvSpPr txBox="1"/>
          <p:nvPr/>
        </p:nvSpPr>
        <p:spPr>
          <a:xfrm>
            <a:off x="7504798" y="2628915"/>
            <a:ext cx="5489729" cy="584775"/>
          </a:xfrm>
          <a:prstGeom prst="rect">
            <a:avLst/>
          </a:prstGeom>
          <a:noFill/>
        </p:spPr>
        <p:txBody>
          <a:bodyPr wrap="square" rtlCol="0">
            <a:spAutoFit/>
          </a:bodyPr>
          <a:lstStyle/>
          <a:p>
            <a:pPr defTabSz="914194"/>
            <a:r>
              <a:rPr lang="en-US" sz="3200" dirty="0">
                <a:solidFill>
                  <a:prstClr val="black"/>
                </a:solidFill>
                <a:latin typeface="Franklin Gothic Medium"/>
              </a:rPr>
              <a:t>‘Functions as a Service’</a:t>
            </a:r>
          </a:p>
        </p:txBody>
      </p:sp>
      <p:sp>
        <p:nvSpPr>
          <p:cNvPr id="13" name="TextBox 12">
            <a:extLst>
              <a:ext uri="{FF2B5EF4-FFF2-40B4-BE49-F238E27FC236}">
                <a16:creationId xmlns:a16="http://schemas.microsoft.com/office/drawing/2014/main" id="{89216126-86FD-6240-B0EE-2988A87BEC6B}"/>
              </a:ext>
            </a:extLst>
          </p:cNvPr>
          <p:cNvSpPr txBox="1"/>
          <p:nvPr/>
        </p:nvSpPr>
        <p:spPr>
          <a:xfrm>
            <a:off x="-557311" y="4114825"/>
            <a:ext cx="3822356" cy="584775"/>
          </a:xfrm>
          <a:prstGeom prst="rect">
            <a:avLst/>
          </a:prstGeom>
          <a:noFill/>
        </p:spPr>
        <p:txBody>
          <a:bodyPr wrap="square" rtlCol="0">
            <a:spAutoFit/>
          </a:bodyPr>
          <a:lstStyle/>
          <a:p>
            <a:pPr algn="r" defTabSz="914194"/>
            <a:r>
              <a:rPr lang="en-US" sz="3200" dirty="0">
                <a:solidFill>
                  <a:prstClr val="black"/>
                </a:solidFill>
                <a:latin typeface="Franklin Gothic Medium"/>
              </a:rPr>
              <a:t>IT</a:t>
            </a:r>
          </a:p>
        </p:txBody>
      </p:sp>
      <p:sp>
        <p:nvSpPr>
          <p:cNvPr id="14" name="TextBox 13">
            <a:extLst>
              <a:ext uri="{FF2B5EF4-FFF2-40B4-BE49-F238E27FC236}">
                <a16:creationId xmlns:a16="http://schemas.microsoft.com/office/drawing/2014/main" id="{E6BE2B70-7F78-5046-BA12-73C3C51D9CD0}"/>
              </a:ext>
            </a:extLst>
          </p:cNvPr>
          <p:cNvSpPr txBox="1"/>
          <p:nvPr/>
        </p:nvSpPr>
        <p:spPr>
          <a:xfrm>
            <a:off x="7537751" y="4088437"/>
            <a:ext cx="3822356" cy="584775"/>
          </a:xfrm>
          <a:prstGeom prst="rect">
            <a:avLst/>
          </a:prstGeom>
          <a:noFill/>
        </p:spPr>
        <p:txBody>
          <a:bodyPr wrap="square" rtlCol="0">
            <a:spAutoFit/>
          </a:bodyPr>
          <a:lstStyle/>
          <a:p>
            <a:pPr defTabSz="914194"/>
            <a:r>
              <a:rPr lang="en-US" sz="3200" dirty="0">
                <a:solidFill>
                  <a:prstClr val="black"/>
                </a:solidFill>
                <a:latin typeface="Franklin Gothic Medium"/>
              </a:rPr>
              <a:t>DevOps</a:t>
            </a:r>
          </a:p>
        </p:txBody>
      </p:sp>
      <p:sp>
        <p:nvSpPr>
          <p:cNvPr id="15" name="TextBox 14">
            <a:extLst>
              <a:ext uri="{FF2B5EF4-FFF2-40B4-BE49-F238E27FC236}">
                <a16:creationId xmlns:a16="http://schemas.microsoft.com/office/drawing/2014/main" id="{2D5D638A-EB78-B34B-82D3-D5BC17071223}"/>
              </a:ext>
            </a:extLst>
          </p:cNvPr>
          <p:cNvSpPr txBox="1"/>
          <p:nvPr/>
        </p:nvSpPr>
        <p:spPr>
          <a:xfrm>
            <a:off x="-557311" y="4824197"/>
            <a:ext cx="3822356" cy="584775"/>
          </a:xfrm>
          <a:prstGeom prst="rect">
            <a:avLst/>
          </a:prstGeom>
          <a:noFill/>
        </p:spPr>
        <p:txBody>
          <a:bodyPr wrap="square" rtlCol="0">
            <a:spAutoFit/>
          </a:bodyPr>
          <a:lstStyle/>
          <a:p>
            <a:pPr algn="r" defTabSz="914194"/>
            <a:r>
              <a:rPr lang="en-US" sz="3200" dirty="0">
                <a:solidFill>
                  <a:prstClr val="black"/>
                </a:solidFill>
                <a:latin typeface="Franklin Gothic Medium"/>
              </a:rPr>
              <a:t>Datacenter</a:t>
            </a:r>
          </a:p>
        </p:txBody>
      </p:sp>
      <p:sp>
        <p:nvSpPr>
          <p:cNvPr id="16" name="TextBox 15">
            <a:extLst>
              <a:ext uri="{FF2B5EF4-FFF2-40B4-BE49-F238E27FC236}">
                <a16:creationId xmlns:a16="http://schemas.microsoft.com/office/drawing/2014/main" id="{EAD3E590-DFB4-9140-8E59-BDB73CB8F835}"/>
              </a:ext>
            </a:extLst>
          </p:cNvPr>
          <p:cNvSpPr txBox="1"/>
          <p:nvPr/>
        </p:nvSpPr>
        <p:spPr>
          <a:xfrm>
            <a:off x="7537751" y="4826017"/>
            <a:ext cx="3822356" cy="584775"/>
          </a:xfrm>
          <a:prstGeom prst="rect">
            <a:avLst/>
          </a:prstGeom>
          <a:noFill/>
        </p:spPr>
        <p:txBody>
          <a:bodyPr wrap="square" rtlCol="0">
            <a:spAutoFit/>
          </a:bodyPr>
          <a:lstStyle/>
          <a:p>
            <a:pPr defTabSz="914194"/>
            <a:r>
              <a:rPr lang="en-US" sz="3200" dirty="0">
                <a:solidFill>
                  <a:prstClr val="black"/>
                </a:solidFill>
                <a:latin typeface="Franklin Gothic Medium"/>
              </a:rPr>
              <a:t>Cloud</a:t>
            </a:r>
          </a:p>
        </p:txBody>
      </p:sp>
      <p:sp>
        <p:nvSpPr>
          <p:cNvPr id="17" name="TextBox 16">
            <a:extLst>
              <a:ext uri="{FF2B5EF4-FFF2-40B4-BE49-F238E27FC236}">
                <a16:creationId xmlns:a16="http://schemas.microsoft.com/office/drawing/2014/main" id="{F2EE4E60-E072-3D43-8416-EA525E2C1FCC}"/>
              </a:ext>
            </a:extLst>
          </p:cNvPr>
          <p:cNvSpPr txBox="1"/>
          <p:nvPr/>
        </p:nvSpPr>
        <p:spPr>
          <a:xfrm>
            <a:off x="-535819" y="1895091"/>
            <a:ext cx="3822356" cy="584775"/>
          </a:xfrm>
          <a:prstGeom prst="rect">
            <a:avLst/>
          </a:prstGeom>
          <a:noFill/>
        </p:spPr>
        <p:txBody>
          <a:bodyPr wrap="square" rtlCol="0">
            <a:spAutoFit/>
          </a:bodyPr>
          <a:lstStyle/>
          <a:p>
            <a:pPr algn="r" defTabSz="914194"/>
            <a:r>
              <a:rPr lang="en-US" sz="3200" dirty="0">
                <a:solidFill>
                  <a:prstClr val="black"/>
                </a:solidFill>
                <a:latin typeface="Franklin Gothic Medium"/>
              </a:rPr>
              <a:t>Self-contained</a:t>
            </a:r>
          </a:p>
        </p:txBody>
      </p:sp>
      <p:sp>
        <p:nvSpPr>
          <p:cNvPr id="18" name="TextBox 17">
            <a:extLst>
              <a:ext uri="{FF2B5EF4-FFF2-40B4-BE49-F238E27FC236}">
                <a16:creationId xmlns:a16="http://schemas.microsoft.com/office/drawing/2014/main" id="{24D71884-14A9-0A4A-BA56-991B79F01EF8}"/>
              </a:ext>
            </a:extLst>
          </p:cNvPr>
          <p:cNvSpPr txBox="1"/>
          <p:nvPr/>
        </p:nvSpPr>
        <p:spPr>
          <a:xfrm>
            <a:off x="7559245" y="1884069"/>
            <a:ext cx="3822356" cy="584775"/>
          </a:xfrm>
          <a:prstGeom prst="rect">
            <a:avLst/>
          </a:prstGeom>
          <a:noFill/>
        </p:spPr>
        <p:txBody>
          <a:bodyPr wrap="square" rtlCol="0">
            <a:spAutoFit/>
          </a:bodyPr>
          <a:lstStyle/>
          <a:p>
            <a:pPr defTabSz="914194"/>
            <a:r>
              <a:rPr lang="en-US" sz="3200" dirty="0">
                <a:solidFill>
                  <a:prstClr val="black"/>
                </a:solidFill>
                <a:latin typeface="Franklin Gothic Medium"/>
              </a:rPr>
              <a:t>Service mesh</a:t>
            </a:r>
          </a:p>
        </p:txBody>
      </p:sp>
      <p:sp>
        <p:nvSpPr>
          <p:cNvPr id="26" name="TextBox 25">
            <a:extLst>
              <a:ext uri="{FF2B5EF4-FFF2-40B4-BE49-F238E27FC236}">
                <a16:creationId xmlns:a16="http://schemas.microsoft.com/office/drawing/2014/main" id="{EF274BDB-9A5A-EA47-9EAE-9372EC018564}"/>
              </a:ext>
            </a:extLst>
          </p:cNvPr>
          <p:cNvSpPr txBox="1"/>
          <p:nvPr/>
        </p:nvSpPr>
        <p:spPr>
          <a:xfrm>
            <a:off x="-590263" y="5563597"/>
            <a:ext cx="3822356" cy="584775"/>
          </a:xfrm>
          <a:prstGeom prst="rect">
            <a:avLst/>
          </a:prstGeom>
          <a:noFill/>
        </p:spPr>
        <p:txBody>
          <a:bodyPr wrap="square" rtlCol="0">
            <a:spAutoFit/>
          </a:bodyPr>
          <a:lstStyle/>
          <a:p>
            <a:pPr algn="r" defTabSz="914194"/>
            <a:r>
              <a:rPr lang="en-US" sz="3200" dirty="0">
                <a:solidFill>
                  <a:prstClr val="black"/>
                </a:solidFill>
                <a:latin typeface="Franklin Gothic Medium"/>
              </a:rPr>
              <a:t>Enterprise</a:t>
            </a:r>
          </a:p>
        </p:txBody>
      </p:sp>
      <p:sp>
        <p:nvSpPr>
          <p:cNvPr id="27" name="TextBox 26">
            <a:extLst>
              <a:ext uri="{FF2B5EF4-FFF2-40B4-BE49-F238E27FC236}">
                <a16:creationId xmlns:a16="http://schemas.microsoft.com/office/drawing/2014/main" id="{DCE27999-7A42-B644-98BE-8201D7E9461A}"/>
              </a:ext>
            </a:extLst>
          </p:cNvPr>
          <p:cNvSpPr txBox="1"/>
          <p:nvPr/>
        </p:nvSpPr>
        <p:spPr>
          <a:xfrm>
            <a:off x="7559243" y="5563596"/>
            <a:ext cx="3822356" cy="584775"/>
          </a:xfrm>
          <a:prstGeom prst="rect">
            <a:avLst/>
          </a:prstGeom>
          <a:noFill/>
        </p:spPr>
        <p:txBody>
          <a:bodyPr wrap="square" rtlCol="0">
            <a:spAutoFit/>
          </a:bodyPr>
          <a:lstStyle/>
          <a:p>
            <a:pPr defTabSz="914194"/>
            <a:r>
              <a:rPr lang="en-US" sz="3200" dirty="0">
                <a:solidFill>
                  <a:prstClr val="black"/>
                </a:solidFill>
                <a:latin typeface="Franklin Gothic Medium"/>
              </a:rPr>
              <a:t>IoT, OT, consumer</a:t>
            </a:r>
          </a:p>
        </p:txBody>
      </p:sp>
      <p:sp>
        <p:nvSpPr>
          <p:cNvPr id="4" name="Arrow: Pentagon 3">
            <a:extLst>
              <a:ext uri="{FF2B5EF4-FFF2-40B4-BE49-F238E27FC236}">
                <a16:creationId xmlns:a16="http://schemas.microsoft.com/office/drawing/2014/main" id="{F671C16F-4291-42C1-BFAA-A061CD0C4A92}"/>
              </a:ext>
            </a:extLst>
          </p:cNvPr>
          <p:cNvSpPr/>
          <p:nvPr/>
        </p:nvSpPr>
        <p:spPr>
          <a:xfrm>
            <a:off x="3286539" y="1351722"/>
            <a:ext cx="4218259" cy="282708"/>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4"/>
            <a:endParaRPr lang="en-US">
              <a:solidFill>
                <a:prstClr val="white"/>
              </a:solidFill>
              <a:latin typeface="Franklin Gothic Book"/>
            </a:endParaRPr>
          </a:p>
        </p:txBody>
      </p:sp>
      <p:sp>
        <p:nvSpPr>
          <p:cNvPr id="29" name="Arrow: Pentagon 28">
            <a:extLst>
              <a:ext uri="{FF2B5EF4-FFF2-40B4-BE49-F238E27FC236}">
                <a16:creationId xmlns:a16="http://schemas.microsoft.com/office/drawing/2014/main" id="{FC495DCF-A0F0-4051-A871-8182DDBE9E7A}"/>
              </a:ext>
            </a:extLst>
          </p:cNvPr>
          <p:cNvSpPr/>
          <p:nvPr/>
        </p:nvSpPr>
        <p:spPr>
          <a:xfrm>
            <a:off x="3286540" y="2063067"/>
            <a:ext cx="4218259" cy="282708"/>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4"/>
            <a:endParaRPr lang="en-US">
              <a:solidFill>
                <a:prstClr val="white"/>
              </a:solidFill>
              <a:latin typeface="Franklin Gothic Book"/>
            </a:endParaRPr>
          </a:p>
        </p:txBody>
      </p:sp>
      <p:sp>
        <p:nvSpPr>
          <p:cNvPr id="30" name="Arrow: Pentagon 29">
            <a:extLst>
              <a:ext uri="{FF2B5EF4-FFF2-40B4-BE49-F238E27FC236}">
                <a16:creationId xmlns:a16="http://schemas.microsoft.com/office/drawing/2014/main" id="{90C20818-147A-4880-AB73-857288D5A990}"/>
              </a:ext>
            </a:extLst>
          </p:cNvPr>
          <p:cNvSpPr/>
          <p:nvPr/>
        </p:nvSpPr>
        <p:spPr>
          <a:xfrm>
            <a:off x="3286539" y="2794874"/>
            <a:ext cx="4218259" cy="282708"/>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4"/>
            <a:endParaRPr lang="en-US">
              <a:solidFill>
                <a:prstClr val="white"/>
              </a:solidFill>
              <a:latin typeface="Franklin Gothic Book"/>
            </a:endParaRPr>
          </a:p>
        </p:txBody>
      </p:sp>
      <p:sp>
        <p:nvSpPr>
          <p:cNvPr id="31" name="Arrow: Pentagon 30">
            <a:extLst>
              <a:ext uri="{FF2B5EF4-FFF2-40B4-BE49-F238E27FC236}">
                <a16:creationId xmlns:a16="http://schemas.microsoft.com/office/drawing/2014/main" id="{473C8AC2-36E7-4736-A1B3-D0B9D9807201}"/>
              </a:ext>
            </a:extLst>
          </p:cNvPr>
          <p:cNvSpPr/>
          <p:nvPr/>
        </p:nvSpPr>
        <p:spPr>
          <a:xfrm>
            <a:off x="3286540" y="3506219"/>
            <a:ext cx="4218259" cy="282708"/>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4"/>
            <a:endParaRPr lang="en-US">
              <a:solidFill>
                <a:prstClr val="white"/>
              </a:solidFill>
              <a:latin typeface="Franklin Gothic Book"/>
            </a:endParaRPr>
          </a:p>
        </p:txBody>
      </p:sp>
      <p:sp>
        <p:nvSpPr>
          <p:cNvPr id="32" name="Arrow: Pentagon 31">
            <a:extLst>
              <a:ext uri="{FF2B5EF4-FFF2-40B4-BE49-F238E27FC236}">
                <a16:creationId xmlns:a16="http://schemas.microsoft.com/office/drawing/2014/main" id="{D071E7AE-26C3-48C5-970B-5401C3B0F454}"/>
              </a:ext>
            </a:extLst>
          </p:cNvPr>
          <p:cNvSpPr/>
          <p:nvPr/>
        </p:nvSpPr>
        <p:spPr>
          <a:xfrm>
            <a:off x="3286537" y="4298897"/>
            <a:ext cx="4218259" cy="282708"/>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4"/>
            <a:endParaRPr lang="en-US">
              <a:solidFill>
                <a:prstClr val="white"/>
              </a:solidFill>
              <a:latin typeface="Franklin Gothic Book"/>
            </a:endParaRPr>
          </a:p>
        </p:txBody>
      </p:sp>
      <p:sp>
        <p:nvSpPr>
          <p:cNvPr id="33" name="Arrow: Pentagon 32">
            <a:extLst>
              <a:ext uri="{FF2B5EF4-FFF2-40B4-BE49-F238E27FC236}">
                <a16:creationId xmlns:a16="http://schemas.microsoft.com/office/drawing/2014/main" id="{F3F0A556-20E7-4BB7-8427-7801E50957F3}"/>
              </a:ext>
            </a:extLst>
          </p:cNvPr>
          <p:cNvSpPr/>
          <p:nvPr/>
        </p:nvSpPr>
        <p:spPr>
          <a:xfrm>
            <a:off x="3286536" y="5030703"/>
            <a:ext cx="4218259" cy="282708"/>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4"/>
            <a:endParaRPr lang="en-US">
              <a:solidFill>
                <a:prstClr val="white"/>
              </a:solidFill>
              <a:latin typeface="Franklin Gothic Book"/>
            </a:endParaRPr>
          </a:p>
        </p:txBody>
      </p:sp>
      <p:sp>
        <p:nvSpPr>
          <p:cNvPr id="34" name="Arrow: Pentagon 33">
            <a:extLst>
              <a:ext uri="{FF2B5EF4-FFF2-40B4-BE49-F238E27FC236}">
                <a16:creationId xmlns:a16="http://schemas.microsoft.com/office/drawing/2014/main" id="{B23B26ED-B801-40DB-9FA1-A6210C0738D5}"/>
              </a:ext>
            </a:extLst>
          </p:cNvPr>
          <p:cNvSpPr/>
          <p:nvPr/>
        </p:nvSpPr>
        <p:spPr>
          <a:xfrm>
            <a:off x="3286537" y="5742049"/>
            <a:ext cx="4218259" cy="282708"/>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4"/>
            <a:endParaRPr lang="en-US">
              <a:solidFill>
                <a:prstClr val="white"/>
              </a:solidFill>
              <a:latin typeface="Franklin Gothic Book"/>
            </a:endParaRPr>
          </a:p>
        </p:txBody>
      </p:sp>
      <p:grpSp>
        <p:nvGrpSpPr>
          <p:cNvPr id="35" name="Group 34">
            <a:extLst>
              <a:ext uri="{FF2B5EF4-FFF2-40B4-BE49-F238E27FC236}">
                <a16:creationId xmlns:a16="http://schemas.microsoft.com/office/drawing/2014/main" id="{5FD03635-0249-4BEF-B0B6-4083892929E6}"/>
              </a:ext>
            </a:extLst>
          </p:cNvPr>
          <p:cNvGrpSpPr/>
          <p:nvPr/>
        </p:nvGrpSpPr>
        <p:grpSpPr>
          <a:xfrm>
            <a:off x="3621478" y="2093379"/>
            <a:ext cx="3222137" cy="3220032"/>
            <a:chOff x="-33719" y="1107978"/>
            <a:chExt cx="2332117" cy="2330593"/>
          </a:xfrm>
        </p:grpSpPr>
        <p:pic>
          <p:nvPicPr>
            <p:cNvPr id="5" name="Picture 4">
              <a:extLst>
                <a:ext uri="{FF2B5EF4-FFF2-40B4-BE49-F238E27FC236}">
                  <a16:creationId xmlns:a16="http://schemas.microsoft.com/office/drawing/2014/main" id="{130EB157-EB81-4845-B8D0-0102B23D1A3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719" y="1107978"/>
              <a:ext cx="2332117" cy="2330593"/>
            </a:xfrm>
            <a:prstGeom prst="rect">
              <a:avLst/>
            </a:prstGeom>
          </p:spPr>
        </p:pic>
        <p:sp>
          <p:nvSpPr>
            <p:cNvPr id="25" name="TextBox 24">
              <a:extLst>
                <a:ext uri="{FF2B5EF4-FFF2-40B4-BE49-F238E27FC236}">
                  <a16:creationId xmlns:a16="http://schemas.microsoft.com/office/drawing/2014/main" id="{27366072-FF9A-D548-93FF-D4AE763C7E88}"/>
                </a:ext>
              </a:extLst>
            </p:cNvPr>
            <p:cNvSpPr txBox="1"/>
            <p:nvPr/>
          </p:nvSpPr>
          <p:spPr>
            <a:xfrm>
              <a:off x="0" y="1900098"/>
              <a:ext cx="2298398" cy="322263"/>
            </a:xfrm>
            <a:prstGeom prst="rect">
              <a:avLst/>
            </a:prstGeom>
            <a:noFill/>
          </p:spPr>
          <p:txBody>
            <a:bodyPr wrap="square" rtlCol="0">
              <a:spAutoFit/>
            </a:bodyPr>
            <a:lstStyle/>
            <a:p>
              <a:pPr algn="ctr" defTabSz="914194">
                <a:lnSpc>
                  <a:spcPct val="70000"/>
                </a:lnSpc>
              </a:pPr>
              <a:r>
                <a:rPr lang="en-US" sz="3200" spc="133" dirty="0">
                  <a:solidFill>
                    <a:prstClr val="white"/>
                  </a:solidFill>
                  <a:effectLst>
                    <a:outerShdw blurRad="38100" dist="38100" dir="2700000" algn="tl">
                      <a:srgbClr val="000000">
                        <a:alpha val="43137"/>
                      </a:srgbClr>
                    </a:outerShdw>
                  </a:effectLst>
                  <a:latin typeface="Franklin Gothic Medium"/>
                </a:rPr>
                <a:t>INFOSEC?</a:t>
              </a:r>
            </a:p>
          </p:txBody>
        </p:sp>
      </p:grpSp>
    </p:spTree>
    <p:extLst>
      <p:ext uri="{BB962C8B-B14F-4D97-AF65-F5344CB8AC3E}">
        <p14:creationId xmlns:p14="http://schemas.microsoft.com/office/powerpoint/2010/main" val="21174053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DBBD934-F453-42C9-B120-E7915AEE5E6E}"/>
              </a:ext>
            </a:extLst>
          </p:cNvPr>
          <p:cNvGrpSpPr/>
          <p:nvPr/>
        </p:nvGrpSpPr>
        <p:grpSpPr>
          <a:xfrm>
            <a:off x="2914127" y="1956090"/>
            <a:ext cx="6363746" cy="2945821"/>
            <a:chOff x="334582" y="1930448"/>
            <a:chExt cx="6363746" cy="2945821"/>
          </a:xfrm>
        </p:grpSpPr>
        <p:grpSp>
          <p:nvGrpSpPr>
            <p:cNvPr id="5" name="Graphic 8">
              <a:extLst>
                <a:ext uri="{FF2B5EF4-FFF2-40B4-BE49-F238E27FC236}">
                  <a16:creationId xmlns:a16="http://schemas.microsoft.com/office/drawing/2014/main" id="{CF5A02D6-E55C-4DAF-8B35-FB1DBBC7AA62}"/>
                </a:ext>
              </a:extLst>
            </p:cNvPr>
            <p:cNvGrpSpPr/>
            <p:nvPr/>
          </p:nvGrpSpPr>
          <p:grpSpPr>
            <a:xfrm>
              <a:off x="334582" y="1930448"/>
              <a:ext cx="6363746" cy="2945821"/>
              <a:chOff x="334582" y="1930448"/>
              <a:chExt cx="6363746" cy="2945821"/>
            </a:xfrm>
          </p:grpSpPr>
          <p:sp>
            <p:nvSpPr>
              <p:cNvPr id="16" name="Freeform: Shape 15">
                <a:extLst>
                  <a:ext uri="{FF2B5EF4-FFF2-40B4-BE49-F238E27FC236}">
                    <a16:creationId xmlns:a16="http://schemas.microsoft.com/office/drawing/2014/main" id="{5FD97057-4642-406D-BB85-38139001D8E3}"/>
                  </a:ext>
                </a:extLst>
              </p:cNvPr>
              <p:cNvSpPr/>
              <p:nvPr/>
            </p:nvSpPr>
            <p:spPr>
              <a:xfrm>
                <a:off x="2533533" y="2297793"/>
                <a:ext cx="2011405" cy="2202362"/>
              </a:xfrm>
              <a:custGeom>
                <a:avLst/>
                <a:gdLst>
                  <a:gd name="connsiteX0" fmla="*/ 996028 w 2011405"/>
                  <a:gd name="connsiteY0" fmla="*/ 642891 h 2202361"/>
                  <a:gd name="connsiteX1" fmla="*/ 1126514 w 2011405"/>
                  <a:gd name="connsiteY1" fmla="*/ 500056 h 2202361"/>
                  <a:gd name="connsiteX2" fmla="*/ 1568260 w 2011405"/>
                  <a:gd name="connsiteY2" fmla="*/ 9808 h 2202361"/>
                  <a:gd name="connsiteX3" fmla="*/ 1593084 w 2011405"/>
                  <a:gd name="connsiteY3" fmla="*/ 260 h 2202361"/>
                  <a:gd name="connsiteX4" fmla="*/ 1807337 w 2011405"/>
                  <a:gd name="connsiteY4" fmla="*/ 22029 h 2202361"/>
                  <a:gd name="connsiteX5" fmla="*/ 1994856 w 2011405"/>
                  <a:gd name="connsiteY5" fmla="*/ 41125 h 2202361"/>
                  <a:gd name="connsiteX6" fmla="*/ 2019935 w 2011405"/>
                  <a:gd name="connsiteY6" fmla="*/ 69386 h 2202361"/>
                  <a:gd name="connsiteX7" fmla="*/ 1989382 w 2011405"/>
                  <a:gd name="connsiteY7" fmla="*/ 463647 h 2202361"/>
                  <a:gd name="connsiteX8" fmla="*/ 1976142 w 2011405"/>
                  <a:gd name="connsiteY8" fmla="*/ 486180 h 2202361"/>
                  <a:gd name="connsiteX9" fmla="*/ 1747504 w 2011405"/>
                  <a:gd name="connsiteY9" fmla="*/ 740152 h 2202361"/>
                  <a:gd name="connsiteX10" fmla="*/ 1606451 w 2011405"/>
                  <a:gd name="connsiteY10" fmla="*/ 896354 h 2202361"/>
                  <a:gd name="connsiteX11" fmla="*/ 1422878 w 2011405"/>
                  <a:gd name="connsiteY11" fmla="*/ 1097367 h 2202361"/>
                  <a:gd name="connsiteX12" fmla="*/ 1412821 w 2011405"/>
                  <a:gd name="connsiteY12" fmla="*/ 1110607 h 2202361"/>
                  <a:gd name="connsiteX13" fmla="*/ 1401746 w 2011405"/>
                  <a:gd name="connsiteY13" fmla="*/ 1120664 h 2202361"/>
                  <a:gd name="connsiteX14" fmla="*/ 1171198 w 2011405"/>
                  <a:gd name="connsiteY14" fmla="*/ 1376800 h 2202361"/>
                  <a:gd name="connsiteX15" fmla="*/ 991954 w 2011405"/>
                  <a:gd name="connsiteY15" fmla="*/ 1577176 h 2202361"/>
                  <a:gd name="connsiteX16" fmla="*/ 850646 w 2011405"/>
                  <a:gd name="connsiteY16" fmla="*/ 1732869 h 2202361"/>
                  <a:gd name="connsiteX17" fmla="*/ 423796 w 2011405"/>
                  <a:gd name="connsiteY17" fmla="*/ 2206950 h 2202361"/>
                  <a:gd name="connsiteX18" fmla="*/ 420995 w 2011405"/>
                  <a:gd name="connsiteY18" fmla="*/ 2208987 h 2202361"/>
                  <a:gd name="connsiteX19" fmla="*/ 421122 w 2011405"/>
                  <a:gd name="connsiteY19" fmla="*/ 2133877 h 2202361"/>
                  <a:gd name="connsiteX20" fmla="*/ 434362 w 2011405"/>
                  <a:gd name="connsiteY20" fmla="*/ 1861701 h 2202361"/>
                  <a:gd name="connsiteX21" fmla="*/ 437417 w 2011405"/>
                  <a:gd name="connsiteY21" fmla="*/ 1802887 h 2202361"/>
                  <a:gd name="connsiteX22" fmla="*/ 420613 w 2011405"/>
                  <a:gd name="connsiteY22" fmla="*/ 1783664 h 2202361"/>
                  <a:gd name="connsiteX23" fmla="*/ 229275 w 2011405"/>
                  <a:gd name="connsiteY23" fmla="*/ 1769406 h 2202361"/>
                  <a:gd name="connsiteX24" fmla="*/ 0 w 2011405"/>
                  <a:gd name="connsiteY24" fmla="*/ 1751710 h 2202361"/>
                  <a:gd name="connsiteX25" fmla="*/ 15149 w 2011405"/>
                  <a:gd name="connsiteY25" fmla="*/ 1731596 h 2202361"/>
                  <a:gd name="connsiteX26" fmla="*/ 562048 w 2011405"/>
                  <a:gd name="connsiteY26" fmla="*/ 1125374 h 2202361"/>
                  <a:gd name="connsiteX27" fmla="*/ 572614 w 2011405"/>
                  <a:gd name="connsiteY27" fmla="*/ 1112389 h 2202361"/>
                  <a:gd name="connsiteX28" fmla="*/ 594638 w 2011405"/>
                  <a:gd name="connsiteY28" fmla="*/ 1089220 h 2202361"/>
                  <a:gd name="connsiteX29" fmla="*/ 898895 w 2011405"/>
                  <a:gd name="connsiteY29" fmla="*/ 751991 h 2202361"/>
                  <a:gd name="connsiteX30" fmla="*/ 996028 w 2011405"/>
                  <a:gd name="connsiteY30" fmla="*/ 642891 h 2202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011405" h="2202361">
                    <a:moveTo>
                      <a:pt x="996028" y="642891"/>
                    </a:moveTo>
                    <a:cubicBezTo>
                      <a:pt x="1039566" y="595280"/>
                      <a:pt x="1083358" y="547922"/>
                      <a:pt x="1126514" y="500056"/>
                    </a:cubicBezTo>
                    <a:cubicBezTo>
                      <a:pt x="1273932" y="336852"/>
                      <a:pt x="1421223" y="173394"/>
                      <a:pt x="1568260" y="9808"/>
                    </a:cubicBezTo>
                    <a:cubicBezTo>
                      <a:pt x="1575516" y="1660"/>
                      <a:pt x="1582772" y="-886"/>
                      <a:pt x="1593084" y="260"/>
                    </a:cubicBezTo>
                    <a:cubicBezTo>
                      <a:pt x="1664502" y="7771"/>
                      <a:pt x="1735919" y="14773"/>
                      <a:pt x="1807337" y="22029"/>
                    </a:cubicBezTo>
                    <a:cubicBezTo>
                      <a:pt x="1869843" y="28394"/>
                      <a:pt x="1932349" y="35014"/>
                      <a:pt x="1994856" y="41125"/>
                    </a:cubicBezTo>
                    <a:cubicBezTo>
                      <a:pt x="2021335" y="43671"/>
                      <a:pt x="2021972" y="43289"/>
                      <a:pt x="2019935" y="69386"/>
                    </a:cubicBezTo>
                    <a:cubicBezTo>
                      <a:pt x="2009878" y="200764"/>
                      <a:pt x="1999311" y="332269"/>
                      <a:pt x="1989382" y="463647"/>
                    </a:cubicBezTo>
                    <a:cubicBezTo>
                      <a:pt x="1988618" y="473959"/>
                      <a:pt x="1981871" y="479687"/>
                      <a:pt x="1976142" y="486180"/>
                    </a:cubicBezTo>
                    <a:cubicBezTo>
                      <a:pt x="1900014" y="570964"/>
                      <a:pt x="1823759" y="655494"/>
                      <a:pt x="1747504" y="740152"/>
                    </a:cubicBezTo>
                    <a:cubicBezTo>
                      <a:pt x="1700529" y="792219"/>
                      <a:pt x="1655081" y="845687"/>
                      <a:pt x="1606451" y="896354"/>
                    </a:cubicBezTo>
                    <a:cubicBezTo>
                      <a:pt x="1543563" y="961788"/>
                      <a:pt x="1484112" y="1030405"/>
                      <a:pt x="1422878" y="1097367"/>
                    </a:cubicBezTo>
                    <a:cubicBezTo>
                      <a:pt x="1419186" y="1101441"/>
                      <a:pt x="1416131" y="1106151"/>
                      <a:pt x="1412821" y="1110607"/>
                    </a:cubicBezTo>
                    <a:cubicBezTo>
                      <a:pt x="1409130" y="1113917"/>
                      <a:pt x="1405056" y="1116972"/>
                      <a:pt x="1401746" y="1120664"/>
                    </a:cubicBezTo>
                    <a:cubicBezTo>
                      <a:pt x="1324854" y="1205957"/>
                      <a:pt x="1247963" y="1291379"/>
                      <a:pt x="1171198" y="1376800"/>
                    </a:cubicBezTo>
                    <a:cubicBezTo>
                      <a:pt x="1111365" y="1443507"/>
                      <a:pt x="1051660" y="1510342"/>
                      <a:pt x="991954" y="1577176"/>
                    </a:cubicBezTo>
                    <a:cubicBezTo>
                      <a:pt x="944851" y="1628989"/>
                      <a:pt x="897494" y="1680802"/>
                      <a:pt x="850646" y="1732869"/>
                    </a:cubicBezTo>
                    <a:cubicBezTo>
                      <a:pt x="708320" y="1890854"/>
                      <a:pt x="566122" y="2048965"/>
                      <a:pt x="423796" y="2206950"/>
                    </a:cubicBezTo>
                    <a:cubicBezTo>
                      <a:pt x="422777" y="2208096"/>
                      <a:pt x="421122" y="2208859"/>
                      <a:pt x="420995" y="2208987"/>
                    </a:cubicBezTo>
                    <a:cubicBezTo>
                      <a:pt x="420995" y="2184290"/>
                      <a:pt x="420104" y="2159084"/>
                      <a:pt x="421122" y="2133877"/>
                    </a:cubicBezTo>
                    <a:cubicBezTo>
                      <a:pt x="425196" y="2043110"/>
                      <a:pt x="429906" y="1952342"/>
                      <a:pt x="434362" y="1861701"/>
                    </a:cubicBezTo>
                    <a:cubicBezTo>
                      <a:pt x="435380" y="1842096"/>
                      <a:pt x="434744" y="1822237"/>
                      <a:pt x="437417" y="1802887"/>
                    </a:cubicBezTo>
                    <a:cubicBezTo>
                      <a:pt x="439454" y="1787865"/>
                      <a:pt x="433471" y="1784555"/>
                      <a:pt x="420613" y="1783664"/>
                    </a:cubicBezTo>
                    <a:cubicBezTo>
                      <a:pt x="356833" y="1779208"/>
                      <a:pt x="293054" y="1774243"/>
                      <a:pt x="229275" y="1769406"/>
                    </a:cubicBezTo>
                    <a:cubicBezTo>
                      <a:pt x="153274" y="1763550"/>
                      <a:pt x="77274" y="1757694"/>
                      <a:pt x="0" y="1751710"/>
                    </a:cubicBezTo>
                    <a:cubicBezTo>
                      <a:pt x="3183" y="1742926"/>
                      <a:pt x="9675" y="1737580"/>
                      <a:pt x="15149" y="1731596"/>
                    </a:cubicBezTo>
                    <a:cubicBezTo>
                      <a:pt x="197449" y="1529565"/>
                      <a:pt x="379748" y="1327533"/>
                      <a:pt x="562048" y="1125374"/>
                    </a:cubicBezTo>
                    <a:cubicBezTo>
                      <a:pt x="565740" y="1121173"/>
                      <a:pt x="569177" y="1116717"/>
                      <a:pt x="572614" y="1112389"/>
                    </a:cubicBezTo>
                    <a:cubicBezTo>
                      <a:pt x="579998" y="1104623"/>
                      <a:pt x="587509" y="1097112"/>
                      <a:pt x="594638" y="1089220"/>
                    </a:cubicBezTo>
                    <a:cubicBezTo>
                      <a:pt x="696099" y="976810"/>
                      <a:pt x="797561" y="864528"/>
                      <a:pt x="898895" y="751991"/>
                    </a:cubicBezTo>
                    <a:cubicBezTo>
                      <a:pt x="931612" y="715964"/>
                      <a:pt x="963692" y="679300"/>
                      <a:pt x="996028" y="642891"/>
                    </a:cubicBezTo>
                    <a:close/>
                  </a:path>
                </a:pathLst>
              </a:custGeom>
              <a:solidFill>
                <a:schemeClr val="accent1"/>
              </a:solidFill>
              <a:ln w="12719"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B0EA2B2-879E-4CDF-A731-647B0114B960}"/>
                  </a:ext>
                </a:extLst>
              </p:cNvPr>
              <p:cNvSpPr/>
              <p:nvPr/>
            </p:nvSpPr>
            <p:spPr>
              <a:xfrm>
                <a:off x="5756277" y="2403461"/>
                <a:ext cx="942051" cy="2100518"/>
              </a:xfrm>
              <a:custGeom>
                <a:avLst/>
                <a:gdLst>
                  <a:gd name="connsiteX0" fmla="*/ 40570 w 942050"/>
                  <a:gd name="connsiteY0" fmla="*/ 382676 h 2100518"/>
                  <a:gd name="connsiteX1" fmla="*/ 138976 w 942050"/>
                  <a:gd name="connsiteY1" fmla="*/ 387386 h 2100518"/>
                  <a:gd name="connsiteX2" fmla="*/ 466530 w 942050"/>
                  <a:gd name="connsiteY2" fmla="*/ 405209 h 2100518"/>
                  <a:gd name="connsiteX3" fmla="*/ 509177 w 942050"/>
                  <a:gd name="connsiteY3" fmla="*/ 367400 h 2100518"/>
                  <a:gd name="connsiteX4" fmla="*/ 533874 w 942050"/>
                  <a:gd name="connsiteY4" fmla="*/ 19987 h 2100518"/>
                  <a:gd name="connsiteX5" fmla="*/ 536293 w 942050"/>
                  <a:gd name="connsiteY5" fmla="*/ 0 h 2100518"/>
                  <a:gd name="connsiteX6" fmla="*/ 640173 w 942050"/>
                  <a:gd name="connsiteY6" fmla="*/ 122976 h 2100518"/>
                  <a:gd name="connsiteX7" fmla="*/ 928771 w 942050"/>
                  <a:gd name="connsiteY7" fmla="*/ 795014 h 2100518"/>
                  <a:gd name="connsiteX8" fmla="*/ 889561 w 942050"/>
                  <a:gd name="connsiteY8" fmla="*/ 1483093 h 2100518"/>
                  <a:gd name="connsiteX9" fmla="*/ 463220 w 942050"/>
                  <a:gd name="connsiteY9" fmla="*/ 2092371 h 2100518"/>
                  <a:gd name="connsiteX10" fmla="*/ 420955 w 942050"/>
                  <a:gd name="connsiteY10" fmla="*/ 2106120 h 2100518"/>
                  <a:gd name="connsiteX11" fmla="*/ 18674 w 942050"/>
                  <a:gd name="connsiteY11" fmla="*/ 2070984 h 2100518"/>
                  <a:gd name="connsiteX12" fmla="*/ 342 w 942050"/>
                  <a:gd name="connsiteY12" fmla="*/ 2048706 h 2100518"/>
                  <a:gd name="connsiteX13" fmla="*/ 40188 w 942050"/>
                  <a:gd name="connsiteY13" fmla="*/ 1638404 h 2100518"/>
                  <a:gd name="connsiteX14" fmla="*/ 47954 w 942050"/>
                  <a:gd name="connsiteY14" fmla="*/ 1623000 h 2100518"/>
                  <a:gd name="connsiteX15" fmla="*/ 250749 w 942050"/>
                  <a:gd name="connsiteY15" fmla="*/ 1356553 h 2100518"/>
                  <a:gd name="connsiteX16" fmla="*/ 151961 w 942050"/>
                  <a:gd name="connsiteY16" fmla="*/ 506289 h 2100518"/>
                  <a:gd name="connsiteX17" fmla="*/ 40570 w 942050"/>
                  <a:gd name="connsiteY17" fmla="*/ 382676 h 210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42050" h="2100518">
                    <a:moveTo>
                      <a:pt x="40570" y="382676"/>
                    </a:moveTo>
                    <a:cubicBezTo>
                      <a:pt x="76725" y="384459"/>
                      <a:pt x="107787" y="385732"/>
                      <a:pt x="138976" y="387386"/>
                    </a:cubicBezTo>
                    <a:cubicBezTo>
                      <a:pt x="248203" y="393243"/>
                      <a:pt x="357303" y="398971"/>
                      <a:pt x="466530" y="405209"/>
                    </a:cubicBezTo>
                    <a:cubicBezTo>
                      <a:pt x="507140" y="407501"/>
                      <a:pt x="506376" y="407882"/>
                      <a:pt x="509177" y="367400"/>
                    </a:cubicBezTo>
                    <a:cubicBezTo>
                      <a:pt x="517069" y="251553"/>
                      <a:pt x="525599" y="135834"/>
                      <a:pt x="533874" y="19987"/>
                    </a:cubicBezTo>
                    <a:cubicBezTo>
                      <a:pt x="534256" y="14003"/>
                      <a:pt x="535274" y="7893"/>
                      <a:pt x="536293" y="0"/>
                    </a:cubicBezTo>
                    <a:cubicBezTo>
                      <a:pt x="575248" y="38955"/>
                      <a:pt x="608729" y="80074"/>
                      <a:pt x="640173" y="122976"/>
                    </a:cubicBezTo>
                    <a:cubicBezTo>
                      <a:pt x="787973" y="324753"/>
                      <a:pt x="885997" y="548426"/>
                      <a:pt x="928771" y="795014"/>
                    </a:cubicBezTo>
                    <a:cubicBezTo>
                      <a:pt x="968999" y="1026963"/>
                      <a:pt x="965307" y="1257638"/>
                      <a:pt x="889561" y="1483093"/>
                    </a:cubicBezTo>
                    <a:cubicBezTo>
                      <a:pt x="807323" y="1727644"/>
                      <a:pt x="662705" y="1929294"/>
                      <a:pt x="463220" y="2092371"/>
                    </a:cubicBezTo>
                    <a:cubicBezTo>
                      <a:pt x="450617" y="2102683"/>
                      <a:pt x="438523" y="2107775"/>
                      <a:pt x="420955" y="2106120"/>
                    </a:cubicBezTo>
                    <a:cubicBezTo>
                      <a:pt x="286904" y="2093517"/>
                      <a:pt x="152853" y="2082059"/>
                      <a:pt x="18674" y="2070984"/>
                    </a:cubicBezTo>
                    <a:cubicBezTo>
                      <a:pt x="2761" y="2069711"/>
                      <a:pt x="-1313" y="2064746"/>
                      <a:pt x="342" y="2048706"/>
                    </a:cubicBezTo>
                    <a:cubicBezTo>
                      <a:pt x="14218" y="1911981"/>
                      <a:pt x="27203" y="1775256"/>
                      <a:pt x="40188" y="1638404"/>
                    </a:cubicBezTo>
                    <a:cubicBezTo>
                      <a:pt x="40825" y="1631912"/>
                      <a:pt x="41970" y="1627074"/>
                      <a:pt x="47954" y="1623000"/>
                    </a:cubicBezTo>
                    <a:cubicBezTo>
                      <a:pt x="144705" y="1556420"/>
                      <a:pt x="210139" y="1464380"/>
                      <a:pt x="250749" y="1356553"/>
                    </a:cubicBezTo>
                    <a:cubicBezTo>
                      <a:pt x="363541" y="1057006"/>
                      <a:pt x="339607" y="771718"/>
                      <a:pt x="151961" y="506289"/>
                    </a:cubicBezTo>
                    <a:cubicBezTo>
                      <a:pt x="120772" y="462241"/>
                      <a:pt x="84108" y="422904"/>
                      <a:pt x="40570" y="382676"/>
                    </a:cubicBezTo>
                    <a:close/>
                  </a:path>
                </a:pathLst>
              </a:custGeom>
              <a:solidFill>
                <a:schemeClr val="accent1"/>
              </a:solidFill>
              <a:ln w="12719"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1ABC5B98-2211-4C12-8A7C-471A633C42F5}"/>
                  </a:ext>
                </a:extLst>
              </p:cNvPr>
              <p:cNvSpPr/>
              <p:nvPr/>
            </p:nvSpPr>
            <p:spPr>
              <a:xfrm>
                <a:off x="743255" y="4005584"/>
                <a:ext cx="2138709" cy="865668"/>
              </a:xfrm>
              <a:custGeom>
                <a:avLst/>
                <a:gdLst>
                  <a:gd name="connsiteX0" fmla="*/ 474335 w 2138709"/>
                  <a:gd name="connsiteY0" fmla="*/ 0 h 865668"/>
                  <a:gd name="connsiteX1" fmla="*/ 615261 w 2138709"/>
                  <a:gd name="connsiteY1" fmla="*/ 107190 h 865668"/>
                  <a:gd name="connsiteX2" fmla="*/ 1068718 w 2138709"/>
                  <a:gd name="connsiteY2" fmla="*/ 269758 h 865668"/>
                  <a:gd name="connsiteX3" fmla="*/ 1679778 w 2138709"/>
                  <a:gd name="connsiteY3" fmla="*/ 126668 h 865668"/>
                  <a:gd name="connsiteX4" fmla="*/ 1708040 w 2138709"/>
                  <a:gd name="connsiteY4" fmla="*/ 119793 h 865668"/>
                  <a:gd name="connsiteX5" fmla="*/ 2096954 w 2138709"/>
                  <a:gd name="connsiteY5" fmla="*/ 149964 h 865668"/>
                  <a:gd name="connsiteX6" fmla="*/ 2122033 w 2138709"/>
                  <a:gd name="connsiteY6" fmla="*/ 152256 h 865668"/>
                  <a:gd name="connsiteX7" fmla="*/ 2140110 w 2138709"/>
                  <a:gd name="connsiteY7" fmla="*/ 173261 h 865668"/>
                  <a:gd name="connsiteX8" fmla="*/ 2122287 w 2138709"/>
                  <a:gd name="connsiteY8" fmla="*/ 554664 h 865668"/>
                  <a:gd name="connsiteX9" fmla="*/ 2107902 w 2138709"/>
                  <a:gd name="connsiteY9" fmla="*/ 579489 h 865668"/>
                  <a:gd name="connsiteX10" fmla="*/ 1850238 w 2138709"/>
                  <a:gd name="connsiteY10" fmla="*/ 736455 h 865668"/>
                  <a:gd name="connsiteX11" fmla="*/ 1398181 w 2138709"/>
                  <a:gd name="connsiteY11" fmla="*/ 864141 h 865668"/>
                  <a:gd name="connsiteX12" fmla="*/ 1025562 w 2138709"/>
                  <a:gd name="connsiteY12" fmla="*/ 869869 h 865668"/>
                  <a:gd name="connsiteX13" fmla="*/ 767517 w 2138709"/>
                  <a:gd name="connsiteY13" fmla="*/ 825695 h 865668"/>
                  <a:gd name="connsiteX14" fmla="*/ 44302 w 2138709"/>
                  <a:gd name="connsiteY14" fmla="*/ 434362 h 865668"/>
                  <a:gd name="connsiteX15" fmla="*/ 0 w 2138709"/>
                  <a:gd name="connsiteY15" fmla="*/ 395534 h 865668"/>
                  <a:gd name="connsiteX16" fmla="*/ 4074 w 2138709"/>
                  <a:gd name="connsiteY16" fmla="*/ 389042 h 865668"/>
                  <a:gd name="connsiteX17" fmla="*/ 76128 w 2138709"/>
                  <a:gd name="connsiteY17" fmla="*/ 393370 h 865668"/>
                  <a:gd name="connsiteX18" fmla="*/ 299292 w 2138709"/>
                  <a:gd name="connsiteY18" fmla="*/ 408901 h 865668"/>
                  <a:gd name="connsiteX19" fmla="*/ 426724 w 2138709"/>
                  <a:gd name="connsiteY19" fmla="*/ 417685 h 865668"/>
                  <a:gd name="connsiteX20" fmla="*/ 440982 w 2138709"/>
                  <a:gd name="connsiteY20" fmla="*/ 405464 h 865668"/>
                  <a:gd name="connsiteX21" fmla="*/ 468479 w 2138709"/>
                  <a:gd name="connsiteY21" fmla="*/ 63525 h 865668"/>
                  <a:gd name="connsiteX22" fmla="*/ 474335 w 2138709"/>
                  <a:gd name="connsiteY22" fmla="*/ 0 h 86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38709" h="865668">
                    <a:moveTo>
                      <a:pt x="474335" y="0"/>
                    </a:moveTo>
                    <a:cubicBezTo>
                      <a:pt x="520547" y="39464"/>
                      <a:pt x="566376" y="75237"/>
                      <a:pt x="615261" y="107190"/>
                    </a:cubicBezTo>
                    <a:cubicBezTo>
                      <a:pt x="753513" y="197703"/>
                      <a:pt x="904114" y="254863"/>
                      <a:pt x="1068718" y="269758"/>
                    </a:cubicBezTo>
                    <a:cubicBezTo>
                      <a:pt x="1287681" y="289617"/>
                      <a:pt x="1491241" y="238568"/>
                      <a:pt x="1679778" y="126668"/>
                    </a:cubicBezTo>
                    <a:cubicBezTo>
                      <a:pt x="1688944" y="121321"/>
                      <a:pt x="1697473" y="118902"/>
                      <a:pt x="1708040" y="119793"/>
                    </a:cubicBezTo>
                    <a:cubicBezTo>
                      <a:pt x="1837635" y="130105"/>
                      <a:pt x="1967358" y="139907"/>
                      <a:pt x="2096954" y="149964"/>
                    </a:cubicBezTo>
                    <a:cubicBezTo>
                      <a:pt x="2105356" y="150601"/>
                      <a:pt x="2113885" y="153274"/>
                      <a:pt x="2122033" y="152256"/>
                    </a:cubicBezTo>
                    <a:cubicBezTo>
                      <a:pt x="2139983" y="149964"/>
                      <a:pt x="2140746" y="158748"/>
                      <a:pt x="2140110" y="173261"/>
                    </a:cubicBezTo>
                    <a:cubicBezTo>
                      <a:pt x="2133617" y="300311"/>
                      <a:pt x="2127634" y="427487"/>
                      <a:pt x="2122287" y="554664"/>
                    </a:cubicBezTo>
                    <a:cubicBezTo>
                      <a:pt x="2121778" y="566631"/>
                      <a:pt x="2115795" y="572996"/>
                      <a:pt x="2107902" y="579489"/>
                    </a:cubicBezTo>
                    <a:cubicBezTo>
                      <a:pt x="2029101" y="643395"/>
                      <a:pt x="1942152" y="694062"/>
                      <a:pt x="1850238" y="736455"/>
                    </a:cubicBezTo>
                    <a:cubicBezTo>
                      <a:pt x="1706257" y="802780"/>
                      <a:pt x="1555402" y="844281"/>
                      <a:pt x="1398181" y="864141"/>
                    </a:cubicBezTo>
                    <a:cubicBezTo>
                      <a:pt x="1274060" y="879799"/>
                      <a:pt x="1149811" y="881072"/>
                      <a:pt x="1025562" y="869869"/>
                    </a:cubicBezTo>
                    <a:cubicBezTo>
                      <a:pt x="938359" y="861976"/>
                      <a:pt x="852301" y="847082"/>
                      <a:pt x="767517" y="825695"/>
                    </a:cubicBezTo>
                    <a:cubicBezTo>
                      <a:pt x="493176" y="756696"/>
                      <a:pt x="251808" y="626846"/>
                      <a:pt x="44302" y="434362"/>
                    </a:cubicBezTo>
                    <a:cubicBezTo>
                      <a:pt x="29917" y="420995"/>
                      <a:pt x="14767" y="408519"/>
                      <a:pt x="0" y="395534"/>
                    </a:cubicBezTo>
                    <a:cubicBezTo>
                      <a:pt x="1400" y="393370"/>
                      <a:pt x="2673" y="391206"/>
                      <a:pt x="4074" y="389042"/>
                    </a:cubicBezTo>
                    <a:cubicBezTo>
                      <a:pt x="28134" y="390442"/>
                      <a:pt x="52195" y="391715"/>
                      <a:pt x="76128" y="393370"/>
                    </a:cubicBezTo>
                    <a:cubicBezTo>
                      <a:pt x="150473" y="398462"/>
                      <a:pt x="224819" y="403809"/>
                      <a:pt x="299292" y="408901"/>
                    </a:cubicBezTo>
                    <a:cubicBezTo>
                      <a:pt x="341812" y="411829"/>
                      <a:pt x="384331" y="413993"/>
                      <a:pt x="426724" y="417685"/>
                    </a:cubicBezTo>
                    <a:cubicBezTo>
                      <a:pt x="437672" y="418576"/>
                      <a:pt x="440218" y="415266"/>
                      <a:pt x="440982" y="405464"/>
                    </a:cubicBezTo>
                    <a:cubicBezTo>
                      <a:pt x="450020" y="291527"/>
                      <a:pt x="459186" y="177462"/>
                      <a:pt x="468479" y="63525"/>
                    </a:cubicBezTo>
                    <a:cubicBezTo>
                      <a:pt x="470007" y="43029"/>
                      <a:pt x="472171" y="22660"/>
                      <a:pt x="474335" y="0"/>
                    </a:cubicBezTo>
                    <a:close/>
                  </a:path>
                </a:pathLst>
              </a:custGeom>
              <a:solidFill>
                <a:schemeClr val="bg1"/>
              </a:solidFill>
              <a:ln w="12719"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5B4B0955-50E8-4FDC-9E32-E6AFB69460DE}"/>
                  </a:ext>
                </a:extLst>
              </p:cNvPr>
              <p:cNvSpPr/>
              <p:nvPr/>
            </p:nvSpPr>
            <p:spPr>
              <a:xfrm>
                <a:off x="334582" y="2319177"/>
                <a:ext cx="929320" cy="2011405"/>
              </a:xfrm>
              <a:custGeom>
                <a:avLst/>
                <a:gdLst>
                  <a:gd name="connsiteX0" fmla="*/ 507461 w 929320"/>
                  <a:gd name="connsiteY0" fmla="*/ 9 h 2011405"/>
                  <a:gd name="connsiteX1" fmla="*/ 497913 w 929320"/>
                  <a:gd name="connsiteY1" fmla="*/ 164231 h 2011405"/>
                  <a:gd name="connsiteX2" fmla="*/ 487984 w 929320"/>
                  <a:gd name="connsiteY2" fmla="*/ 359006 h 2011405"/>
                  <a:gd name="connsiteX3" fmla="*/ 486456 w 929320"/>
                  <a:gd name="connsiteY3" fmla="*/ 394270 h 2011405"/>
                  <a:gd name="connsiteX4" fmla="*/ 499568 w 929320"/>
                  <a:gd name="connsiteY4" fmla="*/ 408528 h 2011405"/>
                  <a:gd name="connsiteX5" fmla="*/ 682377 w 929320"/>
                  <a:gd name="connsiteY5" fmla="*/ 420876 h 2011405"/>
                  <a:gd name="connsiteX6" fmla="*/ 931639 w 929320"/>
                  <a:gd name="connsiteY6" fmla="*/ 437808 h 2011405"/>
                  <a:gd name="connsiteX7" fmla="*/ 828268 w 929320"/>
                  <a:gd name="connsiteY7" fmla="*/ 550981 h 2011405"/>
                  <a:gd name="connsiteX8" fmla="*/ 648896 w 929320"/>
                  <a:gd name="connsiteY8" fmla="*/ 935058 h 2011405"/>
                  <a:gd name="connsiteX9" fmla="*/ 643295 w 929320"/>
                  <a:gd name="connsiteY9" fmla="*/ 1196286 h 2011405"/>
                  <a:gd name="connsiteX10" fmla="*/ 720568 w 929320"/>
                  <a:gd name="connsiteY10" fmla="*/ 1467698 h 2011405"/>
                  <a:gd name="connsiteX11" fmla="*/ 798606 w 929320"/>
                  <a:gd name="connsiteY11" fmla="*/ 1590801 h 2011405"/>
                  <a:gd name="connsiteX12" fmla="*/ 804462 w 929320"/>
                  <a:gd name="connsiteY12" fmla="*/ 1609006 h 2011405"/>
                  <a:gd name="connsiteX13" fmla="*/ 781802 w 929320"/>
                  <a:gd name="connsiteY13" fmla="*/ 1898877 h 2011405"/>
                  <a:gd name="connsiteX14" fmla="*/ 774545 w 929320"/>
                  <a:gd name="connsiteY14" fmla="*/ 1994483 h 2011405"/>
                  <a:gd name="connsiteX15" fmla="*/ 755959 w 929320"/>
                  <a:gd name="connsiteY15" fmla="*/ 2011287 h 2011405"/>
                  <a:gd name="connsiteX16" fmla="*/ 492694 w 929320"/>
                  <a:gd name="connsiteY16" fmla="*/ 1991682 h 2011405"/>
                  <a:gd name="connsiteX17" fmla="*/ 338401 w 929320"/>
                  <a:gd name="connsiteY17" fmla="*/ 1980861 h 2011405"/>
                  <a:gd name="connsiteX18" fmla="*/ 316632 w 929320"/>
                  <a:gd name="connsiteY18" fmla="*/ 1971186 h 2011405"/>
                  <a:gd name="connsiteX19" fmla="*/ 118674 w 929320"/>
                  <a:gd name="connsiteY19" fmla="*/ 1671385 h 2011405"/>
                  <a:gd name="connsiteX20" fmla="*/ 16704 w 929320"/>
                  <a:gd name="connsiteY20" fmla="*/ 1309459 h 2011405"/>
                  <a:gd name="connsiteX21" fmla="*/ 1682 w 929320"/>
                  <a:gd name="connsiteY21" fmla="*/ 997309 h 2011405"/>
                  <a:gd name="connsiteX22" fmla="*/ 349604 w 929320"/>
                  <a:gd name="connsiteY22" fmla="*/ 137752 h 2011405"/>
                  <a:gd name="connsiteX23" fmla="*/ 491166 w 929320"/>
                  <a:gd name="connsiteY23" fmla="*/ 8538 h 2011405"/>
                  <a:gd name="connsiteX24" fmla="*/ 507461 w 929320"/>
                  <a:gd name="connsiteY24" fmla="*/ 9 h 2011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29320" h="2011405">
                    <a:moveTo>
                      <a:pt x="507461" y="9"/>
                    </a:moveTo>
                    <a:cubicBezTo>
                      <a:pt x="504279" y="55004"/>
                      <a:pt x="501478" y="109618"/>
                      <a:pt x="497913" y="164231"/>
                    </a:cubicBezTo>
                    <a:cubicBezTo>
                      <a:pt x="493712" y="229156"/>
                      <a:pt x="489766" y="293954"/>
                      <a:pt x="487984" y="359006"/>
                    </a:cubicBezTo>
                    <a:cubicBezTo>
                      <a:pt x="487602" y="370718"/>
                      <a:pt x="487220" y="382558"/>
                      <a:pt x="486456" y="394270"/>
                    </a:cubicBezTo>
                    <a:cubicBezTo>
                      <a:pt x="485820" y="404072"/>
                      <a:pt x="489129" y="407891"/>
                      <a:pt x="499568" y="408528"/>
                    </a:cubicBezTo>
                    <a:cubicBezTo>
                      <a:pt x="560547" y="412220"/>
                      <a:pt x="621398" y="416675"/>
                      <a:pt x="682377" y="420876"/>
                    </a:cubicBezTo>
                    <a:cubicBezTo>
                      <a:pt x="764361" y="426478"/>
                      <a:pt x="846472" y="431952"/>
                      <a:pt x="931639" y="437808"/>
                    </a:cubicBezTo>
                    <a:cubicBezTo>
                      <a:pt x="892938" y="474344"/>
                      <a:pt x="859075" y="511262"/>
                      <a:pt x="828268" y="550981"/>
                    </a:cubicBezTo>
                    <a:cubicBezTo>
                      <a:pt x="739664" y="665555"/>
                      <a:pt x="675757" y="791713"/>
                      <a:pt x="648896" y="935058"/>
                    </a:cubicBezTo>
                    <a:cubicBezTo>
                      <a:pt x="632601" y="1021752"/>
                      <a:pt x="633238" y="1108955"/>
                      <a:pt x="643295" y="1196286"/>
                    </a:cubicBezTo>
                    <a:cubicBezTo>
                      <a:pt x="654243" y="1291000"/>
                      <a:pt x="678813" y="1381768"/>
                      <a:pt x="720568" y="1467698"/>
                    </a:cubicBezTo>
                    <a:cubicBezTo>
                      <a:pt x="741955" y="1511745"/>
                      <a:pt x="766907" y="1553374"/>
                      <a:pt x="798606" y="1590801"/>
                    </a:cubicBezTo>
                    <a:cubicBezTo>
                      <a:pt x="803443" y="1596403"/>
                      <a:pt x="804971" y="1601877"/>
                      <a:pt x="804462" y="1609006"/>
                    </a:cubicBezTo>
                    <a:cubicBezTo>
                      <a:pt x="796824" y="1705630"/>
                      <a:pt x="789313" y="1802254"/>
                      <a:pt x="781802" y="1898877"/>
                    </a:cubicBezTo>
                    <a:cubicBezTo>
                      <a:pt x="779383" y="1930703"/>
                      <a:pt x="776455" y="1962529"/>
                      <a:pt x="774545" y="1994483"/>
                    </a:cubicBezTo>
                    <a:cubicBezTo>
                      <a:pt x="773782" y="2007213"/>
                      <a:pt x="770472" y="2012433"/>
                      <a:pt x="755959" y="2011287"/>
                    </a:cubicBezTo>
                    <a:cubicBezTo>
                      <a:pt x="668246" y="2004158"/>
                      <a:pt x="580534" y="1998047"/>
                      <a:pt x="492694" y="1991682"/>
                    </a:cubicBezTo>
                    <a:cubicBezTo>
                      <a:pt x="441263" y="1987990"/>
                      <a:pt x="389832" y="1984044"/>
                      <a:pt x="338401" y="1980861"/>
                    </a:cubicBezTo>
                    <a:cubicBezTo>
                      <a:pt x="329363" y="1980352"/>
                      <a:pt x="322870" y="1977551"/>
                      <a:pt x="316632" y="1971186"/>
                    </a:cubicBezTo>
                    <a:cubicBezTo>
                      <a:pt x="230447" y="1884492"/>
                      <a:pt x="168068" y="1782139"/>
                      <a:pt x="118674" y="1671385"/>
                    </a:cubicBezTo>
                    <a:cubicBezTo>
                      <a:pt x="67116" y="1555793"/>
                      <a:pt x="34781" y="1434599"/>
                      <a:pt x="16704" y="1309459"/>
                    </a:cubicBezTo>
                    <a:cubicBezTo>
                      <a:pt x="1809" y="1205834"/>
                      <a:pt x="-2901" y="1101699"/>
                      <a:pt x="1682" y="997309"/>
                    </a:cubicBezTo>
                    <a:cubicBezTo>
                      <a:pt x="16322" y="669883"/>
                      <a:pt x="127586" y="381285"/>
                      <a:pt x="349604" y="137752"/>
                    </a:cubicBezTo>
                    <a:cubicBezTo>
                      <a:pt x="392760" y="90395"/>
                      <a:pt x="439608" y="46857"/>
                      <a:pt x="491166" y="8538"/>
                    </a:cubicBezTo>
                    <a:cubicBezTo>
                      <a:pt x="495877" y="5101"/>
                      <a:pt x="499823" y="-246"/>
                      <a:pt x="507461" y="9"/>
                    </a:cubicBezTo>
                    <a:close/>
                  </a:path>
                </a:pathLst>
              </a:custGeom>
              <a:solidFill>
                <a:schemeClr val="bg1"/>
              </a:solidFill>
              <a:ln w="12719"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7509C3B5-A05E-4E3B-B302-3B81A476B4AC}"/>
                  </a:ext>
                </a:extLst>
              </p:cNvPr>
              <p:cNvSpPr/>
              <p:nvPr/>
            </p:nvSpPr>
            <p:spPr>
              <a:xfrm>
                <a:off x="3989751" y="3972410"/>
                <a:ext cx="2100518" cy="903859"/>
              </a:xfrm>
              <a:custGeom>
                <a:avLst/>
                <a:gdLst>
                  <a:gd name="connsiteX0" fmla="*/ 1717092 w 2100518"/>
                  <a:gd name="connsiteY0" fmla="*/ 127760 h 903859"/>
                  <a:gd name="connsiteX1" fmla="*/ 1704362 w 2100518"/>
                  <a:gd name="connsiteY1" fmla="*/ 273014 h 903859"/>
                  <a:gd name="connsiteX2" fmla="*/ 1678773 w 2100518"/>
                  <a:gd name="connsiteY2" fmla="*/ 552829 h 903859"/>
                  <a:gd name="connsiteX3" fmla="*/ 1694814 w 2100518"/>
                  <a:gd name="connsiteY3" fmla="*/ 572179 h 903859"/>
                  <a:gd name="connsiteX4" fmla="*/ 1946367 w 2100518"/>
                  <a:gd name="connsiteY4" fmla="*/ 593439 h 903859"/>
                  <a:gd name="connsiteX5" fmla="*/ 2107789 w 2100518"/>
                  <a:gd name="connsiteY5" fmla="*/ 607188 h 903859"/>
                  <a:gd name="connsiteX6" fmla="*/ 2094422 w 2100518"/>
                  <a:gd name="connsiteY6" fmla="*/ 619536 h 903859"/>
                  <a:gd name="connsiteX7" fmla="*/ 1500930 w 2100518"/>
                  <a:gd name="connsiteY7" fmla="*/ 866506 h 903859"/>
                  <a:gd name="connsiteX8" fmla="*/ 1158609 w 2100518"/>
                  <a:gd name="connsiteY8" fmla="*/ 904570 h 903859"/>
                  <a:gd name="connsiteX9" fmla="*/ 152524 w 2100518"/>
                  <a:gd name="connsiteY9" fmla="*/ 559067 h 903859"/>
                  <a:gd name="connsiteX10" fmla="*/ 12490 w 2100518"/>
                  <a:gd name="connsiteY10" fmla="*/ 431126 h 903859"/>
                  <a:gd name="connsiteX11" fmla="*/ 269 w 2100518"/>
                  <a:gd name="connsiteY11" fmla="*/ 397136 h 903859"/>
                  <a:gd name="connsiteX12" fmla="*/ 31840 w 2100518"/>
                  <a:gd name="connsiteY12" fmla="*/ 14714 h 903859"/>
                  <a:gd name="connsiteX13" fmla="*/ 49408 w 2100518"/>
                  <a:gd name="connsiteY13" fmla="*/ 201 h 903859"/>
                  <a:gd name="connsiteX14" fmla="*/ 311018 w 2100518"/>
                  <a:gd name="connsiteY14" fmla="*/ 22225 h 903859"/>
                  <a:gd name="connsiteX15" fmla="*/ 490390 w 2100518"/>
                  <a:gd name="connsiteY15" fmla="*/ 37374 h 903859"/>
                  <a:gd name="connsiteX16" fmla="*/ 511140 w 2100518"/>
                  <a:gd name="connsiteY16" fmla="*/ 46158 h 903859"/>
                  <a:gd name="connsiteX17" fmla="*/ 1000752 w 2100518"/>
                  <a:gd name="connsiteY17" fmla="*/ 286890 h 903859"/>
                  <a:gd name="connsiteX18" fmla="*/ 1690231 w 2100518"/>
                  <a:gd name="connsiteY18" fmla="*/ 145710 h 903859"/>
                  <a:gd name="connsiteX19" fmla="*/ 1717092 w 2100518"/>
                  <a:gd name="connsiteY19" fmla="*/ 127760 h 903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00518" h="903859">
                    <a:moveTo>
                      <a:pt x="1717092" y="127760"/>
                    </a:moveTo>
                    <a:cubicBezTo>
                      <a:pt x="1712636" y="178300"/>
                      <a:pt x="1708690" y="225657"/>
                      <a:pt x="1704362" y="273014"/>
                    </a:cubicBezTo>
                    <a:cubicBezTo>
                      <a:pt x="1695960" y="366328"/>
                      <a:pt x="1687685" y="459642"/>
                      <a:pt x="1678773" y="552829"/>
                    </a:cubicBezTo>
                    <a:cubicBezTo>
                      <a:pt x="1677501" y="566323"/>
                      <a:pt x="1680683" y="571161"/>
                      <a:pt x="1694814" y="572179"/>
                    </a:cubicBezTo>
                    <a:cubicBezTo>
                      <a:pt x="1778707" y="578799"/>
                      <a:pt x="1862474" y="586310"/>
                      <a:pt x="1946367" y="593439"/>
                    </a:cubicBezTo>
                    <a:cubicBezTo>
                      <a:pt x="1999962" y="598022"/>
                      <a:pt x="2053557" y="602605"/>
                      <a:pt x="2107789" y="607188"/>
                    </a:cubicBezTo>
                    <a:cubicBezTo>
                      <a:pt x="2105624" y="614444"/>
                      <a:pt x="2099132" y="616226"/>
                      <a:pt x="2094422" y="619536"/>
                    </a:cubicBezTo>
                    <a:cubicBezTo>
                      <a:pt x="1913904" y="743530"/>
                      <a:pt x="1714673" y="822459"/>
                      <a:pt x="1500930" y="866506"/>
                    </a:cubicBezTo>
                    <a:cubicBezTo>
                      <a:pt x="1388011" y="889803"/>
                      <a:pt x="1273819" y="900242"/>
                      <a:pt x="1158609" y="904570"/>
                    </a:cubicBezTo>
                    <a:cubicBezTo>
                      <a:pt x="778479" y="918701"/>
                      <a:pt x="446215" y="796234"/>
                      <a:pt x="152524" y="559067"/>
                    </a:cubicBezTo>
                    <a:cubicBezTo>
                      <a:pt x="103130" y="519093"/>
                      <a:pt x="56664" y="476574"/>
                      <a:pt x="12490" y="431126"/>
                    </a:cubicBezTo>
                    <a:cubicBezTo>
                      <a:pt x="2942" y="421324"/>
                      <a:pt x="-1132" y="411776"/>
                      <a:pt x="269" y="397136"/>
                    </a:cubicBezTo>
                    <a:cubicBezTo>
                      <a:pt x="11599" y="269704"/>
                      <a:pt x="21910" y="142273"/>
                      <a:pt x="31840" y="14714"/>
                    </a:cubicBezTo>
                    <a:cubicBezTo>
                      <a:pt x="32859" y="1729"/>
                      <a:pt x="37314" y="-817"/>
                      <a:pt x="49408" y="201"/>
                    </a:cubicBezTo>
                    <a:cubicBezTo>
                      <a:pt x="136611" y="7840"/>
                      <a:pt x="223815" y="14842"/>
                      <a:pt x="311018" y="22225"/>
                    </a:cubicBezTo>
                    <a:cubicBezTo>
                      <a:pt x="370851" y="27190"/>
                      <a:pt x="430557" y="32664"/>
                      <a:pt x="490390" y="37374"/>
                    </a:cubicBezTo>
                    <a:cubicBezTo>
                      <a:pt x="498664" y="38011"/>
                      <a:pt x="504902" y="40430"/>
                      <a:pt x="511140" y="46158"/>
                    </a:cubicBezTo>
                    <a:cubicBezTo>
                      <a:pt x="649902" y="176008"/>
                      <a:pt x="815142" y="252009"/>
                      <a:pt x="1000752" y="286890"/>
                    </a:cubicBezTo>
                    <a:cubicBezTo>
                      <a:pt x="1249886" y="333738"/>
                      <a:pt x="1477888" y="278361"/>
                      <a:pt x="1690231" y="145710"/>
                    </a:cubicBezTo>
                    <a:cubicBezTo>
                      <a:pt x="1697869" y="140873"/>
                      <a:pt x="1705635" y="135398"/>
                      <a:pt x="1717092" y="127760"/>
                    </a:cubicBezTo>
                    <a:close/>
                  </a:path>
                </a:pathLst>
              </a:custGeom>
              <a:solidFill>
                <a:schemeClr val="accent1"/>
              </a:solidFill>
              <a:ln w="12719"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F92CFDD3-542D-478B-978D-F7757B6AE23D}"/>
                  </a:ext>
                </a:extLst>
              </p:cNvPr>
              <p:cNvSpPr/>
              <p:nvPr/>
            </p:nvSpPr>
            <p:spPr>
              <a:xfrm>
                <a:off x="913641" y="1930448"/>
                <a:ext cx="2113249" cy="865668"/>
              </a:xfrm>
              <a:custGeom>
                <a:avLst/>
                <a:gdLst>
                  <a:gd name="connsiteX0" fmla="*/ 1661139 w 2113248"/>
                  <a:gd name="connsiteY0" fmla="*/ 877840 h 865668"/>
                  <a:gd name="connsiteX1" fmla="*/ 1587812 w 2113248"/>
                  <a:gd name="connsiteY1" fmla="*/ 810751 h 865668"/>
                  <a:gd name="connsiteX2" fmla="*/ 1117933 w 2113248"/>
                  <a:gd name="connsiteY2" fmla="*/ 601081 h 865668"/>
                  <a:gd name="connsiteX3" fmla="*/ 697574 w 2113248"/>
                  <a:gd name="connsiteY3" fmla="*/ 645256 h 865668"/>
                  <a:gd name="connsiteX4" fmla="*/ 461552 w 2113248"/>
                  <a:gd name="connsiteY4" fmla="*/ 748754 h 865668"/>
                  <a:gd name="connsiteX5" fmla="*/ 443985 w 2113248"/>
                  <a:gd name="connsiteY5" fmla="*/ 752828 h 865668"/>
                  <a:gd name="connsiteX6" fmla="*/ 242589 w 2113248"/>
                  <a:gd name="connsiteY6" fmla="*/ 739461 h 865668"/>
                  <a:gd name="connsiteX7" fmla="*/ 14333 w 2113248"/>
                  <a:gd name="connsiteY7" fmla="*/ 725075 h 865668"/>
                  <a:gd name="connsiteX8" fmla="*/ 75 w 2113248"/>
                  <a:gd name="connsiteY8" fmla="*/ 711199 h 865668"/>
                  <a:gd name="connsiteX9" fmla="*/ 23499 w 2113248"/>
                  <a:gd name="connsiteY9" fmla="*/ 331960 h 865668"/>
                  <a:gd name="connsiteX10" fmla="*/ 35847 w 2113248"/>
                  <a:gd name="connsiteY10" fmla="*/ 310191 h 865668"/>
                  <a:gd name="connsiteX11" fmla="*/ 423489 w 2113248"/>
                  <a:gd name="connsiteY11" fmla="*/ 108923 h 865668"/>
                  <a:gd name="connsiteX12" fmla="*/ 857850 w 2113248"/>
                  <a:gd name="connsiteY12" fmla="*/ 10390 h 865668"/>
                  <a:gd name="connsiteX13" fmla="*/ 1203736 w 2113248"/>
                  <a:gd name="connsiteY13" fmla="*/ 8480 h 865668"/>
                  <a:gd name="connsiteX14" fmla="*/ 1697294 w 2113248"/>
                  <a:gd name="connsiteY14" fmla="*/ 158445 h 865668"/>
                  <a:gd name="connsiteX15" fmla="*/ 2117143 w 2113248"/>
                  <a:gd name="connsiteY15" fmla="*/ 460665 h 865668"/>
                  <a:gd name="connsiteX16" fmla="*/ 2124526 w 2113248"/>
                  <a:gd name="connsiteY16" fmla="*/ 464611 h 865668"/>
                  <a:gd name="connsiteX17" fmla="*/ 2121980 w 2113248"/>
                  <a:gd name="connsiteY17" fmla="*/ 468939 h 865668"/>
                  <a:gd name="connsiteX18" fmla="*/ 2066221 w 2113248"/>
                  <a:gd name="connsiteY18" fmla="*/ 465375 h 865668"/>
                  <a:gd name="connsiteX19" fmla="*/ 1712316 w 2113248"/>
                  <a:gd name="connsiteY19" fmla="*/ 440423 h 865668"/>
                  <a:gd name="connsiteX20" fmla="*/ 1697166 w 2113248"/>
                  <a:gd name="connsiteY20" fmla="*/ 453026 h 865668"/>
                  <a:gd name="connsiteX21" fmla="*/ 1685709 w 2113248"/>
                  <a:gd name="connsiteY21" fmla="*/ 590515 h 865668"/>
                  <a:gd name="connsiteX22" fmla="*/ 1661139 w 2113248"/>
                  <a:gd name="connsiteY22" fmla="*/ 877840 h 86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13248" h="865668">
                    <a:moveTo>
                      <a:pt x="1661139" y="877840"/>
                    </a:moveTo>
                    <a:cubicBezTo>
                      <a:pt x="1636442" y="852889"/>
                      <a:pt x="1613018" y="830738"/>
                      <a:pt x="1587812" y="810751"/>
                    </a:cubicBezTo>
                    <a:cubicBezTo>
                      <a:pt x="1449051" y="700633"/>
                      <a:pt x="1293231" y="628452"/>
                      <a:pt x="1117933" y="601081"/>
                    </a:cubicBezTo>
                    <a:cubicBezTo>
                      <a:pt x="974079" y="578548"/>
                      <a:pt x="834299" y="599044"/>
                      <a:pt x="697574" y="645256"/>
                    </a:cubicBezTo>
                    <a:cubicBezTo>
                      <a:pt x="615972" y="672881"/>
                      <a:pt x="536025" y="704834"/>
                      <a:pt x="461552" y="748754"/>
                    </a:cubicBezTo>
                    <a:cubicBezTo>
                      <a:pt x="455951" y="752064"/>
                      <a:pt x="450222" y="753210"/>
                      <a:pt x="443985" y="752828"/>
                    </a:cubicBezTo>
                    <a:cubicBezTo>
                      <a:pt x="376895" y="748372"/>
                      <a:pt x="309806" y="743789"/>
                      <a:pt x="242589" y="739461"/>
                    </a:cubicBezTo>
                    <a:cubicBezTo>
                      <a:pt x="166462" y="734496"/>
                      <a:pt x="90461" y="729531"/>
                      <a:pt x="14333" y="725075"/>
                    </a:cubicBezTo>
                    <a:cubicBezTo>
                      <a:pt x="4403" y="724439"/>
                      <a:pt x="-689" y="723548"/>
                      <a:pt x="75" y="711199"/>
                    </a:cubicBezTo>
                    <a:cubicBezTo>
                      <a:pt x="8350" y="584786"/>
                      <a:pt x="16115" y="458373"/>
                      <a:pt x="23499" y="331960"/>
                    </a:cubicBezTo>
                    <a:cubicBezTo>
                      <a:pt x="24135" y="321649"/>
                      <a:pt x="28082" y="315920"/>
                      <a:pt x="35847" y="310191"/>
                    </a:cubicBezTo>
                    <a:cubicBezTo>
                      <a:pt x="155004" y="223624"/>
                      <a:pt x="285618" y="159081"/>
                      <a:pt x="423489" y="108923"/>
                    </a:cubicBezTo>
                    <a:cubicBezTo>
                      <a:pt x="564032" y="57747"/>
                      <a:pt x="709032" y="25921"/>
                      <a:pt x="857850" y="10390"/>
                    </a:cubicBezTo>
                    <a:cubicBezTo>
                      <a:pt x="973060" y="-1704"/>
                      <a:pt x="1088525" y="-4377"/>
                      <a:pt x="1203736" y="8480"/>
                    </a:cubicBezTo>
                    <a:cubicBezTo>
                      <a:pt x="1377378" y="27958"/>
                      <a:pt x="1541601" y="79389"/>
                      <a:pt x="1697294" y="158445"/>
                    </a:cubicBezTo>
                    <a:cubicBezTo>
                      <a:pt x="1852859" y="237373"/>
                      <a:pt x="1993912" y="336670"/>
                      <a:pt x="2117143" y="460665"/>
                    </a:cubicBezTo>
                    <a:cubicBezTo>
                      <a:pt x="2119052" y="462574"/>
                      <a:pt x="2121980" y="463338"/>
                      <a:pt x="2124526" y="464611"/>
                    </a:cubicBezTo>
                    <a:cubicBezTo>
                      <a:pt x="2123635" y="466012"/>
                      <a:pt x="2122872" y="467539"/>
                      <a:pt x="2121980" y="468939"/>
                    </a:cubicBezTo>
                    <a:cubicBezTo>
                      <a:pt x="2103394" y="467794"/>
                      <a:pt x="2084808" y="466648"/>
                      <a:pt x="2066221" y="465375"/>
                    </a:cubicBezTo>
                    <a:cubicBezTo>
                      <a:pt x="1948210" y="457227"/>
                      <a:pt x="1830199" y="449335"/>
                      <a:pt x="1712316" y="440423"/>
                    </a:cubicBezTo>
                    <a:cubicBezTo>
                      <a:pt x="1700094" y="439532"/>
                      <a:pt x="1697930" y="443224"/>
                      <a:pt x="1697166" y="453026"/>
                    </a:cubicBezTo>
                    <a:cubicBezTo>
                      <a:pt x="1693475" y="498856"/>
                      <a:pt x="1689656" y="544685"/>
                      <a:pt x="1685709" y="590515"/>
                    </a:cubicBezTo>
                    <a:cubicBezTo>
                      <a:pt x="1677434" y="685229"/>
                      <a:pt x="1669414" y="779944"/>
                      <a:pt x="1661139" y="877840"/>
                    </a:cubicBezTo>
                    <a:close/>
                  </a:path>
                </a:pathLst>
              </a:custGeom>
              <a:solidFill>
                <a:schemeClr val="bg1"/>
              </a:solidFill>
              <a:ln w="12719" cap="flat">
                <a:noFill/>
                <a:prstDash val="solid"/>
                <a:miter/>
              </a:ln>
            </p:spPr>
            <p:txBody>
              <a:bodyPr rtlCol="0" anchor="ctr"/>
              <a:lstStyle/>
              <a:p>
                <a:endParaRPr lang="en-GB" dirty="0"/>
              </a:p>
            </p:txBody>
          </p:sp>
          <p:sp>
            <p:nvSpPr>
              <p:cNvPr id="22" name="Freeform: Shape 21">
                <a:extLst>
                  <a:ext uri="{FF2B5EF4-FFF2-40B4-BE49-F238E27FC236}">
                    <a16:creationId xmlns:a16="http://schemas.microsoft.com/office/drawing/2014/main" id="{7297CE93-06B1-4E65-82F9-77EC5446DEB0}"/>
                  </a:ext>
                </a:extLst>
              </p:cNvPr>
              <p:cNvSpPr/>
              <p:nvPr/>
            </p:nvSpPr>
            <p:spPr>
              <a:xfrm>
                <a:off x="4197653" y="1937236"/>
                <a:ext cx="2024136" cy="802016"/>
              </a:xfrm>
              <a:custGeom>
                <a:avLst/>
                <a:gdLst>
                  <a:gd name="connsiteX0" fmla="*/ 404063 w 2024135"/>
                  <a:gd name="connsiteY0" fmla="*/ 761062 h 802016"/>
                  <a:gd name="connsiteX1" fmla="*/ 411192 w 2024135"/>
                  <a:gd name="connsiteY1" fmla="*/ 661892 h 802016"/>
                  <a:gd name="connsiteX2" fmla="*/ 433980 w 2024135"/>
                  <a:gd name="connsiteY2" fmla="*/ 356617 h 802016"/>
                  <a:gd name="connsiteX3" fmla="*/ 420358 w 2024135"/>
                  <a:gd name="connsiteY3" fmla="*/ 340322 h 802016"/>
                  <a:gd name="connsiteX4" fmla="*/ 10184 w 2024135"/>
                  <a:gd name="connsiteY4" fmla="*/ 299966 h 802016"/>
                  <a:gd name="connsiteX5" fmla="*/ 0 w 2024135"/>
                  <a:gd name="connsiteY5" fmla="*/ 295893 h 802016"/>
                  <a:gd name="connsiteX6" fmla="*/ 34372 w 2024135"/>
                  <a:gd name="connsiteY6" fmla="*/ 272978 h 802016"/>
                  <a:gd name="connsiteX7" fmla="*/ 624172 w 2024135"/>
                  <a:gd name="connsiteY7" fmla="*/ 41284 h 802016"/>
                  <a:gd name="connsiteX8" fmla="*/ 1122568 w 2024135"/>
                  <a:gd name="connsiteY8" fmla="*/ 2329 h 802016"/>
                  <a:gd name="connsiteX9" fmla="*/ 1592320 w 2024135"/>
                  <a:gd name="connsiteY9" fmla="*/ 95643 h 802016"/>
                  <a:gd name="connsiteX10" fmla="*/ 1983526 w 2024135"/>
                  <a:gd name="connsiteY10" fmla="*/ 336503 h 802016"/>
                  <a:gd name="connsiteX11" fmla="*/ 2025027 w 2024135"/>
                  <a:gd name="connsiteY11" fmla="*/ 446493 h 802016"/>
                  <a:gd name="connsiteX12" fmla="*/ 2003258 w 2024135"/>
                  <a:gd name="connsiteY12" fmla="*/ 735092 h 802016"/>
                  <a:gd name="connsiteX13" fmla="*/ 1999439 w 2024135"/>
                  <a:gd name="connsiteY13" fmla="*/ 793779 h 802016"/>
                  <a:gd name="connsiteX14" fmla="*/ 1984926 w 2024135"/>
                  <a:gd name="connsiteY14" fmla="*/ 806000 h 802016"/>
                  <a:gd name="connsiteX15" fmla="*/ 1734773 w 2024135"/>
                  <a:gd name="connsiteY15" fmla="*/ 790978 h 802016"/>
                  <a:gd name="connsiteX16" fmla="*/ 1548400 w 2024135"/>
                  <a:gd name="connsiteY16" fmla="*/ 779776 h 802016"/>
                  <a:gd name="connsiteX17" fmla="*/ 1531469 w 2024135"/>
                  <a:gd name="connsiteY17" fmla="*/ 774556 h 802016"/>
                  <a:gd name="connsiteX18" fmla="*/ 1243889 w 2024135"/>
                  <a:gd name="connsiteY18" fmla="*/ 620264 h 802016"/>
                  <a:gd name="connsiteX19" fmla="*/ 880308 w 2024135"/>
                  <a:gd name="connsiteY19" fmla="*/ 589201 h 802016"/>
                  <a:gd name="connsiteX20" fmla="*/ 556956 w 2024135"/>
                  <a:gd name="connsiteY20" fmla="*/ 667621 h 802016"/>
                  <a:gd name="connsiteX21" fmla="*/ 410938 w 2024135"/>
                  <a:gd name="connsiteY21" fmla="*/ 759534 h 802016"/>
                  <a:gd name="connsiteX22" fmla="*/ 404063 w 2024135"/>
                  <a:gd name="connsiteY22" fmla="*/ 761062 h 80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024135" h="802016">
                    <a:moveTo>
                      <a:pt x="404063" y="761062"/>
                    </a:moveTo>
                    <a:cubicBezTo>
                      <a:pt x="406355" y="728345"/>
                      <a:pt x="408773" y="695118"/>
                      <a:pt x="411192" y="661892"/>
                    </a:cubicBezTo>
                    <a:cubicBezTo>
                      <a:pt x="418703" y="560176"/>
                      <a:pt x="426214" y="458333"/>
                      <a:pt x="433980" y="356617"/>
                    </a:cubicBezTo>
                    <a:cubicBezTo>
                      <a:pt x="434871" y="345414"/>
                      <a:pt x="432452" y="341467"/>
                      <a:pt x="420358" y="340322"/>
                    </a:cubicBezTo>
                    <a:cubicBezTo>
                      <a:pt x="283634" y="327337"/>
                      <a:pt x="146909" y="313588"/>
                      <a:pt x="10184" y="299966"/>
                    </a:cubicBezTo>
                    <a:cubicBezTo>
                      <a:pt x="7129" y="299712"/>
                      <a:pt x="3310" y="300603"/>
                      <a:pt x="0" y="295893"/>
                    </a:cubicBezTo>
                    <a:cubicBezTo>
                      <a:pt x="11457" y="288254"/>
                      <a:pt x="22787" y="280234"/>
                      <a:pt x="34372" y="272978"/>
                    </a:cubicBezTo>
                    <a:cubicBezTo>
                      <a:pt x="216799" y="159677"/>
                      <a:pt x="414757" y="85713"/>
                      <a:pt x="624172" y="41284"/>
                    </a:cubicBezTo>
                    <a:cubicBezTo>
                      <a:pt x="788522" y="6403"/>
                      <a:pt x="954781" y="-5564"/>
                      <a:pt x="1122568" y="2329"/>
                    </a:cubicBezTo>
                    <a:cubicBezTo>
                      <a:pt x="1283735" y="9967"/>
                      <a:pt x="1440956" y="38102"/>
                      <a:pt x="1592320" y="95643"/>
                    </a:cubicBezTo>
                    <a:cubicBezTo>
                      <a:pt x="1737956" y="151020"/>
                      <a:pt x="1870225" y="228294"/>
                      <a:pt x="1983526" y="336503"/>
                    </a:cubicBezTo>
                    <a:cubicBezTo>
                      <a:pt x="2031010" y="381823"/>
                      <a:pt x="2030628" y="381950"/>
                      <a:pt x="2025027" y="446493"/>
                    </a:cubicBezTo>
                    <a:cubicBezTo>
                      <a:pt x="2016879" y="542608"/>
                      <a:pt x="2010387" y="638850"/>
                      <a:pt x="2003258" y="735092"/>
                    </a:cubicBezTo>
                    <a:cubicBezTo>
                      <a:pt x="2001858" y="754697"/>
                      <a:pt x="2000075" y="774174"/>
                      <a:pt x="1999439" y="793779"/>
                    </a:cubicBezTo>
                    <a:cubicBezTo>
                      <a:pt x="1999057" y="804218"/>
                      <a:pt x="1994983" y="806637"/>
                      <a:pt x="1984926" y="806000"/>
                    </a:cubicBezTo>
                    <a:cubicBezTo>
                      <a:pt x="1901542" y="800654"/>
                      <a:pt x="1818157" y="795943"/>
                      <a:pt x="1734773" y="790978"/>
                    </a:cubicBezTo>
                    <a:cubicBezTo>
                      <a:pt x="1672649" y="787287"/>
                      <a:pt x="1610524" y="783595"/>
                      <a:pt x="1548400" y="779776"/>
                    </a:cubicBezTo>
                    <a:cubicBezTo>
                      <a:pt x="1542417" y="779394"/>
                      <a:pt x="1536688" y="779521"/>
                      <a:pt x="1531469" y="774556"/>
                    </a:cubicBezTo>
                    <a:cubicBezTo>
                      <a:pt x="1449357" y="697537"/>
                      <a:pt x="1350951" y="650817"/>
                      <a:pt x="1243889" y="620264"/>
                    </a:cubicBezTo>
                    <a:cubicBezTo>
                      <a:pt x="1124732" y="586273"/>
                      <a:pt x="1003156" y="580417"/>
                      <a:pt x="880308" y="589201"/>
                    </a:cubicBezTo>
                    <a:cubicBezTo>
                      <a:pt x="768153" y="597222"/>
                      <a:pt x="659690" y="620900"/>
                      <a:pt x="556956" y="667621"/>
                    </a:cubicBezTo>
                    <a:cubicBezTo>
                      <a:pt x="504124" y="691681"/>
                      <a:pt x="454476" y="720707"/>
                      <a:pt x="410938" y="759534"/>
                    </a:cubicBezTo>
                    <a:cubicBezTo>
                      <a:pt x="409665" y="760680"/>
                      <a:pt x="408137" y="762590"/>
                      <a:pt x="404063" y="761062"/>
                    </a:cubicBezTo>
                    <a:close/>
                  </a:path>
                </a:pathLst>
              </a:custGeom>
              <a:solidFill>
                <a:schemeClr val="accent1"/>
              </a:solidFill>
              <a:ln w="12719"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93063EF8-4645-46FC-A454-2A72C47E45B6}"/>
                  </a:ext>
                </a:extLst>
              </p:cNvPr>
              <p:cNvSpPr/>
              <p:nvPr/>
            </p:nvSpPr>
            <p:spPr>
              <a:xfrm>
                <a:off x="2667693" y="2463110"/>
                <a:ext cx="852938" cy="942051"/>
              </a:xfrm>
              <a:custGeom>
                <a:avLst/>
                <a:gdLst>
                  <a:gd name="connsiteX0" fmla="*/ 861868 w 852937"/>
                  <a:gd name="connsiteY0" fmla="*/ 477574 h 942050"/>
                  <a:gd name="connsiteX1" fmla="*/ 764735 w 852937"/>
                  <a:gd name="connsiteY1" fmla="*/ 586801 h 942050"/>
                  <a:gd name="connsiteX2" fmla="*/ 460478 w 852937"/>
                  <a:gd name="connsiteY2" fmla="*/ 924030 h 942050"/>
                  <a:gd name="connsiteX3" fmla="*/ 438455 w 852937"/>
                  <a:gd name="connsiteY3" fmla="*/ 947199 h 942050"/>
                  <a:gd name="connsiteX4" fmla="*/ 297402 w 852937"/>
                  <a:gd name="connsiteY4" fmla="*/ 789088 h 942050"/>
                  <a:gd name="connsiteX5" fmla="*/ 8039 w 852937"/>
                  <a:gd name="connsiteY5" fmla="*/ 467645 h 942050"/>
                  <a:gd name="connsiteX6" fmla="*/ 146 w 852937"/>
                  <a:gd name="connsiteY6" fmla="*/ 443711 h 942050"/>
                  <a:gd name="connsiteX7" fmla="*/ 15805 w 852937"/>
                  <a:gd name="connsiteY7" fmla="*/ 229077 h 942050"/>
                  <a:gd name="connsiteX8" fmla="*/ 30190 w 852937"/>
                  <a:gd name="connsiteY8" fmla="*/ 15970 h 942050"/>
                  <a:gd name="connsiteX9" fmla="*/ 47758 w 852937"/>
                  <a:gd name="connsiteY9" fmla="*/ 184 h 942050"/>
                  <a:gd name="connsiteX10" fmla="*/ 262266 w 852937"/>
                  <a:gd name="connsiteY10" fmla="*/ 18516 h 942050"/>
                  <a:gd name="connsiteX11" fmla="*/ 443165 w 852937"/>
                  <a:gd name="connsiteY11" fmla="*/ 33792 h 942050"/>
                  <a:gd name="connsiteX12" fmla="*/ 483520 w 852937"/>
                  <a:gd name="connsiteY12" fmla="*/ 52633 h 942050"/>
                  <a:gd name="connsiteX13" fmla="*/ 861868 w 852937"/>
                  <a:gd name="connsiteY13" fmla="*/ 477574 h 94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2937" h="942050">
                    <a:moveTo>
                      <a:pt x="861868" y="477574"/>
                    </a:moveTo>
                    <a:cubicBezTo>
                      <a:pt x="829533" y="513983"/>
                      <a:pt x="797325" y="550647"/>
                      <a:pt x="764735" y="586801"/>
                    </a:cubicBezTo>
                    <a:cubicBezTo>
                      <a:pt x="663401" y="699338"/>
                      <a:pt x="561940" y="811620"/>
                      <a:pt x="460478" y="924030"/>
                    </a:cubicBezTo>
                    <a:cubicBezTo>
                      <a:pt x="453349" y="931923"/>
                      <a:pt x="445838" y="939434"/>
                      <a:pt x="438455" y="947199"/>
                    </a:cubicBezTo>
                    <a:cubicBezTo>
                      <a:pt x="391479" y="894495"/>
                      <a:pt x="344504" y="841664"/>
                      <a:pt x="297402" y="789088"/>
                    </a:cubicBezTo>
                    <a:cubicBezTo>
                      <a:pt x="201032" y="681770"/>
                      <a:pt x="104663" y="574707"/>
                      <a:pt x="8039" y="467645"/>
                    </a:cubicBezTo>
                    <a:cubicBezTo>
                      <a:pt x="1547" y="460388"/>
                      <a:pt x="-617" y="453514"/>
                      <a:pt x="146" y="443711"/>
                    </a:cubicBezTo>
                    <a:cubicBezTo>
                      <a:pt x="5748" y="372167"/>
                      <a:pt x="10840" y="300622"/>
                      <a:pt x="15805" y="229077"/>
                    </a:cubicBezTo>
                    <a:cubicBezTo>
                      <a:pt x="20770" y="158041"/>
                      <a:pt x="25607" y="87005"/>
                      <a:pt x="30190" y="15970"/>
                    </a:cubicBezTo>
                    <a:cubicBezTo>
                      <a:pt x="30954" y="4258"/>
                      <a:pt x="34009" y="-1089"/>
                      <a:pt x="47758" y="184"/>
                    </a:cubicBezTo>
                    <a:cubicBezTo>
                      <a:pt x="119176" y="6931"/>
                      <a:pt x="190721" y="12405"/>
                      <a:pt x="262266" y="18516"/>
                    </a:cubicBezTo>
                    <a:cubicBezTo>
                      <a:pt x="322608" y="23608"/>
                      <a:pt x="382823" y="29591"/>
                      <a:pt x="443165" y="33792"/>
                    </a:cubicBezTo>
                    <a:cubicBezTo>
                      <a:pt x="459969" y="34938"/>
                      <a:pt x="472063" y="39648"/>
                      <a:pt x="483520" y="52633"/>
                    </a:cubicBezTo>
                    <a:cubicBezTo>
                      <a:pt x="609297" y="194705"/>
                      <a:pt x="735710" y="336139"/>
                      <a:pt x="861868" y="477574"/>
                    </a:cubicBezTo>
                    <a:close/>
                  </a:path>
                </a:pathLst>
              </a:custGeom>
              <a:solidFill>
                <a:schemeClr val="bg1"/>
              </a:solidFill>
              <a:ln w="12719"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C2ABAFDA-39B9-4F37-BE14-8786E4C5552B}"/>
                  </a:ext>
                </a:extLst>
              </p:cNvPr>
              <p:cNvSpPr/>
              <p:nvPr/>
            </p:nvSpPr>
            <p:spPr>
              <a:xfrm>
                <a:off x="3525487" y="3408527"/>
                <a:ext cx="865668" cy="891129"/>
              </a:xfrm>
              <a:custGeom>
                <a:avLst/>
                <a:gdLst>
                  <a:gd name="connsiteX0" fmla="*/ 0 w 865668"/>
                  <a:gd name="connsiteY0" fmla="*/ 466570 h 891128"/>
                  <a:gd name="connsiteX1" fmla="*/ 179244 w 865668"/>
                  <a:gd name="connsiteY1" fmla="*/ 266193 h 891128"/>
                  <a:gd name="connsiteX2" fmla="*/ 409792 w 865668"/>
                  <a:gd name="connsiteY2" fmla="*/ 10057 h 891128"/>
                  <a:gd name="connsiteX3" fmla="*/ 420867 w 865668"/>
                  <a:gd name="connsiteY3" fmla="*/ 0 h 891128"/>
                  <a:gd name="connsiteX4" fmla="*/ 872033 w 865668"/>
                  <a:gd name="connsiteY4" fmla="*/ 503360 h 891128"/>
                  <a:gd name="connsiteX5" fmla="*/ 795396 w 865668"/>
                  <a:gd name="connsiteY5" fmla="*/ 498905 h 891128"/>
                  <a:gd name="connsiteX6" fmla="*/ 554028 w 865668"/>
                  <a:gd name="connsiteY6" fmla="*/ 480191 h 891128"/>
                  <a:gd name="connsiteX7" fmla="*/ 441746 w 865668"/>
                  <a:gd name="connsiteY7" fmla="*/ 470898 h 891128"/>
                  <a:gd name="connsiteX8" fmla="*/ 424941 w 865668"/>
                  <a:gd name="connsiteY8" fmla="*/ 484138 h 891128"/>
                  <a:gd name="connsiteX9" fmla="*/ 387259 w 865668"/>
                  <a:gd name="connsiteY9" fmla="*/ 848737 h 891128"/>
                  <a:gd name="connsiteX10" fmla="*/ 381912 w 865668"/>
                  <a:gd name="connsiteY10" fmla="*/ 891511 h 891128"/>
                  <a:gd name="connsiteX11" fmla="*/ 0 w 865668"/>
                  <a:gd name="connsiteY11" fmla="*/ 466570 h 891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5668" h="891128">
                    <a:moveTo>
                      <a:pt x="0" y="466570"/>
                    </a:moveTo>
                    <a:cubicBezTo>
                      <a:pt x="59706" y="399735"/>
                      <a:pt x="119411" y="332900"/>
                      <a:pt x="179244" y="266193"/>
                    </a:cubicBezTo>
                    <a:cubicBezTo>
                      <a:pt x="256009" y="180645"/>
                      <a:pt x="332900" y="95351"/>
                      <a:pt x="409792" y="10057"/>
                    </a:cubicBezTo>
                    <a:cubicBezTo>
                      <a:pt x="413102" y="6365"/>
                      <a:pt x="417176" y="3310"/>
                      <a:pt x="420867" y="0"/>
                    </a:cubicBezTo>
                    <a:cubicBezTo>
                      <a:pt x="569559" y="168423"/>
                      <a:pt x="723852" y="331882"/>
                      <a:pt x="872033" y="503360"/>
                    </a:cubicBezTo>
                    <a:cubicBezTo>
                      <a:pt x="845554" y="505016"/>
                      <a:pt x="820475" y="500687"/>
                      <a:pt x="795396" y="498905"/>
                    </a:cubicBezTo>
                    <a:cubicBezTo>
                      <a:pt x="714940" y="493304"/>
                      <a:pt x="634484" y="486556"/>
                      <a:pt x="554028" y="480191"/>
                    </a:cubicBezTo>
                    <a:cubicBezTo>
                      <a:pt x="516600" y="477263"/>
                      <a:pt x="479173" y="474463"/>
                      <a:pt x="441746" y="470898"/>
                    </a:cubicBezTo>
                    <a:cubicBezTo>
                      <a:pt x="430543" y="469752"/>
                      <a:pt x="426214" y="472298"/>
                      <a:pt x="424941" y="484138"/>
                    </a:cubicBezTo>
                    <a:cubicBezTo>
                      <a:pt x="412720" y="605713"/>
                      <a:pt x="399990" y="727161"/>
                      <a:pt x="387259" y="848737"/>
                    </a:cubicBezTo>
                    <a:cubicBezTo>
                      <a:pt x="385859" y="861849"/>
                      <a:pt x="384077" y="874961"/>
                      <a:pt x="381912" y="891511"/>
                    </a:cubicBezTo>
                    <a:cubicBezTo>
                      <a:pt x="253208" y="748167"/>
                      <a:pt x="126668" y="607368"/>
                      <a:pt x="0" y="466570"/>
                    </a:cubicBezTo>
                    <a:close/>
                  </a:path>
                </a:pathLst>
              </a:custGeom>
              <a:solidFill>
                <a:schemeClr val="bg1"/>
              </a:solidFill>
              <a:ln w="12719"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4E0BAD71-DAF1-426E-8BB6-A6197116A70A}"/>
                  </a:ext>
                </a:extLst>
              </p:cNvPr>
              <p:cNvSpPr/>
              <p:nvPr/>
            </p:nvSpPr>
            <p:spPr>
              <a:xfrm>
                <a:off x="750512" y="3665554"/>
                <a:ext cx="12730" cy="12730"/>
              </a:xfrm>
              <a:custGeom>
                <a:avLst/>
                <a:gdLst>
                  <a:gd name="connsiteX0" fmla="*/ 3819 w 0"/>
                  <a:gd name="connsiteY0" fmla="*/ 2419 h 0"/>
                  <a:gd name="connsiteX1" fmla="*/ 0 w 0"/>
                  <a:gd name="connsiteY1" fmla="*/ 3183 h 0"/>
                  <a:gd name="connsiteX2" fmla="*/ 1528 w 0"/>
                  <a:gd name="connsiteY2" fmla="*/ 0 h 0"/>
                  <a:gd name="connsiteX3" fmla="*/ 3819 w 0"/>
                  <a:gd name="connsiteY3" fmla="*/ 2419 h 0"/>
                </a:gdLst>
                <a:ahLst/>
                <a:cxnLst>
                  <a:cxn ang="0">
                    <a:pos x="connsiteX0" y="connsiteY0"/>
                  </a:cxn>
                  <a:cxn ang="0">
                    <a:pos x="connsiteX1" y="connsiteY1"/>
                  </a:cxn>
                  <a:cxn ang="0">
                    <a:pos x="connsiteX2" y="connsiteY2"/>
                  </a:cxn>
                  <a:cxn ang="0">
                    <a:pos x="connsiteX3" y="connsiteY3"/>
                  </a:cxn>
                </a:cxnLst>
                <a:rect l="l" t="t" r="r" b="b"/>
                <a:pathLst>
                  <a:path>
                    <a:moveTo>
                      <a:pt x="3819" y="2419"/>
                    </a:moveTo>
                    <a:cubicBezTo>
                      <a:pt x="2546" y="2673"/>
                      <a:pt x="1273" y="2928"/>
                      <a:pt x="0" y="3183"/>
                    </a:cubicBezTo>
                    <a:cubicBezTo>
                      <a:pt x="509" y="2164"/>
                      <a:pt x="1018" y="1018"/>
                      <a:pt x="1528" y="0"/>
                    </a:cubicBezTo>
                    <a:cubicBezTo>
                      <a:pt x="2291" y="764"/>
                      <a:pt x="3055" y="1528"/>
                      <a:pt x="3819" y="2419"/>
                    </a:cubicBezTo>
                    <a:close/>
                  </a:path>
                </a:pathLst>
              </a:custGeom>
              <a:solidFill>
                <a:srgbClr val="0D2D40"/>
              </a:solidFill>
              <a:ln w="12719" cap="flat">
                <a:noFill/>
                <a:prstDash val="solid"/>
                <a:miter/>
              </a:ln>
            </p:spPr>
            <p:txBody>
              <a:bodyPr rtlCol="0" anchor="ctr"/>
              <a:lstStyle/>
              <a:p>
                <a:endParaRPr lang="en-GB"/>
              </a:p>
            </p:txBody>
          </p:sp>
        </p:grpSp>
        <p:sp>
          <p:nvSpPr>
            <p:cNvPr id="6" name="TextBox 5">
              <a:extLst>
                <a:ext uri="{FF2B5EF4-FFF2-40B4-BE49-F238E27FC236}">
                  <a16:creationId xmlns:a16="http://schemas.microsoft.com/office/drawing/2014/main" id="{9DBFE88D-59DF-4655-99BF-24D7B82ABB0D}"/>
                </a:ext>
              </a:extLst>
            </p:cNvPr>
            <p:cNvSpPr txBox="1"/>
            <p:nvPr/>
          </p:nvSpPr>
          <p:spPr>
            <a:xfrm>
              <a:off x="1184880" y="3117848"/>
              <a:ext cx="1398935" cy="646331"/>
            </a:xfrm>
            <a:prstGeom prst="rect">
              <a:avLst/>
            </a:prstGeom>
            <a:noFill/>
          </p:spPr>
          <p:txBody>
            <a:bodyPr wrap="square" rtlCol="0">
              <a:spAutoFit/>
            </a:bodyPr>
            <a:lstStyle/>
            <a:p>
              <a:pPr algn="ctr"/>
              <a:r>
                <a:rPr lang="en-GB" sz="3600" b="1" dirty="0">
                  <a:solidFill>
                    <a:schemeClr val="bg1"/>
                  </a:solidFill>
                  <a:latin typeface="Roboto" panose="02000000000000000000" pitchFamily="2" charset="0"/>
                  <a:ea typeface="Roboto" panose="02000000000000000000" pitchFamily="2" charset="0"/>
                </a:rPr>
                <a:t>Dev</a:t>
              </a:r>
            </a:p>
          </p:txBody>
        </p:sp>
        <p:sp>
          <p:nvSpPr>
            <p:cNvPr id="7" name="TextBox 6">
              <a:extLst>
                <a:ext uri="{FF2B5EF4-FFF2-40B4-BE49-F238E27FC236}">
                  <a16:creationId xmlns:a16="http://schemas.microsoft.com/office/drawing/2014/main" id="{6F20059C-DC70-4CF9-9E3A-FA8124C700B5}"/>
                </a:ext>
              </a:extLst>
            </p:cNvPr>
            <p:cNvSpPr txBox="1"/>
            <p:nvPr/>
          </p:nvSpPr>
          <p:spPr>
            <a:xfrm>
              <a:off x="4413502" y="3117848"/>
              <a:ext cx="1398935" cy="646331"/>
            </a:xfrm>
            <a:prstGeom prst="rect">
              <a:avLst/>
            </a:prstGeom>
            <a:noFill/>
          </p:spPr>
          <p:txBody>
            <a:bodyPr wrap="square" rtlCol="0">
              <a:spAutoFit/>
            </a:bodyPr>
            <a:lstStyle/>
            <a:p>
              <a:pPr algn="ctr"/>
              <a:r>
                <a:rPr lang="en-GB" sz="3600" b="1" dirty="0">
                  <a:solidFill>
                    <a:schemeClr val="accent1"/>
                  </a:solidFill>
                  <a:latin typeface="Roboto" panose="02000000000000000000" pitchFamily="2" charset="0"/>
                  <a:ea typeface="Roboto" panose="02000000000000000000" pitchFamily="2" charset="0"/>
                </a:rPr>
                <a:t>Ops</a:t>
              </a:r>
            </a:p>
          </p:txBody>
        </p:sp>
        <p:sp>
          <p:nvSpPr>
            <p:cNvPr id="8" name="TextBox 7">
              <a:extLst>
                <a:ext uri="{FF2B5EF4-FFF2-40B4-BE49-F238E27FC236}">
                  <a16:creationId xmlns:a16="http://schemas.microsoft.com/office/drawing/2014/main" id="{A6287845-2828-4F20-A6DD-D3CB011E9050}"/>
                </a:ext>
              </a:extLst>
            </p:cNvPr>
            <p:cNvSpPr txBox="1"/>
            <p:nvPr/>
          </p:nvSpPr>
          <p:spPr>
            <a:xfrm>
              <a:off x="4739540" y="2079271"/>
              <a:ext cx="1085526" cy="400110"/>
            </a:xfrm>
            <a:prstGeom prst="rect">
              <a:avLst/>
            </a:prstGeom>
            <a:noFill/>
          </p:spPr>
          <p:txBody>
            <a:bodyPr wrap="square" rtlCol="0">
              <a:spAutoFit/>
            </a:bodyPr>
            <a:lstStyle/>
            <a:p>
              <a:pPr algn="ctr"/>
              <a:r>
                <a:rPr lang="en-GB" sz="2000" dirty="0">
                  <a:latin typeface="Roboto Light" panose="02000000000000000000" pitchFamily="2" charset="0"/>
                  <a:ea typeface="Roboto Light" panose="02000000000000000000" pitchFamily="2" charset="0"/>
                </a:rPr>
                <a:t>deploy</a:t>
              </a:r>
            </a:p>
          </p:txBody>
        </p:sp>
        <p:sp>
          <p:nvSpPr>
            <p:cNvPr id="9" name="TextBox 8">
              <a:extLst>
                <a:ext uri="{FF2B5EF4-FFF2-40B4-BE49-F238E27FC236}">
                  <a16:creationId xmlns:a16="http://schemas.microsoft.com/office/drawing/2014/main" id="{AE626391-E7E1-4F03-97E7-3CD498AAD4E4}"/>
                </a:ext>
              </a:extLst>
            </p:cNvPr>
            <p:cNvSpPr txBox="1"/>
            <p:nvPr/>
          </p:nvSpPr>
          <p:spPr>
            <a:xfrm>
              <a:off x="4389584" y="4314470"/>
              <a:ext cx="1085526" cy="400110"/>
            </a:xfrm>
            <a:prstGeom prst="rect">
              <a:avLst/>
            </a:prstGeom>
            <a:noFill/>
          </p:spPr>
          <p:txBody>
            <a:bodyPr wrap="square" rtlCol="0">
              <a:spAutoFit/>
            </a:bodyPr>
            <a:lstStyle/>
            <a:p>
              <a:pPr algn="ctr"/>
              <a:r>
                <a:rPr lang="en-GB" sz="2000" dirty="0">
                  <a:latin typeface="Roboto Light" panose="02000000000000000000" pitchFamily="2" charset="0"/>
                  <a:ea typeface="Roboto Light" panose="02000000000000000000" pitchFamily="2" charset="0"/>
                </a:rPr>
                <a:t>monitor</a:t>
              </a:r>
            </a:p>
          </p:txBody>
        </p:sp>
        <p:sp>
          <p:nvSpPr>
            <p:cNvPr id="10" name="TextBox 9">
              <a:extLst>
                <a:ext uri="{FF2B5EF4-FFF2-40B4-BE49-F238E27FC236}">
                  <a16:creationId xmlns:a16="http://schemas.microsoft.com/office/drawing/2014/main" id="{C7A181E5-C381-4955-B988-52F3C9074199}"/>
                </a:ext>
              </a:extLst>
            </p:cNvPr>
            <p:cNvSpPr txBox="1"/>
            <p:nvPr/>
          </p:nvSpPr>
          <p:spPr>
            <a:xfrm rot="5400000">
              <a:off x="5778117" y="3388782"/>
              <a:ext cx="1085526" cy="400110"/>
            </a:xfrm>
            <a:prstGeom prst="rect">
              <a:avLst/>
            </a:prstGeom>
            <a:noFill/>
          </p:spPr>
          <p:txBody>
            <a:bodyPr wrap="square" rtlCol="0">
              <a:spAutoFit/>
            </a:bodyPr>
            <a:lstStyle/>
            <a:p>
              <a:pPr algn="ctr"/>
              <a:r>
                <a:rPr lang="en-GB" sz="2000" dirty="0">
                  <a:latin typeface="Roboto Light" panose="02000000000000000000" pitchFamily="2" charset="0"/>
                  <a:ea typeface="Roboto Light" panose="02000000000000000000" pitchFamily="2" charset="0"/>
                </a:rPr>
                <a:t>operate</a:t>
              </a:r>
            </a:p>
          </p:txBody>
        </p:sp>
        <p:sp>
          <p:nvSpPr>
            <p:cNvPr id="11" name="TextBox 10">
              <a:extLst>
                <a:ext uri="{FF2B5EF4-FFF2-40B4-BE49-F238E27FC236}">
                  <a16:creationId xmlns:a16="http://schemas.microsoft.com/office/drawing/2014/main" id="{5C69DD0B-18DB-43B1-A9E8-30C1D77ACB03}"/>
                </a:ext>
              </a:extLst>
            </p:cNvPr>
            <p:cNvSpPr txBox="1"/>
            <p:nvPr/>
          </p:nvSpPr>
          <p:spPr>
            <a:xfrm rot="18713945">
              <a:off x="3068783" y="3095272"/>
              <a:ext cx="1085526" cy="400110"/>
            </a:xfrm>
            <a:prstGeom prst="rect">
              <a:avLst/>
            </a:prstGeom>
            <a:noFill/>
          </p:spPr>
          <p:txBody>
            <a:bodyPr wrap="square" rtlCol="0">
              <a:spAutoFit/>
            </a:bodyPr>
            <a:lstStyle/>
            <a:p>
              <a:pPr algn="ctr"/>
              <a:r>
                <a:rPr lang="en-GB" sz="2000" dirty="0">
                  <a:latin typeface="Roboto Light" panose="02000000000000000000" pitchFamily="2" charset="0"/>
                  <a:ea typeface="Roboto Light" panose="02000000000000000000" pitchFamily="2" charset="0"/>
                </a:rPr>
                <a:t>release</a:t>
              </a:r>
            </a:p>
          </p:txBody>
        </p:sp>
        <p:sp>
          <p:nvSpPr>
            <p:cNvPr id="12" name="TextBox 11">
              <a:extLst>
                <a:ext uri="{FF2B5EF4-FFF2-40B4-BE49-F238E27FC236}">
                  <a16:creationId xmlns:a16="http://schemas.microsoft.com/office/drawing/2014/main" id="{E5A14E43-B53F-47F8-A145-0EA6B8CE7865}"/>
                </a:ext>
              </a:extLst>
            </p:cNvPr>
            <p:cNvSpPr txBox="1"/>
            <p:nvPr/>
          </p:nvSpPr>
          <p:spPr>
            <a:xfrm rot="16200000">
              <a:off x="111094" y="3264604"/>
              <a:ext cx="1085526" cy="400110"/>
            </a:xfrm>
            <a:prstGeom prst="rect">
              <a:avLst/>
            </a:prstGeom>
            <a:noFill/>
          </p:spPr>
          <p:txBody>
            <a:bodyPr wrap="square" rtlCol="0">
              <a:spAutoFit/>
            </a:bodyPr>
            <a:lstStyle/>
            <a:p>
              <a:pPr algn="ctr"/>
              <a:r>
                <a:rPr lang="en-GB" sz="2000" dirty="0">
                  <a:latin typeface="Roboto Light" panose="02000000000000000000" pitchFamily="2" charset="0"/>
                  <a:ea typeface="Roboto Light" panose="02000000000000000000" pitchFamily="2" charset="0"/>
                </a:rPr>
                <a:t>build</a:t>
              </a:r>
            </a:p>
          </p:txBody>
        </p:sp>
        <p:sp>
          <p:nvSpPr>
            <p:cNvPr id="13" name="TextBox 12">
              <a:extLst>
                <a:ext uri="{FF2B5EF4-FFF2-40B4-BE49-F238E27FC236}">
                  <a16:creationId xmlns:a16="http://schemas.microsoft.com/office/drawing/2014/main" id="{6C24579B-6FBC-4A42-8909-FF38D4402E7C}"/>
                </a:ext>
              </a:extLst>
            </p:cNvPr>
            <p:cNvSpPr txBox="1"/>
            <p:nvPr/>
          </p:nvSpPr>
          <p:spPr>
            <a:xfrm>
              <a:off x="1353033" y="4364602"/>
              <a:ext cx="1085526" cy="400110"/>
            </a:xfrm>
            <a:prstGeom prst="rect">
              <a:avLst/>
            </a:prstGeom>
            <a:noFill/>
          </p:spPr>
          <p:txBody>
            <a:bodyPr wrap="square" rtlCol="0">
              <a:spAutoFit/>
            </a:bodyPr>
            <a:lstStyle/>
            <a:p>
              <a:pPr algn="ctr"/>
              <a:r>
                <a:rPr lang="en-GB" sz="2000" dirty="0">
                  <a:latin typeface="Roboto Light" panose="02000000000000000000" pitchFamily="2" charset="0"/>
                  <a:ea typeface="Roboto Light" panose="02000000000000000000" pitchFamily="2" charset="0"/>
                </a:rPr>
                <a:t>test</a:t>
              </a:r>
            </a:p>
          </p:txBody>
        </p:sp>
        <p:sp>
          <p:nvSpPr>
            <p:cNvPr id="14" name="TextBox 13">
              <a:extLst>
                <a:ext uri="{FF2B5EF4-FFF2-40B4-BE49-F238E27FC236}">
                  <a16:creationId xmlns:a16="http://schemas.microsoft.com/office/drawing/2014/main" id="{70E3E9B4-4F92-4065-AE5B-8E683F9FE9A1}"/>
                </a:ext>
              </a:extLst>
            </p:cNvPr>
            <p:cNvSpPr txBox="1"/>
            <p:nvPr/>
          </p:nvSpPr>
          <p:spPr>
            <a:xfrm>
              <a:off x="1319167" y="2050380"/>
              <a:ext cx="1085526" cy="400110"/>
            </a:xfrm>
            <a:prstGeom prst="rect">
              <a:avLst/>
            </a:prstGeom>
            <a:noFill/>
          </p:spPr>
          <p:txBody>
            <a:bodyPr wrap="square" rtlCol="0">
              <a:spAutoFit/>
            </a:bodyPr>
            <a:lstStyle/>
            <a:p>
              <a:pPr algn="ctr"/>
              <a:r>
                <a:rPr lang="en-GB" sz="2000" dirty="0">
                  <a:latin typeface="Roboto Light" panose="02000000000000000000" pitchFamily="2" charset="0"/>
                  <a:ea typeface="Roboto Light" panose="02000000000000000000" pitchFamily="2" charset="0"/>
                </a:rPr>
                <a:t>code</a:t>
              </a:r>
            </a:p>
          </p:txBody>
        </p:sp>
        <p:sp>
          <p:nvSpPr>
            <p:cNvPr id="15" name="TextBox 14">
              <a:extLst>
                <a:ext uri="{FF2B5EF4-FFF2-40B4-BE49-F238E27FC236}">
                  <a16:creationId xmlns:a16="http://schemas.microsoft.com/office/drawing/2014/main" id="{2E4D56F4-7039-47AA-BA1C-55A2F2F414FB}"/>
                </a:ext>
              </a:extLst>
            </p:cNvPr>
            <p:cNvSpPr txBox="1"/>
            <p:nvPr/>
          </p:nvSpPr>
          <p:spPr>
            <a:xfrm rot="2786250">
              <a:off x="2726090" y="2692471"/>
              <a:ext cx="676673" cy="400110"/>
            </a:xfrm>
            <a:prstGeom prst="rect">
              <a:avLst/>
            </a:prstGeom>
            <a:noFill/>
          </p:spPr>
          <p:txBody>
            <a:bodyPr wrap="square" rtlCol="0">
              <a:spAutoFit/>
            </a:bodyPr>
            <a:lstStyle/>
            <a:p>
              <a:pPr algn="ctr"/>
              <a:r>
                <a:rPr lang="en-GB" sz="2000" dirty="0">
                  <a:latin typeface="Roboto Light" panose="02000000000000000000" pitchFamily="2" charset="0"/>
                  <a:ea typeface="Roboto Light" panose="02000000000000000000" pitchFamily="2" charset="0"/>
                </a:rPr>
                <a:t>plan</a:t>
              </a:r>
            </a:p>
          </p:txBody>
        </p:sp>
      </p:grpSp>
      <p:grpSp>
        <p:nvGrpSpPr>
          <p:cNvPr id="31" name="Group 30">
            <a:extLst>
              <a:ext uri="{FF2B5EF4-FFF2-40B4-BE49-F238E27FC236}">
                <a16:creationId xmlns:a16="http://schemas.microsoft.com/office/drawing/2014/main" id="{9480A909-6B00-4877-B1E8-0803AAFD0305}"/>
              </a:ext>
            </a:extLst>
          </p:cNvPr>
          <p:cNvGrpSpPr/>
          <p:nvPr/>
        </p:nvGrpSpPr>
        <p:grpSpPr>
          <a:xfrm>
            <a:off x="0" y="0"/>
            <a:ext cx="12192000" cy="6212114"/>
            <a:chOff x="0" y="0"/>
            <a:chExt cx="12192000" cy="6212114"/>
          </a:xfrm>
        </p:grpSpPr>
        <p:pic>
          <p:nvPicPr>
            <p:cNvPr id="29" name="Picture 28" descr="A close up of a logo&#10;&#10;Description automatically generated">
              <a:extLst>
                <a:ext uri="{FF2B5EF4-FFF2-40B4-BE49-F238E27FC236}">
                  <a16:creationId xmlns:a16="http://schemas.microsoft.com/office/drawing/2014/main" id="{A75B22E8-CA50-4CD6-82A1-D8EFE0E575A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212114"/>
            </a:xfrm>
            <a:prstGeom prst="rect">
              <a:avLst/>
            </a:prstGeom>
          </p:spPr>
        </p:pic>
        <p:sp>
          <p:nvSpPr>
            <p:cNvPr id="30" name="Rectangle 29">
              <a:extLst>
                <a:ext uri="{FF2B5EF4-FFF2-40B4-BE49-F238E27FC236}">
                  <a16:creationId xmlns:a16="http://schemas.microsoft.com/office/drawing/2014/main" id="{3568D7A0-32ED-4235-A326-35A33725E61A}"/>
                </a:ext>
              </a:extLst>
            </p:cNvPr>
            <p:cNvSpPr/>
            <p:nvPr/>
          </p:nvSpPr>
          <p:spPr>
            <a:xfrm>
              <a:off x="0" y="0"/>
              <a:ext cx="12192000" cy="6212114"/>
            </a:xfrm>
            <a:prstGeom prst="rect">
              <a:avLst/>
            </a:prstGeom>
            <a:solidFill>
              <a:srgbClr val="00000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7" name="TextBox 26">
            <a:extLst>
              <a:ext uri="{FF2B5EF4-FFF2-40B4-BE49-F238E27FC236}">
                <a16:creationId xmlns:a16="http://schemas.microsoft.com/office/drawing/2014/main" id="{76DA816A-089B-44A1-BF32-F9107CD8D1A1}"/>
              </a:ext>
            </a:extLst>
          </p:cNvPr>
          <p:cNvSpPr txBox="1"/>
          <p:nvPr/>
        </p:nvSpPr>
        <p:spPr>
          <a:xfrm>
            <a:off x="2815771" y="2444338"/>
            <a:ext cx="6560458" cy="1323439"/>
          </a:xfrm>
          <a:prstGeom prst="rect">
            <a:avLst/>
          </a:prstGeom>
          <a:noFill/>
        </p:spPr>
        <p:txBody>
          <a:bodyPr wrap="square" rtlCol="0">
            <a:spAutoFit/>
          </a:bodyPr>
          <a:lstStyle/>
          <a:p>
            <a:pPr algn="ctr"/>
            <a:r>
              <a:rPr lang="en-GB" sz="4000" b="1" dirty="0">
                <a:solidFill>
                  <a:schemeClr val="bg1"/>
                </a:solidFill>
                <a:latin typeface="Roboto" panose="02000000000000000000" pitchFamily="2" charset="0"/>
                <a:ea typeface="Roboto" panose="02000000000000000000" pitchFamily="2" charset="0"/>
              </a:rPr>
              <a:t>BREACHES, OUTAGES, </a:t>
            </a:r>
          </a:p>
          <a:p>
            <a:pPr algn="ctr"/>
            <a:r>
              <a:rPr lang="en-GB" sz="4000" b="1" dirty="0">
                <a:solidFill>
                  <a:schemeClr val="bg1"/>
                </a:solidFill>
                <a:latin typeface="Roboto" panose="02000000000000000000" pitchFamily="2" charset="0"/>
                <a:ea typeface="Roboto" panose="02000000000000000000" pitchFamily="2" charset="0"/>
              </a:rPr>
              <a:t>NON COMPLIANCE</a:t>
            </a:r>
          </a:p>
        </p:txBody>
      </p:sp>
      <p:sp>
        <p:nvSpPr>
          <p:cNvPr id="33" name="TextBox 32">
            <a:extLst>
              <a:ext uri="{FF2B5EF4-FFF2-40B4-BE49-F238E27FC236}">
                <a16:creationId xmlns:a16="http://schemas.microsoft.com/office/drawing/2014/main" id="{6AB9A63B-099A-4C32-B6C7-37F2F52170E2}"/>
              </a:ext>
            </a:extLst>
          </p:cNvPr>
          <p:cNvSpPr txBox="1"/>
          <p:nvPr/>
        </p:nvSpPr>
        <p:spPr>
          <a:xfrm>
            <a:off x="617311" y="4399003"/>
            <a:ext cx="2499179" cy="830997"/>
          </a:xfrm>
          <a:prstGeom prst="rect">
            <a:avLst/>
          </a:prstGeom>
          <a:noFill/>
        </p:spPr>
        <p:txBody>
          <a:bodyPr wrap="square" rtlCol="0">
            <a:spAutoFit/>
          </a:bodyPr>
          <a:lstStyle/>
          <a:p>
            <a:pPr algn="ctr"/>
            <a:r>
              <a:rPr lang="en-GB" sz="2400" dirty="0">
                <a:solidFill>
                  <a:schemeClr val="bg1"/>
                </a:solidFill>
                <a:latin typeface="Roboto Light" panose="02000000000000000000" pitchFamily="2" charset="0"/>
                <a:ea typeface="Roboto Light" panose="02000000000000000000" pitchFamily="2" charset="0"/>
              </a:rPr>
              <a:t>Volume of certificates</a:t>
            </a:r>
          </a:p>
        </p:txBody>
      </p:sp>
      <p:sp>
        <p:nvSpPr>
          <p:cNvPr id="34" name="TextBox 33">
            <a:extLst>
              <a:ext uri="{FF2B5EF4-FFF2-40B4-BE49-F238E27FC236}">
                <a16:creationId xmlns:a16="http://schemas.microsoft.com/office/drawing/2014/main" id="{856B24CD-DCB8-4FB8-B6AE-6C1BAD63C65A}"/>
              </a:ext>
            </a:extLst>
          </p:cNvPr>
          <p:cNvSpPr txBox="1"/>
          <p:nvPr/>
        </p:nvSpPr>
        <p:spPr>
          <a:xfrm>
            <a:off x="3436711" y="4399003"/>
            <a:ext cx="2499179" cy="830997"/>
          </a:xfrm>
          <a:prstGeom prst="rect">
            <a:avLst/>
          </a:prstGeom>
          <a:noFill/>
        </p:spPr>
        <p:txBody>
          <a:bodyPr wrap="square" rtlCol="0">
            <a:spAutoFit/>
          </a:bodyPr>
          <a:lstStyle/>
          <a:p>
            <a:pPr algn="ctr"/>
            <a:r>
              <a:rPr lang="en-US" sz="2400" dirty="0">
                <a:solidFill>
                  <a:schemeClr val="bg1"/>
                </a:solidFill>
                <a:latin typeface="Roboto Light" panose="02000000000000000000" pitchFamily="2" charset="0"/>
                <a:ea typeface="Roboto Light" panose="02000000000000000000" pitchFamily="2" charset="0"/>
              </a:rPr>
              <a:t>Shorter life span of certificates</a:t>
            </a:r>
          </a:p>
        </p:txBody>
      </p:sp>
      <p:sp>
        <p:nvSpPr>
          <p:cNvPr id="35" name="TextBox 34">
            <a:extLst>
              <a:ext uri="{FF2B5EF4-FFF2-40B4-BE49-F238E27FC236}">
                <a16:creationId xmlns:a16="http://schemas.microsoft.com/office/drawing/2014/main" id="{F36A8AD8-660A-4899-903E-65D3A6C54DA3}"/>
              </a:ext>
            </a:extLst>
          </p:cNvPr>
          <p:cNvSpPr txBox="1"/>
          <p:nvPr/>
        </p:nvSpPr>
        <p:spPr>
          <a:xfrm>
            <a:off x="6256111" y="4399003"/>
            <a:ext cx="2499179" cy="830997"/>
          </a:xfrm>
          <a:prstGeom prst="rect">
            <a:avLst/>
          </a:prstGeom>
          <a:noFill/>
        </p:spPr>
        <p:txBody>
          <a:bodyPr wrap="square" rtlCol="0">
            <a:spAutoFit/>
          </a:bodyPr>
          <a:lstStyle/>
          <a:p>
            <a:pPr algn="ctr"/>
            <a:r>
              <a:rPr lang="en-GB" sz="2400" dirty="0">
                <a:solidFill>
                  <a:schemeClr val="bg1"/>
                </a:solidFill>
                <a:latin typeface="Roboto Light" panose="02000000000000000000" pitchFamily="2" charset="0"/>
                <a:ea typeface="Roboto Light" panose="02000000000000000000" pitchFamily="2" charset="0"/>
              </a:rPr>
              <a:t>Decentralization of control</a:t>
            </a:r>
          </a:p>
        </p:txBody>
      </p:sp>
      <p:sp>
        <p:nvSpPr>
          <p:cNvPr id="36" name="TextBox 35">
            <a:extLst>
              <a:ext uri="{FF2B5EF4-FFF2-40B4-BE49-F238E27FC236}">
                <a16:creationId xmlns:a16="http://schemas.microsoft.com/office/drawing/2014/main" id="{A7278988-AFD3-42A3-B4A6-3E7E4BB0AC36}"/>
              </a:ext>
            </a:extLst>
          </p:cNvPr>
          <p:cNvSpPr txBox="1"/>
          <p:nvPr/>
        </p:nvSpPr>
        <p:spPr>
          <a:xfrm>
            <a:off x="9075511" y="4399003"/>
            <a:ext cx="2499179" cy="830997"/>
          </a:xfrm>
          <a:prstGeom prst="rect">
            <a:avLst/>
          </a:prstGeom>
          <a:noFill/>
        </p:spPr>
        <p:txBody>
          <a:bodyPr wrap="square" rtlCol="0">
            <a:spAutoFit/>
          </a:bodyPr>
          <a:lstStyle/>
          <a:p>
            <a:pPr algn="ctr"/>
            <a:r>
              <a:rPr lang="en-GB" sz="2400" dirty="0">
                <a:solidFill>
                  <a:schemeClr val="bg1"/>
                </a:solidFill>
                <a:latin typeface="Roboto Light" panose="02000000000000000000" pitchFamily="2" charset="0"/>
                <a:ea typeface="Roboto Light" panose="02000000000000000000" pitchFamily="2" charset="0"/>
              </a:rPr>
              <a:t>Complex environments</a:t>
            </a:r>
          </a:p>
        </p:txBody>
      </p:sp>
      <p:grpSp>
        <p:nvGrpSpPr>
          <p:cNvPr id="45" name="Group 44">
            <a:extLst>
              <a:ext uri="{FF2B5EF4-FFF2-40B4-BE49-F238E27FC236}">
                <a16:creationId xmlns:a16="http://schemas.microsoft.com/office/drawing/2014/main" id="{50B80514-E7A8-4A8A-85B2-CC4713B1E823}"/>
              </a:ext>
            </a:extLst>
          </p:cNvPr>
          <p:cNvGrpSpPr/>
          <p:nvPr/>
        </p:nvGrpSpPr>
        <p:grpSpPr>
          <a:xfrm>
            <a:off x="1258888" y="2838450"/>
            <a:ext cx="1216025" cy="1216025"/>
            <a:chOff x="1258888" y="2838450"/>
            <a:chExt cx="1216025" cy="1216025"/>
          </a:xfrm>
        </p:grpSpPr>
        <p:sp>
          <p:nvSpPr>
            <p:cNvPr id="39" name="Oval 38">
              <a:extLst>
                <a:ext uri="{FF2B5EF4-FFF2-40B4-BE49-F238E27FC236}">
                  <a16:creationId xmlns:a16="http://schemas.microsoft.com/office/drawing/2014/main" id="{86097D30-79F6-4C2C-A1EA-0FE3C2078682}"/>
                </a:ext>
              </a:extLst>
            </p:cNvPr>
            <p:cNvSpPr/>
            <p:nvPr/>
          </p:nvSpPr>
          <p:spPr>
            <a:xfrm>
              <a:off x="1258888" y="2838450"/>
              <a:ext cx="1216025" cy="1216025"/>
            </a:xfrm>
            <a:prstGeom prst="ellipse">
              <a:avLst/>
            </a:prstGeom>
            <a:solidFill>
              <a:schemeClr val="bg1"/>
            </a:solidFill>
            <a:ln w="38100">
              <a:noFill/>
            </a:ln>
            <a:effectLst>
              <a:glow rad="355600">
                <a:srgbClr val="BC0000">
                  <a:alpha val="47843"/>
                </a:srgb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solidFill>
                  <a:schemeClr val="bg1"/>
                </a:solidFill>
                <a:latin typeface="Raleway" charset="0"/>
              </a:endParaRPr>
            </a:p>
          </p:txBody>
        </p:sp>
        <p:pic>
          <p:nvPicPr>
            <p:cNvPr id="44" name="Graphic 43">
              <a:extLst>
                <a:ext uri="{FF2B5EF4-FFF2-40B4-BE49-F238E27FC236}">
                  <a16:creationId xmlns:a16="http://schemas.microsoft.com/office/drawing/2014/main" id="{7CCFA53B-01A1-45B1-8265-18A225D3F9F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87500" y="3167062"/>
              <a:ext cx="558800" cy="558800"/>
            </a:xfrm>
            <a:prstGeom prst="rect">
              <a:avLst/>
            </a:prstGeom>
          </p:spPr>
        </p:pic>
      </p:grpSp>
      <p:grpSp>
        <p:nvGrpSpPr>
          <p:cNvPr id="47" name="Group 46">
            <a:extLst>
              <a:ext uri="{FF2B5EF4-FFF2-40B4-BE49-F238E27FC236}">
                <a16:creationId xmlns:a16="http://schemas.microsoft.com/office/drawing/2014/main" id="{575996A0-EB6C-4C25-A4FC-FDE3411C932B}"/>
              </a:ext>
            </a:extLst>
          </p:cNvPr>
          <p:cNvGrpSpPr/>
          <p:nvPr/>
        </p:nvGrpSpPr>
        <p:grpSpPr>
          <a:xfrm>
            <a:off x="6897688" y="2838450"/>
            <a:ext cx="1216025" cy="1216025"/>
            <a:chOff x="6897688" y="2838450"/>
            <a:chExt cx="1216025" cy="1216025"/>
          </a:xfrm>
        </p:grpSpPr>
        <p:sp>
          <p:nvSpPr>
            <p:cNvPr id="42" name="Oval 41">
              <a:extLst>
                <a:ext uri="{FF2B5EF4-FFF2-40B4-BE49-F238E27FC236}">
                  <a16:creationId xmlns:a16="http://schemas.microsoft.com/office/drawing/2014/main" id="{05963B94-2229-4AF6-91E1-36682362953D}"/>
                </a:ext>
              </a:extLst>
            </p:cNvPr>
            <p:cNvSpPr/>
            <p:nvPr/>
          </p:nvSpPr>
          <p:spPr>
            <a:xfrm>
              <a:off x="6897688" y="2838450"/>
              <a:ext cx="1216025" cy="1216025"/>
            </a:xfrm>
            <a:prstGeom prst="ellipse">
              <a:avLst/>
            </a:prstGeom>
            <a:solidFill>
              <a:schemeClr val="bg1"/>
            </a:solidFill>
            <a:ln w="38100">
              <a:noFill/>
            </a:ln>
            <a:effectLst>
              <a:glow rad="355600">
                <a:srgbClr val="BC0000">
                  <a:alpha val="47843"/>
                </a:srgb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solidFill>
                  <a:schemeClr val="bg1"/>
                </a:solidFill>
                <a:latin typeface="Raleway" charset="0"/>
              </a:endParaRPr>
            </a:p>
          </p:txBody>
        </p:sp>
        <p:pic>
          <p:nvPicPr>
            <p:cNvPr id="46" name="Graphic 45">
              <a:extLst>
                <a:ext uri="{FF2B5EF4-FFF2-40B4-BE49-F238E27FC236}">
                  <a16:creationId xmlns:a16="http://schemas.microsoft.com/office/drawing/2014/main" id="{0C2E83C2-B938-48C3-A05B-F10593BA5AD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77088" y="3104967"/>
              <a:ext cx="657225" cy="581391"/>
            </a:xfrm>
            <a:prstGeom prst="rect">
              <a:avLst/>
            </a:prstGeom>
          </p:spPr>
        </p:pic>
      </p:grpSp>
      <p:grpSp>
        <p:nvGrpSpPr>
          <p:cNvPr id="54" name="Group 53">
            <a:extLst>
              <a:ext uri="{FF2B5EF4-FFF2-40B4-BE49-F238E27FC236}">
                <a16:creationId xmlns:a16="http://schemas.microsoft.com/office/drawing/2014/main" id="{B8EDB1FC-3498-41CD-846B-32AEB886C8C9}"/>
              </a:ext>
            </a:extLst>
          </p:cNvPr>
          <p:cNvGrpSpPr/>
          <p:nvPr/>
        </p:nvGrpSpPr>
        <p:grpSpPr>
          <a:xfrm>
            <a:off x="9717088" y="2838450"/>
            <a:ext cx="1216025" cy="1216025"/>
            <a:chOff x="9717088" y="2838450"/>
            <a:chExt cx="1216025" cy="1216025"/>
          </a:xfrm>
        </p:grpSpPr>
        <p:sp>
          <p:nvSpPr>
            <p:cNvPr id="43" name="Oval 42">
              <a:extLst>
                <a:ext uri="{FF2B5EF4-FFF2-40B4-BE49-F238E27FC236}">
                  <a16:creationId xmlns:a16="http://schemas.microsoft.com/office/drawing/2014/main" id="{40CB211A-5ACE-41F3-86B0-C174D2926059}"/>
                </a:ext>
              </a:extLst>
            </p:cNvPr>
            <p:cNvSpPr/>
            <p:nvPr/>
          </p:nvSpPr>
          <p:spPr>
            <a:xfrm>
              <a:off x="9717088" y="2838450"/>
              <a:ext cx="1216025" cy="1216025"/>
            </a:xfrm>
            <a:prstGeom prst="ellipse">
              <a:avLst/>
            </a:prstGeom>
            <a:solidFill>
              <a:schemeClr val="bg1"/>
            </a:solidFill>
            <a:ln w="38100">
              <a:noFill/>
            </a:ln>
            <a:effectLst>
              <a:glow rad="355600">
                <a:srgbClr val="BC0000">
                  <a:alpha val="47843"/>
                </a:srgb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solidFill>
                  <a:schemeClr val="bg1"/>
                </a:solidFill>
                <a:latin typeface="Raleway" charset="0"/>
              </a:endParaRPr>
            </a:p>
          </p:txBody>
        </p:sp>
        <p:sp>
          <p:nvSpPr>
            <p:cNvPr id="52" name="Freeform: Shape 51">
              <a:extLst>
                <a:ext uri="{FF2B5EF4-FFF2-40B4-BE49-F238E27FC236}">
                  <a16:creationId xmlns:a16="http://schemas.microsoft.com/office/drawing/2014/main" id="{7250E6F7-8451-4982-A223-728E5A0FD52B}"/>
                </a:ext>
              </a:extLst>
            </p:cNvPr>
            <p:cNvSpPr/>
            <p:nvPr/>
          </p:nvSpPr>
          <p:spPr>
            <a:xfrm>
              <a:off x="9995662" y="3178873"/>
              <a:ext cx="696976" cy="535178"/>
            </a:xfrm>
            <a:custGeom>
              <a:avLst/>
              <a:gdLst>
                <a:gd name="connsiteX0" fmla="*/ 7379 w 696976"/>
                <a:gd name="connsiteY0" fmla="*/ 395179 h 535178"/>
                <a:gd name="connsiteX1" fmla="*/ 25980 w 696976"/>
                <a:gd name="connsiteY1" fmla="*/ 389382 h 535178"/>
                <a:gd name="connsiteX2" fmla="*/ 49262 w 696976"/>
                <a:gd name="connsiteY2" fmla="*/ 345044 h 535178"/>
                <a:gd name="connsiteX3" fmla="*/ 77971 w 696976"/>
                <a:gd name="connsiteY3" fmla="*/ 501770 h 535178"/>
                <a:gd name="connsiteX4" fmla="*/ 164045 w 696976"/>
                <a:gd name="connsiteY4" fmla="*/ 539651 h 535178"/>
                <a:gd name="connsiteX5" fmla="*/ 165316 w 696976"/>
                <a:gd name="connsiteY5" fmla="*/ 539642 h 535178"/>
                <a:gd name="connsiteX6" fmla="*/ 269228 w 696976"/>
                <a:gd name="connsiteY6" fmla="*/ 483667 h 535178"/>
                <a:gd name="connsiteX7" fmla="*/ 424881 w 696976"/>
                <a:gd name="connsiteY7" fmla="*/ 530067 h 535178"/>
                <a:gd name="connsiteX8" fmla="*/ 425010 w 696976"/>
                <a:gd name="connsiteY8" fmla="*/ 530067 h 535178"/>
                <a:gd name="connsiteX9" fmla="*/ 438784 w 696976"/>
                <a:gd name="connsiteY9" fmla="*/ 516412 h 535178"/>
                <a:gd name="connsiteX10" fmla="*/ 425130 w 696976"/>
                <a:gd name="connsiteY10" fmla="*/ 502517 h 535178"/>
                <a:gd name="connsiteX11" fmla="*/ 280401 w 696976"/>
                <a:gd name="connsiteY11" fmla="*/ 459484 h 535178"/>
                <a:gd name="connsiteX12" fmla="*/ 301106 w 696976"/>
                <a:gd name="connsiteY12" fmla="*/ 371219 h 535178"/>
                <a:gd name="connsiteX13" fmla="*/ 338050 w 696976"/>
                <a:gd name="connsiteY13" fmla="*/ 240917 h 535178"/>
                <a:gd name="connsiteX14" fmla="*/ 364981 w 696976"/>
                <a:gd name="connsiteY14" fmla="*/ 209692 h 535178"/>
                <a:gd name="connsiteX15" fmla="*/ 404760 w 696976"/>
                <a:gd name="connsiteY15" fmla="*/ 279803 h 535178"/>
                <a:gd name="connsiteX16" fmla="*/ 367489 w 696976"/>
                <a:gd name="connsiteY16" fmla="*/ 244576 h 535178"/>
                <a:gd name="connsiteX17" fmla="*/ 348012 w 696976"/>
                <a:gd name="connsiteY17" fmla="*/ 245125 h 535178"/>
                <a:gd name="connsiteX18" fmla="*/ 348562 w 696976"/>
                <a:gd name="connsiteY18" fmla="*/ 264602 h 535178"/>
                <a:gd name="connsiteX19" fmla="*/ 437127 w 696976"/>
                <a:gd name="connsiteY19" fmla="*/ 348299 h 535178"/>
                <a:gd name="connsiteX20" fmla="*/ 446591 w 696976"/>
                <a:gd name="connsiteY20" fmla="*/ 352060 h 535178"/>
                <a:gd name="connsiteX21" fmla="*/ 452551 w 696976"/>
                <a:gd name="connsiteY21" fmla="*/ 350703 h 535178"/>
                <a:gd name="connsiteX22" fmla="*/ 460314 w 696976"/>
                <a:gd name="connsiteY22" fmla="*/ 337152 h 535178"/>
                <a:gd name="connsiteX23" fmla="*/ 450532 w 696976"/>
                <a:gd name="connsiteY23" fmla="*/ 218100 h 535178"/>
                <a:gd name="connsiteX24" fmla="*/ 435684 w 696976"/>
                <a:gd name="connsiteY24" fmla="*/ 205493 h 535178"/>
                <a:gd name="connsiteX25" fmla="*/ 423077 w 696976"/>
                <a:gd name="connsiteY25" fmla="*/ 220350 h 535178"/>
                <a:gd name="connsiteX26" fmla="*/ 426435 w 696976"/>
                <a:gd name="connsiteY26" fmla="*/ 261262 h 535178"/>
                <a:gd name="connsiteX27" fmla="*/ 388151 w 696976"/>
                <a:gd name="connsiteY27" fmla="*/ 194647 h 535178"/>
                <a:gd name="connsiteX28" fmla="*/ 612669 w 696976"/>
                <a:gd name="connsiteY28" fmla="*/ 161240 h 535178"/>
                <a:gd name="connsiteX29" fmla="*/ 567661 w 696976"/>
                <a:gd name="connsiteY29" fmla="*/ 172645 h 535178"/>
                <a:gd name="connsiteX30" fmla="*/ 557699 w 696976"/>
                <a:gd name="connsiteY30" fmla="*/ 189382 h 535178"/>
                <a:gd name="connsiteX31" fmla="*/ 571044 w 696976"/>
                <a:gd name="connsiteY31" fmla="*/ 199774 h 535178"/>
                <a:gd name="connsiteX32" fmla="*/ 574445 w 696976"/>
                <a:gd name="connsiteY32" fmla="*/ 199353 h 535178"/>
                <a:gd name="connsiteX33" fmla="*/ 692569 w 696976"/>
                <a:gd name="connsiteY33" fmla="*/ 169424 h 535178"/>
                <a:gd name="connsiteX34" fmla="*/ 702857 w 696976"/>
                <a:gd name="connsiteY34" fmla="*/ 157685 h 535178"/>
                <a:gd name="connsiteX35" fmla="*/ 695584 w 696976"/>
                <a:gd name="connsiteY35" fmla="*/ 143867 h 535178"/>
                <a:gd name="connsiteX36" fmla="*/ 589826 w 696976"/>
                <a:gd name="connsiteY36" fmla="*/ 88339 h 535178"/>
                <a:gd name="connsiteX37" fmla="*/ 571225 w 696976"/>
                <a:gd name="connsiteY37" fmla="*/ 94136 h 535178"/>
                <a:gd name="connsiteX38" fmla="*/ 577013 w 696976"/>
                <a:gd name="connsiteY38" fmla="*/ 112737 h 535178"/>
                <a:gd name="connsiteX39" fmla="*/ 616903 w 696976"/>
                <a:gd name="connsiteY39" fmla="*/ 133682 h 535178"/>
                <a:gd name="connsiteX40" fmla="*/ 371525 w 696976"/>
                <a:gd name="connsiteY40" fmla="*/ 172653 h 535178"/>
                <a:gd name="connsiteX41" fmla="*/ 257592 w 696976"/>
                <a:gd name="connsiteY41" fmla="*/ 85119 h 535178"/>
                <a:gd name="connsiteX42" fmla="*/ 250095 w 696976"/>
                <a:gd name="connsiteY42" fmla="*/ 82147 h 535178"/>
                <a:gd name="connsiteX43" fmla="*/ 424237 w 696976"/>
                <a:gd name="connsiteY43" fmla="*/ 27718 h 535178"/>
                <a:gd name="connsiteX44" fmla="*/ 438759 w 696976"/>
                <a:gd name="connsiteY44" fmla="*/ 14742 h 535178"/>
                <a:gd name="connsiteX45" fmla="*/ 425808 w 696976"/>
                <a:gd name="connsiteY45" fmla="*/ 212 h 535178"/>
                <a:gd name="connsiteX46" fmla="*/ 222296 w 696976"/>
                <a:gd name="connsiteY46" fmla="*/ 69910 h 535178"/>
                <a:gd name="connsiteX47" fmla="*/ 219814 w 696976"/>
                <a:gd name="connsiteY47" fmla="*/ 72383 h 535178"/>
                <a:gd name="connsiteX48" fmla="*/ 23447 w 696976"/>
                <a:gd name="connsiteY48" fmla="*/ 86261 h 535178"/>
                <a:gd name="connsiteX49" fmla="*/ 16422 w 696976"/>
                <a:gd name="connsiteY49" fmla="*/ 104432 h 535178"/>
                <a:gd name="connsiteX50" fmla="*/ 34594 w 696976"/>
                <a:gd name="connsiteY50" fmla="*/ 111457 h 535178"/>
                <a:gd name="connsiteX51" fmla="*/ 199015 w 696976"/>
                <a:gd name="connsiteY51" fmla="*/ 95896 h 535178"/>
                <a:gd name="connsiteX52" fmla="*/ 151430 w 696976"/>
                <a:gd name="connsiteY52" fmla="*/ 256487 h 535178"/>
                <a:gd name="connsiteX53" fmla="*/ 246531 w 696976"/>
                <a:gd name="connsiteY53" fmla="*/ 468192 h 535178"/>
                <a:gd name="connsiteX54" fmla="*/ 165102 w 696976"/>
                <a:gd name="connsiteY54" fmla="*/ 512093 h 535178"/>
                <a:gd name="connsiteX55" fmla="*/ 99509 w 696976"/>
                <a:gd name="connsiteY55" fmla="*/ 484586 h 535178"/>
                <a:gd name="connsiteX56" fmla="*/ 75686 w 696976"/>
                <a:gd name="connsiteY56" fmla="*/ 358449 h 535178"/>
                <a:gd name="connsiteX57" fmla="*/ 85888 w 696976"/>
                <a:gd name="connsiteY57" fmla="*/ 398717 h 535178"/>
                <a:gd name="connsiteX58" fmla="*/ 99234 w 696976"/>
                <a:gd name="connsiteY58" fmla="*/ 409108 h 535178"/>
                <a:gd name="connsiteX59" fmla="*/ 102626 w 696976"/>
                <a:gd name="connsiteY59" fmla="*/ 408688 h 535178"/>
                <a:gd name="connsiteX60" fmla="*/ 112596 w 696976"/>
                <a:gd name="connsiteY60" fmla="*/ 391950 h 535178"/>
                <a:gd name="connsiteX61" fmla="*/ 82668 w 696976"/>
                <a:gd name="connsiteY61" fmla="*/ 273834 h 535178"/>
                <a:gd name="connsiteX62" fmla="*/ 70929 w 696976"/>
                <a:gd name="connsiteY62" fmla="*/ 263538 h 535178"/>
                <a:gd name="connsiteX63" fmla="*/ 57111 w 696976"/>
                <a:gd name="connsiteY63" fmla="*/ 270820 h 535178"/>
                <a:gd name="connsiteX64" fmla="*/ 1583 w 696976"/>
                <a:gd name="connsiteY64" fmla="*/ 376578 h 535178"/>
                <a:gd name="connsiteX65" fmla="*/ 7379 w 696976"/>
                <a:gd name="connsiteY65" fmla="*/ 395179 h 535178"/>
                <a:gd name="connsiteX66" fmla="*/ 178988 w 696976"/>
                <a:gd name="connsiteY66" fmla="*/ 256487 h 535178"/>
                <a:gd name="connsiteX67" fmla="*/ 228273 w 696976"/>
                <a:gd name="connsiteY67" fmla="*/ 103574 h 535178"/>
                <a:gd name="connsiteX68" fmla="*/ 246883 w 696976"/>
                <a:gd name="connsiteY68" fmla="*/ 110513 h 535178"/>
                <a:gd name="connsiteX69" fmla="*/ 348364 w 696976"/>
                <a:gd name="connsiteY69" fmla="*/ 187811 h 535178"/>
                <a:gd name="connsiteX70" fmla="*/ 313807 w 696976"/>
                <a:gd name="connsiteY70" fmla="*/ 227838 h 535178"/>
                <a:gd name="connsiteX71" fmla="*/ 273969 w 696976"/>
                <a:gd name="connsiteY71" fmla="*/ 366513 h 535178"/>
                <a:gd name="connsiteX72" fmla="*/ 257197 w 696976"/>
                <a:gd name="connsiteY72" fmla="*/ 442635 h 535178"/>
                <a:gd name="connsiteX73" fmla="*/ 178988 w 696976"/>
                <a:gd name="connsiteY73" fmla="*/ 256487 h 535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696976" h="535178">
                  <a:moveTo>
                    <a:pt x="7379" y="395179"/>
                  </a:moveTo>
                  <a:cubicBezTo>
                    <a:pt x="14121" y="398726"/>
                    <a:pt x="22442" y="396132"/>
                    <a:pt x="25980" y="389382"/>
                  </a:cubicBezTo>
                  <a:lnTo>
                    <a:pt x="49262" y="345044"/>
                  </a:lnTo>
                  <a:cubicBezTo>
                    <a:pt x="44358" y="388584"/>
                    <a:pt x="43353" y="458514"/>
                    <a:pt x="77971" y="501770"/>
                  </a:cubicBezTo>
                  <a:cubicBezTo>
                    <a:pt x="98092" y="526906"/>
                    <a:pt x="127041" y="539651"/>
                    <a:pt x="164045" y="539651"/>
                  </a:cubicBezTo>
                  <a:cubicBezTo>
                    <a:pt x="164466" y="539651"/>
                    <a:pt x="164896" y="539651"/>
                    <a:pt x="165316" y="539642"/>
                  </a:cubicBezTo>
                  <a:cubicBezTo>
                    <a:pt x="220003" y="539213"/>
                    <a:pt x="250524" y="516635"/>
                    <a:pt x="269228" y="483667"/>
                  </a:cubicBezTo>
                  <a:cubicBezTo>
                    <a:pt x="342610" y="528315"/>
                    <a:pt x="423395" y="530058"/>
                    <a:pt x="424881" y="530067"/>
                  </a:cubicBezTo>
                  <a:cubicBezTo>
                    <a:pt x="424924" y="530067"/>
                    <a:pt x="424967" y="530067"/>
                    <a:pt x="425010" y="530067"/>
                  </a:cubicBezTo>
                  <a:cubicBezTo>
                    <a:pt x="432567" y="530067"/>
                    <a:pt x="438724" y="523978"/>
                    <a:pt x="438784" y="516412"/>
                  </a:cubicBezTo>
                  <a:cubicBezTo>
                    <a:pt x="438853" y="508803"/>
                    <a:pt x="432739" y="502586"/>
                    <a:pt x="425130" y="502517"/>
                  </a:cubicBezTo>
                  <a:cubicBezTo>
                    <a:pt x="419599" y="502466"/>
                    <a:pt x="345771" y="500877"/>
                    <a:pt x="280401" y="459484"/>
                  </a:cubicBezTo>
                  <a:cubicBezTo>
                    <a:pt x="290466" y="432630"/>
                    <a:pt x="295824" y="401740"/>
                    <a:pt x="301106" y="371219"/>
                  </a:cubicBezTo>
                  <a:cubicBezTo>
                    <a:pt x="308843" y="326486"/>
                    <a:pt x="316847" y="280224"/>
                    <a:pt x="338050" y="240917"/>
                  </a:cubicBezTo>
                  <a:cubicBezTo>
                    <a:pt x="344585" y="228800"/>
                    <a:pt x="353860" y="218529"/>
                    <a:pt x="364981" y="209692"/>
                  </a:cubicBezTo>
                  <a:cubicBezTo>
                    <a:pt x="379581" y="230449"/>
                    <a:pt x="392883" y="253765"/>
                    <a:pt x="404760" y="279803"/>
                  </a:cubicBezTo>
                  <a:lnTo>
                    <a:pt x="367489" y="244576"/>
                  </a:lnTo>
                  <a:cubicBezTo>
                    <a:pt x="361958" y="239354"/>
                    <a:pt x="353242" y="239586"/>
                    <a:pt x="348012" y="245125"/>
                  </a:cubicBezTo>
                  <a:cubicBezTo>
                    <a:pt x="342791" y="250656"/>
                    <a:pt x="343031" y="259381"/>
                    <a:pt x="348562" y="264602"/>
                  </a:cubicBezTo>
                  <a:lnTo>
                    <a:pt x="437127" y="348299"/>
                  </a:lnTo>
                  <a:cubicBezTo>
                    <a:pt x="439738" y="350772"/>
                    <a:pt x="443138" y="352060"/>
                    <a:pt x="446591" y="352060"/>
                  </a:cubicBezTo>
                  <a:cubicBezTo>
                    <a:pt x="448617" y="352060"/>
                    <a:pt x="450661" y="351613"/>
                    <a:pt x="452551" y="350703"/>
                  </a:cubicBezTo>
                  <a:cubicBezTo>
                    <a:pt x="457703" y="348230"/>
                    <a:pt x="460786" y="342845"/>
                    <a:pt x="460314" y="337152"/>
                  </a:cubicBezTo>
                  <a:lnTo>
                    <a:pt x="450532" y="218100"/>
                  </a:lnTo>
                  <a:cubicBezTo>
                    <a:pt x="449914" y="210517"/>
                    <a:pt x="443147" y="204866"/>
                    <a:pt x="435684" y="205493"/>
                  </a:cubicBezTo>
                  <a:cubicBezTo>
                    <a:pt x="428093" y="206120"/>
                    <a:pt x="422451" y="212767"/>
                    <a:pt x="423077" y="220350"/>
                  </a:cubicBezTo>
                  <a:lnTo>
                    <a:pt x="426435" y="261262"/>
                  </a:lnTo>
                  <a:cubicBezTo>
                    <a:pt x="414876" y="236864"/>
                    <a:pt x="402115" y="214630"/>
                    <a:pt x="388151" y="194647"/>
                  </a:cubicBezTo>
                  <a:cubicBezTo>
                    <a:pt x="452310" y="160880"/>
                    <a:pt x="551962" y="158733"/>
                    <a:pt x="612669" y="161240"/>
                  </a:cubicBezTo>
                  <a:lnTo>
                    <a:pt x="567661" y="172645"/>
                  </a:lnTo>
                  <a:cubicBezTo>
                    <a:pt x="560292" y="174517"/>
                    <a:pt x="555827" y="182006"/>
                    <a:pt x="557699" y="189382"/>
                  </a:cubicBezTo>
                  <a:cubicBezTo>
                    <a:pt x="559279" y="195626"/>
                    <a:pt x="564887" y="199774"/>
                    <a:pt x="571044" y="199774"/>
                  </a:cubicBezTo>
                  <a:cubicBezTo>
                    <a:pt x="572161" y="199774"/>
                    <a:pt x="573303" y="199636"/>
                    <a:pt x="574445" y="199353"/>
                  </a:cubicBezTo>
                  <a:lnTo>
                    <a:pt x="692569" y="169424"/>
                  </a:lnTo>
                  <a:cubicBezTo>
                    <a:pt x="698100" y="168025"/>
                    <a:pt x="702196" y="163353"/>
                    <a:pt x="702857" y="157685"/>
                  </a:cubicBezTo>
                  <a:cubicBezTo>
                    <a:pt x="703527" y="152017"/>
                    <a:pt x="700633" y="146521"/>
                    <a:pt x="695584" y="143867"/>
                  </a:cubicBezTo>
                  <a:lnTo>
                    <a:pt x="589826" y="88339"/>
                  </a:lnTo>
                  <a:cubicBezTo>
                    <a:pt x="583084" y="84801"/>
                    <a:pt x="574746" y="87377"/>
                    <a:pt x="571225" y="94136"/>
                  </a:cubicBezTo>
                  <a:cubicBezTo>
                    <a:pt x="567686" y="100869"/>
                    <a:pt x="570280" y="109199"/>
                    <a:pt x="577013" y="112737"/>
                  </a:cubicBezTo>
                  <a:lnTo>
                    <a:pt x="616903" y="133682"/>
                  </a:lnTo>
                  <a:cubicBezTo>
                    <a:pt x="552804" y="130737"/>
                    <a:pt x="443697" y="132841"/>
                    <a:pt x="371525" y="172653"/>
                  </a:cubicBezTo>
                  <a:cubicBezTo>
                    <a:pt x="339072" y="132789"/>
                    <a:pt x="301046" y="103445"/>
                    <a:pt x="257592" y="85119"/>
                  </a:cubicBezTo>
                  <a:cubicBezTo>
                    <a:pt x="255084" y="84062"/>
                    <a:pt x="252594" y="83109"/>
                    <a:pt x="250095" y="82147"/>
                  </a:cubicBezTo>
                  <a:cubicBezTo>
                    <a:pt x="321570" y="22823"/>
                    <a:pt x="423198" y="27667"/>
                    <a:pt x="424237" y="27718"/>
                  </a:cubicBezTo>
                  <a:cubicBezTo>
                    <a:pt x="431691" y="28182"/>
                    <a:pt x="438338" y="22334"/>
                    <a:pt x="438759" y="14742"/>
                  </a:cubicBezTo>
                  <a:cubicBezTo>
                    <a:pt x="439188" y="7151"/>
                    <a:pt x="433400" y="650"/>
                    <a:pt x="425808" y="212"/>
                  </a:cubicBezTo>
                  <a:cubicBezTo>
                    <a:pt x="420767" y="-72"/>
                    <a:pt x="302669" y="-5972"/>
                    <a:pt x="222296" y="69910"/>
                  </a:cubicBezTo>
                  <a:cubicBezTo>
                    <a:pt x="221446" y="70717"/>
                    <a:pt x="220656" y="71567"/>
                    <a:pt x="219814" y="72383"/>
                  </a:cubicBezTo>
                  <a:cubicBezTo>
                    <a:pt x="117362" y="45718"/>
                    <a:pt x="27655" y="84397"/>
                    <a:pt x="23447" y="86261"/>
                  </a:cubicBezTo>
                  <a:cubicBezTo>
                    <a:pt x="16491" y="89335"/>
                    <a:pt x="13339" y="97476"/>
                    <a:pt x="16422" y="104432"/>
                  </a:cubicBezTo>
                  <a:cubicBezTo>
                    <a:pt x="19505" y="111397"/>
                    <a:pt x="27638" y="114540"/>
                    <a:pt x="34594" y="111457"/>
                  </a:cubicBezTo>
                  <a:cubicBezTo>
                    <a:pt x="35487" y="111062"/>
                    <a:pt x="111162" y="78394"/>
                    <a:pt x="199015" y="95896"/>
                  </a:cubicBezTo>
                  <a:cubicBezTo>
                    <a:pt x="167429" y="137650"/>
                    <a:pt x="151430" y="191478"/>
                    <a:pt x="151430" y="256487"/>
                  </a:cubicBezTo>
                  <a:cubicBezTo>
                    <a:pt x="151430" y="363439"/>
                    <a:pt x="194558" y="428508"/>
                    <a:pt x="246531" y="468192"/>
                  </a:cubicBezTo>
                  <a:cubicBezTo>
                    <a:pt x="231390" y="496437"/>
                    <a:pt x="207886" y="511758"/>
                    <a:pt x="165102" y="512093"/>
                  </a:cubicBezTo>
                  <a:cubicBezTo>
                    <a:pt x="135895" y="512118"/>
                    <a:pt x="114520" y="503324"/>
                    <a:pt x="99509" y="484586"/>
                  </a:cubicBezTo>
                  <a:cubicBezTo>
                    <a:pt x="73436" y="452047"/>
                    <a:pt x="72303" y="397455"/>
                    <a:pt x="75686" y="358449"/>
                  </a:cubicBezTo>
                  <a:lnTo>
                    <a:pt x="85888" y="398717"/>
                  </a:lnTo>
                  <a:cubicBezTo>
                    <a:pt x="87469" y="404960"/>
                    <a:pt x="93076" y="409108"/>
                    <a:pt x="99234" y="409108"/>
                  </a:cubicBezTo>
                  <a:cubicBezTo>
                    <a:pt x="100350" y="409108"/>
                    <a:pt x="101492" y="408971"/>
                    <a:pt x="102626" y="408688"/>
                  </a:cubicBezTo>
                  <a:cubicBezTo>
                    <a:pt x="110003" y="406815"/>
                    <a:pt x="114468" y="399327"/>
                    <a:pt x="112596" y="391950"/>
                  </a:cubicBezTo>
                  <a:lnTo>
                    <a:pt x="82668" y="273834"/>
                  </a:lnTo>
                  <a:cubicBezTo>
                    <a:pt x="81268" y="268304"/>
                    <a:pt x="76596" y="264207"/>
                    <a:pt x="70929" y="263538"/>
                  </a:cubicBezTo>
                  <a:cubicBezTo>
                    <a:pt x="65243" y="262876"/>
                    <a:pt x="59764" y="265762"/>
                    <a:pt x="57111" y="270820"/>
                  </a:cubicBezTo>
                  <a:lnTo>
                    <a:pt x="1583" y="376578"/>
                  </a:lnTo>
                  <a:cubicBezTo>
                    <a:pt x="-1956" y="383311"/>
                    <a:pt x="638" y="391641"/>
                    <a:pt x="7379" y="395179"/>
                  </a:cubicBezTo>
                  <a:close/>
                  <a:moveTo>
                    <a:pt x="178988" y="256487"/>
                  </a:moveTo>
                  <a:cubicBezTo>
                    <a:pt x="178988" y="192886"/>
                    <a:pt x="195580" y="141574"/>
                    <a:pt x="228273" y="103574"/>
                  </a:cubicBezTo>
                  <a:cubicBezTo>
                    <a:pt x="234456" y="105609"/>
                    <a:pt x="240665" y="107893"/>
                    <a:pt x="246883" y="110513"/>
                  </a:cubicBezTo>
                  <a:cubicBezTo>
                    <a:pt x="285253" y="126700"/>
                    <a:pt x="319140" y="152575"/>
                    <a:pt x="348364" y="187811"/>
                  </a:cubicBezTo>
                  <a:cubicBezTo>
                    <a:pt x="334143" y="198898"/>
                    <a:pt x="322292" y="212097"/>
                    <a:pt x="313807" y="227838"/>
                  </a:cubicBezTo>
                  <a:cubicBezTo>
                    <a:pt x="290483" y="271103"/>
                    <a:pt x="281706" y="321788"/>
                    <a:pt x="273969" y="366513"/>
                  </a:cubicBezTo>
                  <a:cubicBezTo>
                    <a:pt x="268842" y="396149"/>
                    <a:pt x="263998" y="421612"/>
                    <a:pt x="257197" y="442635"/>
                  </a:cubicBezTo>
                  <a:cubicBezTo>
                    <a:pt x="213777" y="406626"/>
                    <a:pt x="178988" y="348986"/>
                    <a:pt x="178988" y="256487"/>
                  </a:cubicBezTo>
                  <a:close/>
                </a:path>
              </a:pathLst>
            </a:custGeom>
            <a:solidFill>
              <a:schemeClr val="tx1"/>
            </a:solidFill>
            <a:ln w="8544" cap="flat">
              <a:solidFill>
                <a:schemeClr val="tx1"/>
              </a:solidFill>
              <a:prstDash val="solid"/>
              <a:miter/>
            </a:ln>
          </p:spPr>
          <p:txBody>
            <a:bodyPr rtlCol="0" anchor="ctr"/>
            <a:lstStyle/>
            <a:p>
              <a:endParaRPr lang="en-GB"/>
            </a:p>
          </p:txBody>
        </p:sp>
      </p:grpSp>
      <p:grpSp>
        <p:nvGrpSpPr>
          <p:cNvPr id="56" name="Group 55">
            <a:extLst>
              <a:ext uri="{FF2B5EF4-FFF2-40B4-BE49-F238E27FC236}">
                <a16:creationId xmlns:a16="http://schemas.microsoft.com/office/drawing/2014/main" id="{C51989C8-80BC-4521-9B72-BAD9D5931DA4}"/>
              </a:ext>
            </a:extLst>
          </p:cNvPr>
          <p:cNvGrpSpPr/>
          <p:nvPr/>
        </p:nvGrpSpPr>
        <p:grpSpPr>
          <a:xfrm>
            <a:off x="4078288" y="2838450"/>
            <a:ext cx="1216025" cy="1216025"/>
            <a:chOff x="4078288" y="2838450"/>
            <a:chExt cx="1216025" cy="1216025"/>
          </a:xfrm>
        </p:grpSpPr>
        <p:sp>
          <p:nvSpPr>
            <p:cNvPr id="41" name="Oval 40">
              <a:extLst>
                <a:ext uri="{FF2B5EF4-FFF2-40B4-BE49-F238E27FC236}">
                  <a16:creationId xmlns:a16="http://schemas.microsoft.com/office/drawing/2014/main" id="{C1ACCEA4-7CB1-4707-BAB6-BD3E2EC8E8E0}"/>
                </a:ext>
              </a:extLst>
            </p:cNvPr>
            <p:cNvSpPr/>
            <p:nvPr/>
          </p:nvSpPr>
          <p:spPr>
            <a:xfrm>
              <a:off x="4078288" y="2838450"/>
              <a:ext cx="1216025" cy="1216025"/>
            </a:xfrm>
            <a:prstGeom prst="ellipse">
              <a:avLst/>
            </a:prstGeom>
            <a:solidFill>
              <a:schemeClr val="bg1"/>
            </a:solidFill>
            <a:ln w="38100">
              <a:noFill/>
            </a:ln>
            <a:effectLst>
              <a:glow rad="355600">
                <a:srgbClr val="BC0000">
                  <a:alpha val="47843"/>
                </a:srgb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solidFill>
                  <a:schemeClr val="bg1"/>
                </a:solidFill>
                <a:latin typeface="Raleway" charset="0"/>
              </a:endParaRPr>
            </a:p>
          </p:txBody>
        </p:sp>
        <p:pic>
          <p:nvPicPr>
            <p:cNvPr id="55" name="Graphic 54">
              <a:extLst>
                <a:ext uri="{FF2B5EF4-FFF2-40B4-BE49-F238E27FC236}">
                  <a16:creationId xmlns:a16="http://schemas.microsoft.com/office/drawing/2014/main" id="{61F82E0C-E227-49A3-BAE0-1A14432FDD2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410075" y="3059747"/>
              <a:ext cx="552451" cy="773431"/>
            </a:xfrm>
            <a:prstGeom prst="rect">
              <a:avLst/>
            </a:prstGeom>
          </p:spPr>
        </p:pic>
      </p:grpSp>
    </p:spTree>
    <p:custDataLst>
      <p:tags r:id="rId1"/>
    </p:custDataLst>
    <p:extLst>
      <p:ext uri="{BB962C8B-B14F-4D97-AF65-F5344CB8AC3E}">
        <p14:creationId xmlns:p14="http://schemas.microsoft.com/office/powerpoint/2010/main" val="3941888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TextBox 143">
            <a:extLst>
              <a:ext uri="{FF2B5EF4-FFF2-40B4-BE49-F238E27FC236}">
                <a16:creationId xmlns:a16="http://schemas.microsoft.com/office/drawing/2014/main" id="{1C307E48-39A0-4DF2-97CB-63F0815BFFCB}"/>
              </a:ext>
            </a:extLst>
          </p:cNvPr>
          <p:cNvSpPr txBox="1"/>
          <p:nvPr/>
        </p:nvSpPr>
        <p:spPr>
          <a:xfrm>
            <a:off x="6677660" y="1809750"/>
            <a:ext cx="2359660" cy="877848"/>
          </a:xfrm>
          <a:prstGeom prst="rect">
            <a:avLst/>
          </a:prstGeom>
          <a:solidFill>
            <a:schemeClr val="tx1"/>
          </a:solidFill>
          <a:ln w="38100">
            <a:noFill/>
          </a:ln>
          <a:effectLst>
            <a:glow rad="139700">
              <a:schemeClr val="accent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lIns="144000" rIns="0" rtlCol="0" anchor="ctr">
            <a:noAutofit/>
          </a:bodyPr>
          <a:lstStyle>
            <a:defPPr>
              <a:defRPr lang="en-US"/>
            </a:defPPr>
            <a:lvl1pPr>
              <a:defRPr sz="1200">
                <a:solidFill>
                  <a:schemeClr val="tx1"/>
                </a:solidFill>
                <a:latin typeface="Roboto Light" panose="02000000000000000000" pitchFamily="2" charset="0"/>
                <a:ea typeface="Roboto Light" panose="02000000000000000000" pitchFamily="2" charset="0"/>
              </a:defRPr>
            </a:lvl1pPr>
          </a:lstStyle>
          <a:p>
            <a:endParaRPr lang="en-US" dirty="0"/>
          </a:p>
        </p:txBody>
      </p:sp>
      <p:sp>
        <p:nvSpPr>
          <p:cNvPr id="2" name="Title 1">
            <a:extLst>
              <a:ext uri="{FF2B5EF4-FFF2-40B4-BE49-F238E27FC236}">
                <a16:creationId xmlns:a16="http://schemas.microsoft.com/office/drawing/2014/main" id="{E884DD00-D415-4699-AB0A-DB5CCA0C2B43}"/>
              </a:ext>
            </a:extLst>
          </p:cNvPr>
          <p:cNvSpPr>
            <a:spLocks noGrp="1"/>
          </p:cNvSpPr>
          <p:nvPr>
            <p:ph type="title"/>
          </p:nvPr>
        </p:nvSpPr>
        <p:spPr/>
        <p:txBody>
          <a:bodyPr/>
          <a:lstStyle/>
          <a:p>
            <a:r>
              <a:rPr lang="en-GB" dirty="0"/>
              <a:t>DevOps PKI architecture</a:t>
            </a:r>
          </a:p>
        </p:txBody>
      </p:sp>
      <p:sp>
        <p:nvSpPr>
          <p:cNvPr id="11" name="Rectangle 10">
            <a:extLst>
              <a:ext uri="{FF2B5EF4-FFF2-40B4-BE49-F238E27FC236}">
                <a16:creationId xmlns:a16="http://schemas.microsoft.com/office/drawing/2014/main" id="{2B918280-EB9D-42D5-A3C2-DDE783DA587D}"/>
              </a:ext>
            </a:extLst>
          </p:cNvPr>
          <p:cNvSpPr/>
          <p:nvPr/>
        </p:nvSpPr>
        <p:spPr>
          <a:xfrm>
            <a:off x="6735102" y="1865769"/>
            <a:ext cx="2238236" cy="7658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latin typeface="Roboto" panose="02000000000000000000" pitchFamily="2" charset="0"/>
                <a:ea typeface="Roboto" panose="02000000000000000000" pitchFamily="2" charset="0"/>
              </a:rPr>
              <a:t>Webservers, load balancers</a:t>
            </a:r>
          </a:p>
        </p:txBody>
      </p:sp>
      <p:grpSp>
        <p:nvGrpSpPr>
          <p:cNvPr id="90" name="Group 89">
            <a:extLst>
              <a:ext uri="{FF2B5EF4-FFF2-40B4-BE49-F238E27FC236}">
                <a16:creationId xmlns:a16="http://schemas.microsoft.com/office/drawing/2014/main" id="{B19F4E0D-564F-4B41-8ABD-4500A448B52A}"/>
              </a:ext>
            </a:extLst>
          </p:cNvPr>
          <p:cNvGrpSpPr/>
          <p:nvPr/>
        </p:nvGrpSpPr>
        <p:grpSpPr>
          <a:xfrm>
            <a:off x="9459029" y="2834961"/>
            <a:ext cx="2238238" cy="845288"/>
            <a:chOff x="9313556" y="2992506"/>
            <a:chExt cx="2238238" cy="845288"/>
          </a:xfrm>
        </p:grpSpPr>
        <p:sp>
          <p:nvSpPr>
            <p:cNvPr id="12" name="Rectangle 11">
              <a:extLst>
                <a:ext uri="{FF2B5EF4-FFF2-40B4-BE49-F238E27FC236}">
                  <a16:creationId xmlns:a16="http://schemas.microsoft.com/office/drawing/2014/main" id="{12E7EC42-91C4-42B1-A6D2-139ACA8C03FC}"/>
                </a:ext>
              </a:extLst>
            </p:cNvPr>
            <p:cNvSpPr/>
            <p:nvPr/>
          </p:nvSpPr>
          <p:spPr>
            <a:xfrm>
              <a:off x="9313556" y="2992506"/>
              <a:ext cx="2238238" cy="845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bIns="360000" rtlCol="0" anchor="ctr"/>
            <a:lstStyle/>
            <a:p>
              <a:pPr algn="ctr"/>
              <a:r>
                <a:rPr lang="en-GB" sz="1200" b="1" dirty="0">
                  <a:solidFill>
                    <a:srgbClr val="000000"/>
                  </a:solidFill>
                  <a:latin typeface="Roboto" panose="02000000000000000000" pitchFamily="2" charset="0"/>
                  <a:ea typeface="Roboto" panose="02000000000000000000" pitchFamily="2" charset="0"/>
                </a:rPr>
                <a:t>Container</a:t>
              </a:r>
            </a:p>
          </p:txBody>
        </p:sp>
        <p:sp>
          <p:nvSpPr>
            <p:cNvPr id="33" name="Rectangle 32">
              <a:extLst>
                <a:ext uri="{FF2B5EF4-FFF2-40B4-BE49-F238E27FC236}">
                  <a16:creationId xmlns:a16="http://schemas.microsoft.com/office/drawing/2014/main" id="{0A766DB4-EB87-424D-BFD4-AB772E902356}"/>
                </a:ext>
              </a:extLst>
            </p:cNvPr>
            <p:cNvSpPr/>
            <p:nvPr/>
          </p:nvSpPr>
          <p:spPr>
            <a:xfrm>
              <a:off x="9439163" y="3467100"/>
              <a:ext cx="1987025" cy="29326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Roboto Light" panose="02000000000000000000" pitchFamily="2" charset="0"/>
                  <a:ea typeface="Roboto Light" panose="02000000000000000000" pitchFamily="2" charset="0"/>
                </a:rPr>
                <a:t>TLS</a:t>
              </a:r>
            </a:p>
          </p:txBody>
        </p:sp>
      </p:grpSp>
      <p:pic>
        <p:nvPicPr>
          <p:cNvPr id="58" name="Graphic 57">
            <a:extLst>
              <a:ext uri="{FF2B5EF4-FFF2-40B4-BE49-F238E27FC236}">
                <a16:creationId xmlns:a16="http://schemas.microsoft.com/office/drawing/2014/main" id="{504B3807-024F-493B-9DC6-2497745400F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6578" y="1815228"/>
            <a:ext cx="3261880" cy="1837388"/>
          </a:xfrm>
          <a:prstGeom prst="rect">
            <a:avLst/>
          </a:prstGeom>
        </p:spPr>
      </p:pic>
      <p:grpSp>
        <p:nvGrpSpPr>
          <p:cNvPr id="64" name="Group 63">
            <a:extLst>
              <a:ext uri="{FF2B5EF4-FFF2-40B4-BE49-F238E27FC236}">
                <a16:creationId xmlns:a16="http://schemas.microsoft.com/office/drawing/2014/main" id="{84ECBC9B-2AB3-4BE9-A3ED-CD920245E4B7}"/>
              </a:ext>
            </a:extLst>
          </p:cNvPr>
          <p:cNvGrpSpPr/>
          <p:nvPr/>
        </p:nvGrpSpPr>
        <p:grpSpPr>
          <a:xfrm>
            <a:off x="1116285" y="1270666"/>
            <a:ext cx="2324832" cy="400110"/>
            <a:chOff x="1638002" y="1270666"/>
            <a:chExt cx="2324832" cy="400110"/>
          </a:xfrm>
        </p:grpSpPr>
        <p:sp>
          <p:nvSpPr>
            <p:cNvPr id="65" name="TextBox 64">
              <a:extLst>
                <a:ext uri="{FF2B5EF4-FFF2-40B4-BE49-F238E27FC236}">
                  <a16:creationId xmlns:a16="http://schemas.microsoft.com/office/drawing/2014/main" id="{D7269F7B-E021-4536-A056-8F8E7A20292F}"/>
                </a:ext>
              </a:extLst>
            </p:cNvPr>
            <p:cNvSpPr txBox="1"/>
            <p:nvPr/>
          </p:nvSpPr>
          <p:spPr>
            <a:xfrm>
              <a:off x="3144981" y="1270666"/>
              <a:ext cx="817853" cy="400110"/>
            </a:xfrm>
            <a:prstGeom prst="rect">
              <a:avLst/>
            </a:prstGeom>
            <a:noFill/>
          </p:spPr>
          <p:txBody>
            <a:bodyPr wrap="none" rtlCol="0">
              <a:spAutoFit/>
            </a:bodyPr>
            <a:lstStyle/>
            <a:p>
              <a:pPr algn="ctr"/>
              <a:r>
                <a:rPr lang="en-US" sz="2000" b="1" dirty="0">
                  <a:solidFill>
                    <a:schemeClr val="bg1"/>
                  </a:solidFill>
                  <a:latin typeface="Roboto" panose="02000000000000000000" pitchFamily="2" charset="0"/>
                  <a:ea typeface="Roboto" panose="02000000000000000000" pitchFamily="2" charset="0"/>
                  <a:cs typeface="Calibri" panose="020F0502020204030204" pitchFamily="34" charset="0"/>
                </a:rPr>
                <a:t>cloud</a:t>
              </a:r>
            </a:p>
          </p:txBody>
        </p:sp>
        <p:grpSp>
          <p:nvGrpSpPr>
            <p:cNvPr id="66" name="Graphic 1">
              <a:extLst>
                <a:ext uri="{FF2B5EF4-FFF2-40B4-BE49-F238E27FC236}">
                  <a16:creationId xmlns:a16="http://schemas.microsoft.com/office/drawing/2014/main" id="{FEE4A97A-D5BE-46D9-AB67-41282CB4D670}"/>
                </a:ext>
              </a:extLst>
            </p:cNvPr>
            <p:cNvGrpSpPr/>
            <p:nvPr/>
          </p:nvGrpSpPr>
          <p:grpSpPr>
            <a:xfrm>
              <a:off x="1638002" y="1282273"/>
              <a:ext cx="1448098" cy="292188"/>
              <a:chOff x="4762500" y="1810960"/>
              <a:chExt cx="2667000" cy="538130"/>
            </a:xfrm>
            <a:solidFill>
              <a:schemeClr val="bg1"/>
            </a:solidFill>
          </p:grpSpPr>
          <p:sp>
            <p:nvSpPr>
              <p:cNvPr id="67" name="Freeform: Shape 66">
                <a:extLst>
                  <a:ext uri="{FF2B5EF4-FFF2-40B4-BE49-F238E27FC236}">
                    <a16:creationId xmlns:a16="http://schemas.microsoft.com/office/drawing/2014/main" id="{02F4989C-F626-4F80-AC31-36BBD6AC6C56}"/>
                  </a:ext>
                </a:extLst>
              </p:cNvPr>
              <p:cNvSpPr/>
              <p:nvPr/>
            </p:nvSpPr>
            <p:spPr>
              <a:xfrm>
                <a:off x="4786001" y="1810960"/>
                <a:ext cx="390293" cy="378465"/>
              </a:xfrm>
              <a:custGeom>
                <a:avLst/>
                <a:gdLst>
                  <a:gd name="connsiteX0" fmla="*/ 390209 w 390292"/>
                  <a:gd name="connsiteY0" fmla="*/ 25310 h 378465"/>
                  <a:gd name="connsiteX1" fmla="*/ 377613 w 390292"/>
                  <a:gd name="connsiteY1" fmla="*/ 0 h 378465"/>
                  <a:gd name="connsiteX2" fmla="*/ 257037 w 390292"/>
                  <a:gd name="connsiteY2" fmla="*/ 0 h 378465"/>
                  <a:gd name="connsiteX3" fmla="*/ 203342 w 390292"/>
                  <a:gd name="connsiteY3" fmla="*/ 0 h 378465"/>
                  <a:gd name="connsiteX4" fmla="*/ 163958 w 390292"/>
                  <a:gd name="connsiteY4" fmla="*/ 0 h 378465"/>
                  <a:gd name="connsiteX5" fmla="*/ 56686 w 390292"/>
                  <a:gd name="connsiteY5" fmla="*/ 35067 h 378465"/>
                  <a:gd name="connsiteX6" fmla="*/ 11034 w 390292"/>
                  <a:gd name="connsiteY6" fmla="*/ 135065 h 378465"/>
                  <a:gd name="connsiteX7" fmla="*/ 11034 w 390292"/>
                  <a:gd name="connsiteY7" fmla="*/ 135065 h 378465"/>
                  <a:gd name="connsiteX8" fmla="*/ 804 w 390292"/>
                  <a:gd name="connsiteY8" fmla="*/ 248900 h 378465"/>
                  <a:gd name="connsiteX9" fmla="*/ 804 w 390292"/>
                  <a:gd name="connsiteY9" fmla="*/ 248900 h 378465"/>
                  <a:gd name="connsiteX10" fmla="*/ 28538 w 390292"/>
                  <a:gd name="connsiteY10" fmla="*/ 348957 h 378465"/>
                  <a:gd name="connsiteX11" fmla="*/ 129541 w 390292"/>
                  <a:gd name="connsiteY11" fmla="*/ 383965 h 378465"/>
                  <a:gd name="connsiteX12" fmla="*/ 178328 w 390292"/>
                  <a:gd name="connsiteY12" fmla="*/ 383965 h 378465"/>
                  <a:gd name="connsiteX13" fmla="*/ 178328 w 390292"/>
                  <a:gd name="connsiteY13" fmla="*/ 383669 h 378465"/>
                  <a:gd name="connsiteX14" fmla="*/ 194117 w 390292"/>
                  <a:gd name="connsiteY14" fmla="*/ 366461 h 378465"/>
                  <a:gd name="connsiteX15" fmla="*/ 199143 w 390292"/>
                  <a:gd name="connsiteY15" fmla="*/ 310578 h 378465"/>
                  <a:gd name="connsiteX16" fmla="*/ 181994 w 390292"/>
                  <a:gd name="connsiteY16" fmla="*/ 292187 h 378465"/>
                  <a:gd name="connsiteX17" fmla="*/ 154792 w 390292"/>
                  <a:gd name="connsiteY17" fmla="*/ 292187 h 378465"/>
                  <a:gd name="connsiteX18" fmla="*/ 117832 w 390292"/>
                  <a:gd name="connsiteY18" fmla="*/ 280951 h 378465"/>
                  <a:gd name="connsiteX19" fmla="*/ 109731 w 390292"/>
                  <a:gd name="connsiteY19" fmla="*/ 242986 h 378465"/>
                  <a:gd name="connsiteX20" fmla="*/ 118897 w 390292"/>
                  <a:gd name="connsiteY20" fmla="*/ 140919 h 378465"/>
                  <a:gd name="connsiteX21" fmla="*/ 133799 w 390292"/>
                  <a:gd name="connsiteY21" fmla="*/ 103013 h 378465"/>
                  <a:gd name="connsiteX22" fmla="*/ 172828 w 390292"/>
                  <a:gd name="connsiteY22" fmla="*/ 91719 h 378465"/>
                  <a:gd name="connsiteX23" fmla="*/ 195181 w 390292"/>
                  <a:gd name="connsiteY23" fmla="*/ 91719 h 378465"/>
                  <a:gd name="connsiteX24" fmla="*/ 230899 w 390292"/>
                  <a:gd name="connsiteY24" fmla="*/ 91719 h 378465"/>
                  <a:gd name="connsiteX25" fmla="*/ 317059 w 390292"/>
                  <a:gd name="connsiteY25" fmla="*/ 91719 h 378465"/>
                  <a:gd name="connsiteX26" fmla="*/ 360405 w 390292"/>
                  <a:gd name="connsiteY26" fmla="*/ 68597 h 378465"/>
                  <a:gd name="connsiteX27" fmla="*/ 390209 w 390292"/>
                  <a:gd name="connsiteY27" fmla="*/ 25310 h 378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0292" h="378465">
                    <a:moveTo>
                      <a:pt x="390209" y="25310"/>
                    </a:moveTo>
                    <a:cubicBezTo>
                      <a:pt x="397897" y="14074"/>
                      <a:pt x="390919" y="0"/>
                      <a:pt x="377613" y="0"/>
                    </a:cubicBezTo>
                    <a:lnTo>
                      <a:pt x="257037" y="0"/>
                    </a:lnTo>
                    <a:lnTo>
                      <a:pt x="203342" y="0"/>
                    </a:lnTo>
                    <a:lnTo>
                      <a:pt x="163958" y="0"/>
                    </a:lnTo>
                    <a:cubicBezTo>
                      <a:pt x="119015" y="0"/>
                      <a:pt x="83238" y="11650"/>
                      <a:pt x="56686" y="35067"/>
                    </a:cubicBezTo>
                    <a:cubicBezTo>
                      <a:pt x="30312" y="58248"/>
                      <a:pt x="15114" y="91600"/>
                      <a:pt x="11034" y="135065"/>
                    </a:cubicBezTo>
                    <a:lnTo>
                      <a:pt x="11034" y="135065"/>
                    </a:lnTo>
                    <a:lnTo>
                      <a:pt x="804" y="248900"/>
                    </a:lnTo>
                    <a:lnTo>
                      <a:pt x="804" y="248900"/>
                    </a:lnTo>
                    <a:cubicBezTo>
                      <a:pt x="-2922" y="292364"/>
                      <a:pt x="6303" y="325776"/>
                      <a:pt x="28538" y="348957"/>
                    </a:cubicBezTo>
                    <a:cubicBezTo>
                      <a:pt x="50950" y="372315"/>
                      <a:pt x="84598" y="383965"/>
                      <a:pt x="129541" y="383965"/>
                    </a:cubicBezTo>
                    <a:lnTo>
                      <a:pt x="178328" y="383965"/>
                    </a:lnTo>
                    <a:lnTo>
                      <a:pt x="178328" y="383669"/>
                    </a:lnTo>
                    <a:cubicBezTo>
                      <a:pt x="187967" y="382368"/>
                      <a:pt x="193230" y="376632"/>
                      <a:pt x="194117" y="366461"/>
                    </a:cubicBezTo>
                    <a:lnTo>
                      <a:pt x="199143" y="310578"/>
                    </a:lnTo>
                    <a:cubicBezTo>
                      <a:pt x="200030" y="300466"/>
                      <a:pt x="192343" y="292187"/>
                      <a:pt x="181994" y="292187"/>
                    </a:cubicBezTo>
                    <a:lnTo>
                      <a:pt x="154792" y="292187"/>
                    </a:lnTo>
                    <a:cubicBezTo>
                      <a:pt x="137170" y="292187"/>
                      <a:pt x="124810" y="288461"/>
                      <a:pt x="117832" y="280951"/>
                    </a:cubicBezTo>
                    <a:cubicBezTo>
                      <a:pt x="110795" y="273441"/>
                      <a:pt x="108134" y="260786"/>
                      <a:pt x="109731" y="242986"/>
                    </a:cubicBezTo>
                    <a:lnTo>
                      <a:pt x="118897" y="140919"/>
                    </a:lnTo>
                    <a:cubicBezTo>
                      <a:pt x="120434" y="123119"/>
                      <a:pt x="125461" y="110464"/>
                      <a:pt x="133799" y="103013"/>
                    </a:cubicBezTo>
                    <a:cubicBezTo>
                      <a:pt x="142137" y="95503"/>
                      <a:pt x="155147" y="91719"/>
                      <a:pt x="172828" y="91719"/>
                    </a:cubicBezTo>
                    <a:lnTo>
                      <a:pt x="195181" y="91719"/>
                    </a:lnTo>
                    <a:lnTo>
                      <a:pt x="230899" y="91719"/>
                    </a:lnTo>
                    <a:lnTo>
                      <a:pt x="317059" y="91719"/>
                    </a:lnTo>
                    <a:cubicBezTo>
                      <a:pt x="334031" y="91719"/>
                      <a:pt x="350589" y="82908"/>
                      <a:pt x="360405" y="68597"/>
                    </a:cubicBezTo>
                    <a:lnTo>
                      <a:pt x="390209" y="25310"/>
                    </a:lnTo>
                    <a:close/>
                  </a:path>
                </a:pathLst>
              </a:custGeom>
              <a:solidFill>
                <a:schemeClr val="accent1"/>
              </a:solidFill>
              <a:ln w="5914" cap="flat">
                <a:noFill/>
                <a:prstDash val="solid"/>
                <a:miter/>
              </a:ln>
            </p:spPr>
            <p:txBody>
              <a:bodyPr rtlCol="0" anchor="ctr"/>
              <a:lstStyle/>
              <a:p>
                <a:endParaRPr lang="en-GB" dirty="0"/>
              </a:p>
            </p:txBody>
          </p:sp>
          <p:sp>
            <p:nvSpPr>
              <p:cNvPr id="68" name="Freeform: Shape 67">
                <a:extLst>
                  <a:ext uri="{FF2B5EF4-FFF2-40B4-BE49-F238E27FC236}">
                    <a16:creationId xmlns:a16="http://schemas.microsoft.com/office/drawing/2014/main" id="{58D91FC0-0C80-4850-8340-59A96957B824}"/>
                  </a:ext>
                </a:extLst>
              </p:cNvPr>
              <p:cNvSpPr/>
              <p:nvPr/>
            </p:nvSpPr>
            <p:spPr>
              <a:xfrm>
                <a:off x="4762501" y="1963410"/>
                <a:ext cx="396206" cy="378465"/>
              </a:xfrm>
              <a:custGeom>
                <a:avLst/>
                <a:gdLst>
                  <a:gd name="connsiteX0" fmla="*/ 3192 w 396206"/>
                  <a:gd name="connsiteY0" fmla="*/ 358655 h 378465"/>
                  <a:gd name="connsiteX1" fmla="*/ 15788 w 396206"/>
                  <a:gd name="connsiteY1" fmla="*/ 383965 h 378465"/>
                  <a:gd name="connsiteX2" fmla="*/ 139440 w 396206"/>
                  <a:gd name="connsiteY2" fmla="*/ 383965 h 378465"/>
                  <a:gd name="connsiteX3" fmla="*/ 193135 w 396206"/>
                  <a:gd name="connsiteY3" fmla="*/ 383965 h 378465"/>
                  <a:gd name="connsiteX4" fmla="*/ 232578 w 396206"/>
                  <a:gd name="connsiteY4" fmla="*/ 383965 h 378465"/>
                  <a:gd name="connsiteX5" fmla="*/ 339849 w 396206"/>
                  <a:gd name="connsiteY5" fmla="*/ 348897 h 378465"/>
                  <a:gd name="connsiteX6" fmla="*/ 385502 w 396206"/>
                  <a:gd name="connsiteY6" fmla="*/ 248900 h 378465"/>
                  <a:gd name="connsiteX7" fmla="*/ 385502 w 396206"/>
                  <a:gd name="connsiteY7" fmla="*/ 248900 h 378465"/>
                  <a:gd name="connsiteX8" fmla="*/ 395732 w 396206"/>
                  <a:gd name="connsiteY8" fmla="*/ 135065 h 378465"/>
                  <a:gd name="connsiteX9" fmla="*/ 395673 w 396206"/>
                  <a:gd name="connsiteY9" fmla="*/ 135065 h 378465"/>
                  <a:gd name="connsiteX10" fmla="*/ 367939 w 396206"/>
                  <a:gd name="connsiteY10" fmla="*/ 35008 h 378465"/>
                  <a:gd name="connsiteX11" fmla="*/ 266936 w 396206"/>
                  <a:gd name="connsiteY11" fmla="*/ 0 h 378465"/>
                  <a:gd name="connsiteX12" fmla="*/ 218149 w 396206"/>
                  <a:gd name="connsiteY12" fmla="*/ 0 h 378465"/>
                  <a:gd name="connsiteX13" fmla="*/ 218149 w 396206"/>
                  <a:gd name="connsiteY13" fmla="*/ 296 h 378465"/>
                  <a:gd name="connsiteX14" fmla="*/ 202360 w 396206"/>
                  <a:gd name="connsiteY14" fmla="*/ 17504 h 378465"/>
                  <a:gd name="connsiteX15" fmla="*/ 197333 w 396206"/>
                  <a:gd name="connsiteY15" fmla="*/ 73387 h 378465"/>
                  <a:gd name="connsiteX16" fmla="*/ 214483 w 396206"/>
                  <a:gd name="connsiteY16" fmla="*/ 91778 h 378465"/>
                  <a:gd name="connsiteX17" fmla="*/ 241685 w 396206"/>
                  <a:gd name="connsiteY17" fmla="*/ 91778 h 378465"/>
                  <a:gd name="connsiteX18" fmla="*/ 278644 w 396206"/>
                  <a:gd name="connsiteY18" fmla="*/ 103013 h 378465"/>
                  <a:gd name="connsiteX19" fmla="*/ 286746 w 396206"/>
                  <a:gd name="connsiteY19" fmla="*/ 140978 h 378465"/>
                  <a:gd name="connsiteX20" fmla="*/ 277580 w 396206"/>
                  <a:gd name="connsiteY20" fmla="*/ 243046 h 378465"/>
                  <a:gd name="connsiteX21" fmla="*/ 262678 w 396206"/>
                  <a:gd name="connsiteY21" fmla="*/ 281010 h 378465"/>
                  <a:gd name="connsiteX22" fmla="*/ 223649 w 396206"/>
                  <a:gd name="connsiteY22" fmla="*/ 292246 h 378465"/>
                  <a:gd name="connsiteX23" fmla="*/ 201295 w 396206"/>
                  <a:gd name="connsiteY23" fmla="*/ 292246 h 378465"/>
                  <a:gd name="connsiteX24" fmla="*/ 165578 w 396206"/>
                  <a:gd name="connsiteY24" fmla="*/ 292246 h 378465"/>
                  <a:gd name="connsiteX25" fmla="*/ 76343 w 396206"/>
                  <a:gd name="connsiteY25" fmla="*/ 292246 h 378465"/>
                  <a:gd name="connsiteX26" fmla="*/ 32937 w 396206"/>
                  <a:gd name="connsiteY26" fmla="*/ 315368 h 378465"/>
                  <a:gd name="connsiteX27" fmla="*/ 3192 w 396206"/>
                  <a:gd name="connsiteY27" fmla="*/ 358655 h 378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6206" h="378465">
                    <a:moveTo>
                      <a:pt x="3192" y="358655"/>
                    </a:moveTo>
                    <a:cubicBezTo>
                      <a:pt x="-4495" y="369831"/>
                      <a:pt x="2483" y="383965"/>
                      <a:pt x="15788" y="383965"/>
                    </a:cubicBezTo>
                    <a:lnTo>
                      <a:pt x="139440" y="383965"/>
                    </a:lnTo>
                    <a:lnTo>
                      <a:pt x="193135" y="383965"/>
                    </a:lnTo>
                    <a:lnTo>
                      <a:pt x="232578" y="383965"/>
                    </a:lnTo>
                    <a:cubicBezTo>
                      <a:pt x="277580" y="383965"/>
                      <a:pt x="313298" y="372315"/>
                      <a:pt x="339849" y="348897"/>
                    </a:cubicBezTo>
                    <a:cubicBezTo>
                      <a:pt x="366224" y="325717"/>
                      <a:pt x="381421" y="292364"/>
                      <a:pt x="385502" y="248900"/>
                    </a:cubicBezTo>
                    <a:lnTo>
                      <a:pt x="385502" y="248900"/>
                    </a:lnTo>
                    <a:lnTo>
                      <a:pt x="395732" y="135065"/>
                    </a:lnTo>
                    <a:lnTo>
                      <a:pt x="395673" y="135065"/>
                    </a:lnTo>
                    <a:cubicBezTo>
                      <a:pt x="399399" y="91600"/>
                      <a:pt x="390173" y="58189"/>
                      <a:pt x="367939" y="35008"/>
                    </a:cubicBezTo>
                    <a:cubicBezTo>
                      <a:pt x="345526" y="11650"/>
                      <a:pt x="311878" y="0"/>
                      <a:pt x="266936" y="0"/>
                    </a:cubicBezTo>
                    <a:lnTo>
                      <a:pt x="218149" y="0"/>
                    </a:lnTo>
                    <a:lnTo>
                      <a:pt x="218149" y="296"/>
                    </a:lnTo>
                    <a:cubicBezTo>
                      <a:pt x="208510" y="1597"/>
                      <a:pt x="203247" y="7333"/>
                      <a:pt x="202360" y="17504"/>
                    </a:cubicBezTo>
                    <a:lnTo>
                      <a:pt x="197333" y="73387"/>
                    </a:lnTo>
                    <a:cubicBezTo>
                      <a:pt x="196446" y="83499"/>
                      <a:pt x="204075" y="91778"/>
                      <a:pt x="214483" y="91778"/>
                    </a:cubicBezTo>
                    <a:lnTo>
                      <a:pt x="241685" y="91778"/>
                    </a:lnTo>
                    <a:cubicBezTo>
                      <a:pt x="259307" y="91778"/>
                      <a:pt x="271666" y="95503"/>
                      <a:pt x="278644" y="103013"/>
                    </a:cubicBezTo>
                    <a:cubicBezTo>
                      <a:pt x="285622" y="110524"/>
                      <a:pt x="288342" y="123179"/>
                      <a:pt x="286746" y="140978"/>
                    </a:cubicBezTo>
                    <a:lnTo>
                      <a:pt x="277580" y="243046"/>
                    </a:lnTo>
                    <a:cubicBezTo>
                      <a:pt x="275983" y="260845"/>
                      <a:pt x="271016" y="273500"/>
                      <a:pt x="262678" y="281010"/>
                    </a:cubicBezTo>
                    <a:cubicBezTo>
                      <a:pt x="254340" y="288520"/>
                      <a:pt x="241330" y="292246"/>
                      <a:pt x="223649" y="292246"/>
                    </a:cubicBezTo>
                    <a:lnTo>
                      <a:pt x="201295" y="292246"/>
                    </a:lnTo>
                    <a:lnTo>
                      <a:pt x="165578" y="292246"/>
                    </a:lnTo>
                    <a:lnTo>
                      <a:pt x="76343" y="292246"/>
                    </a:lnTo>
                    <a:cubicBezTo>
                      <a:pt x="59371" y="292246"/>
                      <a:pt x="42813" y="301057"/>
                      <a:pt x="32937" y="315368"/>
                    </a:cubicBezTo>
                    <a:lnTo>
                      <a:pt x="3192" y="358655"/>
                    </a:lnTo>
                    <a:close/>
                  </a:path>
                </a:pathLst>
              </a:custGeom>
              <a:solidFill>
                <a:schemeClr val="accent1"/>
              </a:solidFill>
              <a:ln w="5914"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8E30CA13-23CF-4819-972D-553857E45833}"/>
                  </a:ext>
                </a:extLst>
              </p:cNvPr>
              <p:cNvSpPr/>
              <p:nvPr/>
            </p:nvSpPr>
            <p:spPr>
              <a:xfrm>
                <a:off x="5205116" y="1810960"/>
                <a:ext cx="354812" cy="532216"/>
              </a:xfrm>
              <a:custGeom>
                <a:avLst/>
                <a:gdLst>
                  <a:gd name="connsiteX0" fmla="*/ 295747 w 354811"/>
                  <a:gd name="connsiteY0" fmla="*/ 536356 h 532216"/>
                  <a:gd name="connsiteX1" fmla="*/ 16510 w 354811"/>
                  <a:gd name="connsiteY1" fmla="*/ 536356 h 532216"/>
                  <a:gd name="connsiteX2" fmla="*/ 130 w 354811"/>
                  <a:gd name="connsiteY2" fmla="*/ 518852 h 532216"/>
                  <a:gd name="connsiteX3" fmla="*/ 45013 w 354811"/>
                  <a:gd name="connsiteY3" fmla="*/ 17504 h 532216"/>
                  <a:gd name="connsiteX4" fmla="*/ 64528 w 354811"/>
                  <a:gd name="connsiteY4" fmla="*/ 0 h 532216"/>
                  <a:gd name="connsiteX5" fmla="*/ 343764 w 354811"/>
                  <a:gd name="connsiteY5" fmla="*/ 0 h 532216"/>
                  <a:gd name="connsiteX6" fmla="*/ 359258 w 354811"/>
                  <a:gd name="connsiteY6" fmla="*/ 17504 h 532216"/>
                  <a:gd name="connsiteX7" fmla="*/ 354172 w 354811"/>
                  <a:gd name="connsiteY7" fmla="*/ 74215 h 532216"/>
                  <a:gd name="connsiteX8" fmla="*/ 335545 w 354811"/>
                  <a:gd name="connsiteY8" fmla="*/ 91719 h 532216"/>
                  <a:gd name="connsiteX9" fmla="*/ 157075 w 354811"/>
                  <a:gd name="connsiteY9" fmla="*/ 91719 h 532216"/>
                  <a:gd name="connsiteX10" fmla="*/ 146016 w 354811"/>
                  <a:gd name="connsiteY10" fmla="*/ 100885 h 532216"/>
                  <a:gd name="connsiteX11" fmla="*/ 136318 w 354811"/>
                  <a:gd name="connsiteY11" fmla="*/ 209398 h 532216"/>
                  <a:gd name="connsiteX12" fmla="*/ 145720 w 354811"/>
                  <a:gd name="connsiteY12" fmla="*/ 218564 h 532216"/>
                  <a:gd name="connsiteX13" fmla="*/ 291725 w 354811"/>
                  <a:gd name="connsiteY13" fmla="*/ 218564 h 532216"/>
                  <a:gd name="connsiteX14" fmla="*/ 308106 w 354811"/>
                  <a:gd name="connsiteY14" fmla="*/ 236068 h 532216"/>
                  <a:gd name="connsiteX15" fmla="*/ 303020 w 354811"/>
                  <a:gd name="connsiteY15" fmla="*/ 292778 h 532216"/>
                  <a:gd name="connsiteX16" fmla="*/ 283565 w 354811"/>
                  <a:gd name="connsiteY16" fmla="*/ 310282 h 532216"/>
                  <a:gd name="connsiteX17" fmla="*/ 137501 w 354811"/>
                  <a:gd name="connsiteY17" fmla="*/ 310282 h 532216"/>
                  <a:gd name="connsiteX18" fmla="*/ 126442 w 354811"/>
                  <a:gd name="connsiteY18" fmla="*/ 319448 h 532216"/>
                  <a:gd name="connsiteX19" fmla="*/ 116035 w 354811"/>
                  <a:gd name="connsiteY19" fmla="*/ 435412 h 532216"/>
                  <a:gd name="connsiteX20" fmla="*/ 125437 w 354811"/>
                  <a:gd name="connsiteY20" fmla="*/ 444578 h 532216"/>
                  <a:gd name="connsiteX21" fmla="*/ 303907 w 354811"/>
                  <a:gd name="connsiteY21" fmla="*/ 444578 h 532216"/>
                  <a:gd name="connsiteX22" fmla="*/ 319401 w 354811"/>
                  <a:gd name="connsiteY22" fmla="*/ 462082 h 532216"/>
                  <a:gd name="connsiteX23" fmla="*/ 314315 w 354811"/>
                  <a:gd name="connsiteY23" fmla="*/ 518793 h 532216"/>
                  <a:gd name="connsiteX24" fmla="*/ 295747 w 354811"/>
                  <a:gd name="connsiteY24" fmla="*/ 536356 h 532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4811" h="532216">
                    <a:moveTo>
                      <a:pt x="295747" y="536356"/>
                    </a:moveTo>
                    <a:lnTo>
                      <a:pt x="16510" y="536356"/>
                    </a:lnTo>
                    <a:cubicBezTo>
                      <a:pt x="4565" y="536356"/>
                      <a:pt x="-935" y="530502"/>
                      <a:pt x="130" y="518852"/>
                    </a:cubicBezTo>
                    <a:lnTo>
                      <a:pt x="45013" y="17504"/>
                    </a:lnTo>
                    <a:cubicBezTo>
                      <a:pt x="46078" y="5854"/>
                      <a:pt x="52582" y="0"/>
                      <a:pt x="64528" y="0"/>
                    </a:cubicBezTo>
                    <a:lnTo>
                      <a:pt x="343764" y="0"/>
                    </a:lnTo>
                    <a:cubicBezTo>
                      <a:pt x="355118" y="0"/>
                      <a:pt x="360322" y="5854"/>
                      <a:pt x="359258" y="17504"/>
                    </a:cubicBezTo>
                    <a:lnTo>
                      <a:pt x="354172" y="74215"/>
                    </a:lnTo>
                    <a:cubicBezTo>
                      <a:pt x="353108" y="85864"/>
                      <a:pt x="346899" y="91719"/>
                      <a:pt x="335545" y="91719"/>
                    </a:cubicBezTo>
                    <a:lnTo>
                      <a:pt x="157075" y="91719"/>
                    </a:lnTo>
                    <a:cubicBezTo>
                      <a:pt x="150215" y="91719"/>
                      <a:pt x="146548" y="94794"/>
                      <a:pt x="146016" y="100885"/>
                    </a:cubicBezTo>
                    <a:lnTo>
                      <a:pt x="136318" y="209398"/>
                    </a:lnTo>
                    <a:cubicBezTo>
                      <a:pt x="135786" y="215489"/>
                      <a:pt x="138920" y="218564"/>
                      <a:pt x="145720" y="218564"/>
                    </a:cubicBezTo>
                    <a:lnTo>
                      <a:pt x="291725" y="218564"/>
                    </a:lnTo>
                    <a:cubicBezTo>
                      <a:pt x="303671" y="218564"/>
                      <a:pt x="309111" y="224418"/>
                      <a:pt x="308106" y="236068"/>
                    </a:cubicBezTo>
                    <a:lnTo>
                      <a:pt x="303020" y="292778"/>
                    </a:lnTo>
                    <a:cubicBezTo>
                      <a:pt x="301956" y="304428"/>
                      <a:pt x="295510" y="310282"/>
                      <a:pt x="283565" y="310282"/>
                    </a:cubicBezTo>
                    <a:lnTo>
                      <a:pt x="137501" y="310282"/>
                    </a:lnTo>
                    <a:cubicBezTo>
                      <a:pt x="130700" y="310282"/>
                      <a:pt x="126975" y="313357"/>
                      <a:pt x="126442" y="319448"/>
                    </a:cubicBezTo>
                    <a:lnTo>
                      <a:pt x="116035" y="435412"/>
                    </a:lnTo>
                    <a:cubicBezTo>
                      <a:pt x="115502" y="441503"/>
                      <a:pt x="118637" y="444578"/>
                      <a:pt x="125437" y="444578"/>
                    </a:cubicBezTo>
                    <a:lnTo>
                      <a:pt x="303907" y="444578"/>
                    </a:lnTo>
                    <a:cubicBezTo>
                      <a:pt x="315320" y="444578"/>
                      <a:pt x="320465" y="450433"/>
                      <a:pt x="319401" y="462082"/>
                    </a:cubicBezTo>
                    <a:lnTo>
                      <a:pt x="314315" y="518793"/>
                    </a:lnTo>
                    <a:cubicBezTo>
                      <a:pt x="313310" y="530561"/>
                      <a:pt x="307101" y="536356"/>
                      <a:pt x="295747" y="536356"/>
                    </a:cubicBezTo>
                  </a:path>
                </a:pathLst>
              </a:custGeom>
              <a:grpFill/>
              <a:ln w="5914"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19EEDEB2-522B-4946-A3C0-C8FCF937EFA8}"/>
                  </a:ext>
                </a:extLst>
              </p:cNvPr>
              <p:cNvSpPr/>
              <p:nvPr/>
            </p:nvSpPr>
            <p:spPr>
              <a:xfrm>
                <a:off x="5579270" y="1810960"/>
                <a:ext cx="396206" cy="532216"/>
              </a:xfrm>
              <a:custGeom>
                <a:avLst/>
                <a:gdLst>
                  <a:gd name="connsiteX0" fmla="*/ 222709 w 396206"/>
                  <a:gd name="connsiteY0" fmla="*/ 536356 h 532216"/>
                  <a:gd name="connsiteX1" fmla="*/ 129630 w 396206"/>
                  <a:gd name="connsiteY1" fmla="*/ 536356 h 532216"/>
                  <a:gd name="connsiteX2" fmla="*/ 28568 w 396206"/>
                  <a:gd name="connsiteY2" fmla="*/ 501289 h 532216"/>
                  <a:gd name="connsiteX3" fmla="*/ 893 w 396206"/>
                  <a:gd name="connsiteY3" fmla="*/ 400404 h 532216"/>
                  <a:gd name="connsiteX4" fmla="*/ 24606 w 396206"/>
                  <a:gd name="connsiteY4" fmla="*/ 135952 h 532216"/>
                  <a:gd name="connsiteX5" fmla="*/ 70377 w 396206"/>
                  <a:gd name="connsiteY5" fmla="*/ 35008 h 532216"/>
                  <a:gd name="connsiteX6" fmla="*/ 177707 w 396206"/>
                  <a:gd name="connsiteY6" fmla="*/ 0 h 532216"/>
                  <a:gd name="connsiteX7" fmla="*/ 270786 w 396206"/>
                  <a:gd name="connsiteY7" fmla="*/ 0 h 532216"/>
                  <a:gd name="connsiteX8" fmla="*/ 371316 w 396206"/>
                  <a:gd name="connsiteY8" fmla="*/ 35481 h 532216"/>
                  <a:gd name="connsiteX9" fmla="*/ 399464 w 396206"/>
                  <a:gd name="connsiteY9" fmla="*/ 136011 h 532216"/>
                  <a:gd name="connsiteX10" fmla="*/ 395916 w 396206"/>
                  <a:gd name="connsiteY10" fmla="*/ 175217 h 532216"/>
                  <a:gd name="connsiteX11" fmla="*/ 375515 w 396206"/>
                  <a:gd name="connsiteY11" fmla="*/ 193549 h 532216"/>
                  <a:gd name="connsiteX12" fmla="*/ 303843 w 396206"/>
                  <a:gd name="connsiteY12" fmla="*/ 193549 h 532216"/>
                  <a:gd name="connsiteX13" fmla="*/ 287521 w 396206"/>
                  <a:gd name="connsiteY13" fmla="*/ 175217 h 532216"/>
                  <a:gd name="connsiteX14" fmla="*/ 290596 w 396206"/>
                  <a:gd name="connsiteY14" fmla="*/ 141037 h 532216"/>
                  <a:gd name="connsiteX15" fmla="*/ 282436 w 396206"/>
                  <a:gd name="connsiteY15" fmla="*/ 103073 h 532216"/>
                  <a:gd name="connsiteX16" fmla="*/ 244589 w 396206"/>
                  <a:gd name="connsiteY16" fmla="*/ 91837 h 532216"/>
                  <a:gd name="connsiteX17" fmla="*/ 186518 w 396206"/>
                  <a:gd name="connsiteY17" fmla="*/ 91837 h 532216"/>
                  <a:gd name="connsiteX18" fmla="*/ 147489 w 396206"/>
                  <a:gd name="connsiteY18" fmla="*/ 103073 h 532216"/>
                  <a:gd name="connsiteX19" fmla="*/ 132587 w 396206"/>
                  <a:gd name="connsiteY19" fmla="*/ 141037 h 532216"/>
                  <a:gd name="connsiteX20" fmla="*/ 109820 w 396206"/>
                  <a:gd name="connsiteY20" fmla="*/ 395437 h 532216"/>
                  <a:gd name="connsiteX21" fmla="*/ 117921 w 396206"/>
                  <a:gd name="connsiteY21" fmla="*/ 433342 h 532216"/>
                  <a:gd name="connsiteX22" fmla="*/ 154940 w 396206"/>
                  <a:gd name="connsiteY22" fmla="*/ 444578 h 532216"/>
                  <a:gd name="connsiteX23" fmla="*/ 213011 w 396206"/>
                  <a:gd name="connsiteY23" fmla="*/ 444578 h 532216"/>
                  <a:gd name="connsiteX24" fmla="*/ 252868 w 396206"/>
                  <a:gd name="connsiteY24" fmla="*/ 433342 h 532216"/>
                  <a:gd name="connsiteX25" fmla="*/ 267770 w 396206"/>
                  <a:gd name="connsiteY25" fmla="*/ 395437 h 532216"/>
                  <a:gd name="connsiteX26" fmla="*/ 270845 w 396206"/>
                  <a:gd name="connsiteY26" fmla="*/ 361198 h 532216"/>
                  <a:gd name="connsiteX27" fmla="*/ 290419 w 396206"/>
                  <a:gd name="connsiteY27" fmla="*/ 342866 h 532216"/>
                  <a:gd name="connsiteX28" fmla="*/ 362150 w 396206"/>
                  <a:gd name="connsiteY28" fmla="*/ 342866 h 532216"/>
                  <a:gd name="connsiteX29" fmla="*/ 379299 w 396206"/>
                  <a:gd name="connsiteY29" fmla="*/ 361198 h 532216"/>
                  <a:gd name="connsiteX30" fmla="*/ 375810 w 396206"/>
                  <a:gd name="connsiteY30" fmla="*/ 400404 h 532216"/>
                  <a:gd name="connsiteX31" fmla="*/ 329685 w 396206"/>
                  <a:gd name="connsiteY31" fmla="*/ 500875 h 532216"/>
                  <a:gd name="connsiteX32" fmla="*/ 222709 w 396206"/>
                  <a:gd name="connsiteY32" fmla="*/ 536356 h 532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6206" h="532216">
                    <a:moveTo>
                      <a:pt x="222709" y="536356"/>
                    </a:moveTo>
                    <a:lnTo>
                      <a:pt x="129630" y="536356"/>
                    </a:lnTo>
                    <a:cubicBezTo>
                      <a:pt x="84628" y="536356"/>
                      <a:pt x="50980" y="524706"/>
                      <a:pt x="28568" y="501289"/>
                    </a:cubicBezTo>
                    <a:cubicBezTo>
                      <a:pt x="6156" y="477930"/>
                      <a:pt x="-3069" y="444282"/>
                      <a:pt x="893" y="400404"/>
                    </a:cubicBezTo>
                    <a:lnTo>
                      <a:pt x="24606" y="135952"/>
                    </a:lnTo>
                    <a:cubicBezTo>
                      <a:pt x="28568" y="92014"/>
                      <a:pt x="43766" y="58366"/>
                      <a:pt x="70377" y="35008"/>
                    </a:cubicBezTo>
                    <a:cubicBezTo>
                      <a:pt x="96928" y="11709"/>
                      <a:pt x="132705" y="0"/>
                      <a:pt x="177707" y="0"/>
                    </a:cubicBezTo>
                    <a:lnTo>
                      <a:pt x="270786" y="0"/>
                    </a:lnTo>
                    <a:cubicBezTo>
                      <a:pt x="315197" y="0"/>
                      <a:pt x="348726" y="11827"/>
                      <a:pt x="371316" y="35481"/>
                    </a:cubicBezTo>
                    <a:cubicBezTo>
                      <a:pt x="393965" y="59135"/>
                      <a:pt x="403367" y="92606"/>
                      <a:pt x="399464" y="136011"/>
                    </a:cubicBezTo>
                    <a:lnTo>
                      <a:pt x="395916" y="175217"/>
                    </a:lnTo>
                    <a:cubicBezTo>
                      <a:pt x="394852" y="187458"/>
                      <a:pt x="387992" y="193549"/>
                      <a:pt x="375515" y="193549"/>
                    </a:cubicBezTo>
                    <a:lnTo>
                      <a:pt x="303843" y="193549"/>
                    </a:lnTo>
                    <a:cubicBezTo>
                      <a:pt x="291897" y="193549"/>
                      <a:pt x="286457" y="187458"/>
                      <a:pt x="287521" y="175217"/>
                    </a:cubicBezTo>
                    <a:lnTo>
                      <a:pt x="290596" y="141037"/>
                    </a:lnTo>
                    <a:cubicBezTo>
                      <a:pt x="292193" y="123238"/>
                      <a:pt x="289473" y="110583"/>
                      <a:pt x="282436" y="103073"/>
                    </a:cubicBezTo>
                    <a:cubicBezTo>
                      <a:pt x="275458" y="95562"/>
                      <a:pt x="262803" y="91837"/>
                      <a:pt x="244589" y="91837"/>
                    </a:cubicBezTo>
                    <a:lnTo>
                      <a:pt x="186518" y="91837"/>
                    </a:lnTo>
                    <a:cubicBezTo>
                      <a:pt x="168896" y="91837"/>
                      <a:pt x="155886" y="95562"/>
                      <a:pt x="147489" y="103073"/>
                    </a:cubicBezTo>
                    <a:cubicBezTo>
                      <a:pt x="139151" y="110583"/>
                      <a:pt x="134184" y="123238"/>
                      <a:pt x="132587" y="141037"/>
                    </a:cubicBezTo>
                    <a:lnTo>
                      <a:pt x="109820" y="395437"/>
                    </a:lnTo>
                    <a:cubicBezTo>
                      <a:pt x="108223" y="413237"/>
                      <a:pt x="110944" y="425891"/>
                      <a:pt x="117921" y="433342"/>
                    </a:cubicBezTo>
                    <a:cubicBezTo>
                      <a:pt x="124959" y="440853"/>
                      <a:pt x="137259" y="444578"/>
                      <a:pt x="154940" y="444578"/>
                    </a:cubicBezTo>
                    <a:lnTo>
                      <a:pt x="213011" y="444578"/>
                    </a:lnTo>
                    <a:cubicBezTo>
                      <a:pt x="231165" y="444578"/>
                      <a:pt x="244471" y="440853"/>
                      <a:pt x="252868" y="433342"/>
                    </a:cubicBezTo>
                    <a:cubicBezTo>
                      <a:pt x="261206" y="425832"/>
                      <a:pt x="266174" y="413177"/>
                      <a:pt x="267770" y="395437"/>
                    </a:cubicBezTo>
                    <a:lnTo>
                      <a:pt x="270845" y="361198"/>
                    </a:lnTo>
                    <a:cubicBezTo>
                      <a:pt x="271910" y="348957"/>
                      <a:pt x="278474" y="342866"/>
                      <a:pt x="290419" y="342866"/>
                    </a:cubicBezTo>
                    <a:lnTo>
                      <a:pt x="362150" y="342866"/>
                    </a:lnTo>
                    <a:cubicBezTo>
                      <a:pt x="374687" y="342866"/>
                      <a:pt x="380364" y="349016"/>
                      <a:pt x="379299" y="361198"/>
                    </a:cubicBezTo>
                    <a:lnTo>
                      <a:pt x="375810" y="400404"/>
                    </a:lnTo>
                    <a:cubicBezTo>
                      <a:pt x="371907" y="443750"/>
                      <a:pt x="356532" y="477280"/>
                      <a:pt x="329685" y="500875"/>
                    </a:cubicBezTo>
                    <a:cubicBezTo>
                      <a:pt x="302778" y="524529"/>
                      <a:pt x="267120" y="536356"/>
                      <a:pt x="222709" y="536356"/>
                    </a:cubicBezTo>
                  </a:path>
                </a:pathLst>
              </a:custGeom>
              <a:grpFill/>
              <a:ln w="5914"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466DD5B8-A479-4BDF-8C6E-532358CC7DAB}"/>
                  </a:ext>
                </a:extLst>
              </p:cNvPr>
              <p:cNvSpPr/>
              <p:nvPr/>
            </p:nvSpPr>
            <p:spPr>
              <a:xfrm>
                <a:off x="6024908" y="1811019"/>
                <a:ext cx="360725" cy="532216"/>
              </a:xfrm>
              <a:custGeom>
                <a:avLst/>
                <a:gdLst>
                  <a:gd name="connsiteX0" fmla="*/ 173869 w 360725"/>
                  <a:gd name="connsiteY0" fmla="*/ 536297 h 532216"/>
                  <a:gd name="connsiteX1" fmla="*/ 102138 w 360725"/>
                  <a:gd name="connsiteY1" fmla="*/ 536297 h 532216"/>
                  <a:gd name="connsiteX2" fmla="*/ 84929 w 360725"/>
                  <a:gd name="connsiteY2" fmla="*/ 518793 h 532216"/>
                  <a:gd name="connsiteX3" fmla="*/ 122362 w 360725"/>
                  <a:gd name="connsiteY3" fmla="*/ 100885 h 532216"/>
                  <a:gd name="connsiteX4" fmla="*/ 113787 w 360725"/>
                  <a:gd name="connsiteY4" fmla="*/ 91719 h 532216"/>
                  <a:gd name="connsiteX5" fmla="*/ 16510 w 360725"/>
                  <a:gd name="connsiteY5" fmla="*/ 91719 h 532216"/>
                  <a:gd name="connsiteX6" fmla="*/ 130 w 360725"/>
                  <a:gd name="connsiteY6" fmla="*/ 74215 h 532216"/>
                  <a:gd name="connsiteX7" fmla="*/ 5215 w 360725"/>
                  <a:gd name="connsiteY7" fmla="*/ 17504 h 532216"/>
                  <a:gd name="connsiteX8" fmla="*/ 24730 w 360725"/>
                  <a:gd name="connsiteY8" fmla="*/ 0 h 532216"/>
                  <a:gd name="connsiteX9" fmla="*/ 347372 w 360725"/>
                  <a:gd name="connsiteY9" fmla="*/ 0 h 532216"/>
                  <a:gd name="connsiteX10" fmla="*/ 363693 w 360725"/>
                  <a:gd name="connsiteY10" fmla="*/ 17504 h 532216"/>
                  <a:gd name="connsiteX11" fmla="*/ 358607 w 360725"/>
                  <a:gd name="connsiteY11" fmla="*/ 74215 h 532216"/>
                  <a:gd name="connsiteX12" fmla="*/ 339093 w 360725"/>
                  <a:gd name="connsiteY12" fmla="*/ 91719 h 532216"/>
                  <a:gd name="connsiteX13" fmla="*/ 241815 w 360725"/>
                  <a:gd name="connsiteY13" fmla="*/ 91719 h 532216"/>
                  <a:gd name="connsiteX14" fmla="*/ 230757 w 360725"/>
                  <a:gd name="connsiteY14" fmla="*/ 100885 h 532216"/>
                  <a:gd name="connsiteX15" fmla="*/ 193324 w 360725"/>
                  <a:gd name="connsiteY15" fmla="*/ 518793 h 532216"/>
                  <a:gd name="connsiteX16" fmla="*/ 173869 w 360725"/>
                  <a:gd name="connsiteY16" fmla="*/ 536297 h 532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0725" h="532216">
                    <a:moveTo>
                      <a:pt x="173869" y="536297"/>
                    </a:moveTo>
                    <a:lnTo>
                      <a:pt x="102138" y="536297"/>
                    </a:lnTo>
                    <a:cubicBezTo>
                      <a:pt x="89601" y="536297"/>
                      <a:pt x="83865" y="530442"/>
                      <a:pt x="84929" y="518793"/>
                    </a:cubicBezTo>
                    <a:lnTo>
                      <a:pt x="122362" y="100885"/>
                    </a:lnTo>
                    <a:cubicBezTo>
                      <a:pt x="122894" y="94794"/>
                      <a:pt x="120056" y="91719"/>
                      <a:pt x="113787" y="91719"/>
                    </a:cubicBezTo>
                    <a:lnTo>
                      <a:pt x="16510" y="91719"/>
                    </a:lnTo>
                    <a:cubicBezTo>
                      <a:pt x="4565" y="91719"/>
                      <a:pt x="-935" y="85864"/>
                      <a:pt x="130" y="74215"/>
                    </a:cubicBezTo>
                    <a:lnTo>
                      <a:pt x="5215" y="17504"/>
                    </a:lnTo>
                    <a:cubicBezTo>
                      <a:pt x="6280" y="5795"/>
                      <a:pt x="12784" y="0"/>
                      <a:pt x="24730" y="0"/>
                    </a:cubicBezTo>
                    <a:lnTo>
                      <a:pt x="347372" y="0"/>
                    </a:lnTo>
                    <a:cubicBezTo>
                      <a:pt x="359317" y="0"/>
                      <a:pt x="364758" y="5854"/>
                      <a:pt x="363693" y="17504"/>
                    </a:cubicBezTo>
                    <a:lnTo>
                      <a:pt x="358607" y="74215"/>
                    </a:lnTo>
                    <a:cubicBezTo>
                      <a:pt x="357543" y="85864"/>
                      <a:pt x="351097" y="91719"/>
                      <a:pt x="339093" y="91719"/>
                    </a:cubicBezTo>
                    <a:lnTo>
                      <a:pt x="241815" y="91719"/>
                    </a:lnTo>
                    <a:cubicBezTo>
                      <a:pt x="235015" y="91719"/>
                      <a:pt x="231289" y="94794"/>
                      <a:pt x="230757" y="100885"/>
                    </a:cubicBezTo>
                    <a:lnTo>
                      <a:pt x="193324" y="518793"/>
                    </a:lnTo>
                    <a:cubicBezTo>
                      <a:pt x="192319" y="530502"/>
                      <a:pt x="185814" y="536297"/>
                      <a:pt x="173869" y="536297"/>
                    </a:cubicBezTo>
                  </a:path>
                </a:pathLst>
              </a:custGeom>
              <a:grpFill/>
              <a:ln w="5914"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043CB88B-1281-4A39-8461-1806258D3A69}"/>
                  </a:ext>
                </a:extLst>
              </p:cNvPr>
              <p:cNvSpPr/>
              <p:nvPr/>
            </p:nvSpPr>
            <p:spPr>
              <a:xfrm>
                <a:off x="6399174" y="1810960"/>
                <a:ext cx="147838" cy="532216"/>
              </a:xfrm>
              <a:custGeom>
                <a:avLst/>
                <a:gdLst>
                  <a:gd name="connsiteX0" fmla="*/ 153173 w 147838"/>
                  <a:gd name="connsiteY0" fmla="*/ 17504 h 532216"/>
                  <a:gd name="connsiteX1" fmla="*/ 108348 w 147838"/>
                  <a:gd name="connsiteY1" fmla="*/ 518793 h 532216"/>
                  <a:gd name="connsiteX2" fmla="*/ 88893 w 147838"/>
                  <a:gd name="connsiteY2" fmla="*/ 536297 h 532216"/>
                  <a:gd name="connsiteX3" fmla="*/ 16452 w 147838"/>
                  <a:gd name="connsiteY3" fmla="*/ 536297 h 532216"/>
                  <a:gd name="connsiteX4" fmla="*/ 131 w 147838"/>
                  <a:gd name="connsiteY4" fmla="*/ 518793 h 532216"/>
                  <a:gd name="connsiteX5" fmla="*/ 44955 w 147838"/>
                  <a:gd name="connsiteY5" fmla="*/ 17504 h 532216"/>
                  <a:gd name="connsiteX6" fmla="*/ 64411 w 147838"/>
                  <a:gd name="connsiteY6" fmla="*/ 0 h 532216"/>
                  <a:gd name="connsiteX7" fmla="*/ 136851 w 147838"/>
                  <a:gd name="connsiteY7" fmla="*/ 0 h 532216"/>
                  <a:gd name="connsiteX8" fmla="*/ 153173 w 147838"/>
                  <a:gd name="connsiteY8" fmla="*/ 17504 h 532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838" h="532216">
                    <a:moveTo>
                      <a:pt x="153173" y="17504"/>
                    </a:moveTo>
                    <a:lnTo>
                      <a:pt x="108348" y="518793"/>
                    </a:lnTo>
                    <a:cubicBezTo>
                      <a:pt x="107343" y="530502"/>
                      <a:pt x="100838" y="536297"/>
                      <a:pt x="88893" y="536297"/>
                    </a:cubicBezTo>
                    <a:lnTo>
                      <a:pt x="16452" y="536297"/>
                    </a:lnTo>
                    <a:cubicBezTo>
                      <a:pt x="4507" y="536297"/>
                      <a:pt x="-934" y="530442"/>
                      <a:pt x="131" y="518793"/>
                    </a:cubicBezTo>
                    <a:lnTo>
                      <a:pt x="44955" y="17504"/>
                    </a:lnTo>
                    <a:cubicBezTo>
                      <a:pt x="46020" y="5854"/>
                      <a:pt x="52465" y="0"/>
                      <a:pt x="64411" y="0"/>
                    </a:cubicBezTo>
                    <a:lnTo>
                      <a:pt x="136851" y="0"/>
                    </a:lnTo>
                    <a:cubicBezTo>
                      <a:pt x="148738" y="0"/>
                      <a:pt x="154237" y="5854"/>
                      <a:pt x="153173" y="17504"/>
                    </a:cubicBezTo>
                  </a:path>
                </a:pathLst>
              </a:custGeom>
              <a:grpFill/>
              <a:ln w="5914"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B513661D-FC81-4C18-8D89-3E7A29125D9B}"/>
                  </a:ext>
                </a:extLst>
              </p:cNvPr>
              <p:cNvSpPr/>
              <p:nvPr/>
            </p:nvSpPr>
            <p:spPr>
              <a:xfrm>
                <a:off x="7024359" y="1810960"/>
                <a:ext cx="402120" cy="532216"/>
              </a:xfrm>
              <a:custGeom>
                <a:avLst/>
                <a:gdLst>
                  <a:gd name="connsiteX0" fmla="*/ 154822 w 402119"/>
                  <a:gd name="connsiteY0" fmla="*/ 444578 h 532216"/>
                  <a:gd name="connsiteX1" fmla="*/ 215436 w 402119"/>
                  <a:gd name="connsiteY1" fmla="*/ 444578 h 532216"/>
                  <a:gd name="connsiteX2" fmla="*/ 255293 w 402119"/>
                  <a:gd name="connsiteY2" fmla="*/ 433342 h 532216"/>
                  <a:gd name="connsiteX3" fmla="*/ 270195 w 402119"/>
                  <a:gd name="connsiteY3" fmla="*/ 395378 h 532216"/>
                  <a:gd name="connsiteX4" fmla="*/ 292962 w 402119"/>
                  <a:gd name="connsiteY4" fmla="*/ 140978 h 532216"/>
                  <a:gd name="connsiteX5" fmla="*/ 284801 w 402119"/>
                  <a:gd name="connsiteY5" fmla="*/ 103013 h 532216"/>
                  <a:gd name="connsiteX6" fmla="*/ 246955 w 402119"/>
                  <a:gd name="connsiteY6" fmla="*/ 91778 h 532216"/>
                  <a:gd name="connsiteX7" fmla="*/ 186341 w 402119"/>
                  <a:gd name="connsiteY7" fmla="*/ 91778 h 532216"/>
                  <a:gd name="connsiteX8" fmla="*/ 146898 w 402119"/>
                  <a:gd name="connsiteY8" fmla="*/ 103013 h 532216"/>
                  <a:gd name="connsiteX9" fmla="*/ 132410 w 402119"/>
                  <a:gd name="connsiteY9" fmla="*/ 140978 h 532216"/>
                  <a:gd name="connsiteX10" fmla="*/ 109583 w 402119"/>
                  <a:gd name="connsiteY10" fmla="*/ 395378 h 532216"/>
                  <a:gd name="connsiteX11" fmla="*/ 117271 w 402119"/>
                  <a:gd name="connsiteY11" fmla="*/ 433342 h 532216"/>
                  <a:gd name="connsiteX12" fmla="*/ 154822 w 402119"/>
                  <a:gd name="connsiteY12" fmla="*/ 444578 h 532216"/>
                  <a:gd name="connsiteX13" fmla="*/ 225193 w 402119"/>
                  <a:gd name="connsiteY13" fmla="*/ 536356 h 532216"/>
                  <a:gd name="connsiteX14" fmla="*/ 129571 w 402119"/>
                  <a:gd name="connsiteY14" fmla="*/ 536356 h 532216"/>
                  <a:gd name="connsiteX15" fmla="*/ 28568 w 402119"/>
                  <a:gd name="connsiteY15" fmla="*/ 501348 h 532216"/>
                  <a:gd name="connsiteX16" fmla="*/ 893 w 402119"/>
                  <a:gd name="connsiteY16" fmla="*/ 400404 h 532216"/>
                  <a:gd name="connsiteX17" fmla="*/ 24547 w 402119"/>
                  <a:gd name="connsiteY17" fmla="*/ 135952 h 532216"/>
                  <a:gd name="connsiteX18" fmla="*/ 70258 w 402119"/>
                  <a:gd name="connsiteY18" fmla="*/ 35008 h 532216"/>
                  <a:gd name="connsiteX19" fmla="*/ 177589 w 402119"/>
                  <a:gd name="connsiteY19" fmla="*/ 0 h 532216"/>
                  <a:gd name="connsiteX20" fmla="*/ 273211 w 402119"/>
                  <a:gd name="connsiteY20" fmla="*/ 0 h 532216"/>
                  <a:gd name="connsiteX21" fmla="*/ 374214 w 402119"/>
                  <a:gd name="connsiteY21" fmla="*/ 35067 h 532216"/>
                  <a:gd name="connsiteX22" fmla="*/ 401889 w 402119"/>
                  <a:gd name="connsiteY22" fmla="*/ 136011 h 532216"/>
                  <a:gd name="connsiteX23" fmla="*/ 378235 w 402119"/>
                  <a:gd name="connsiteY23" fmla="*/ 400463 h 532216"/>
                  <a:gd name="connsiteX24" fmla="*/ 332464 w 402119"/>
                  <a:gd name="connsiteY24" fmla="*/ 501407 h 532216"/>
                  <a:gd name="connsiteX25" fmla="*/ 225193 w 402119"/>
                  <a:gd name="connsiteY25" fmla="*/ 536356 h 532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02119" h="532216">
                    <a:moveTo>
                      <a:pt x="154822" y="444578"/>
                    </a:moveTo>
                    <a:lnTo>
                      <a:pt x="215436" y="444578"/>
                    </a:lnTo>
                    <a:cubicBezTo>
                      <a:pt x="233590" y="444578"/>
                      <a:pt x="246895" y="440853"/>
                      <a:pt x="255293" y="433342"/>
                    </a:cubicBezTo>
                    <a:cubicBezTo>
                      <a:pt x="263631" y="425832"/>
                      <a:pt x="268657" y="413177"/>
                      <a:pt x="270195" y="395378"/>
                    </a:cubicBezTo>
                    <a:lnTo>
                      <a:pt x="292962" y="140978"/>
                    </a:lnTo>
                    <a:cubicBezTo>
                      <a:pt x="294558" y="123179"/>
                      <a:pt x="291838" y="110524"/>
                      <a:pt x="284801" y="103013"/>
                    </a:cubicBezTo>
                    <a:cubicBezTo>
                      <a:pt x="277823" y="95503"/>
                      <a:pt x="265168" y="91778"/>
                      <a:pt x="246955" y="91778"/>
                    </a:cubicBezTo>
                    <a:lnTo>
                      <a:pt x="186341" y="91778"/>
                    </a:lnTo>
                    <a:cubicBezTo>
                      <a:pt x="168127" y="91778"/>
                      <a:pt x="154999" y="95562"/>
                      <a:pt x="146898" y="103013"/>
                    </a:cubicBezTo>
                    <a:cubicBezTo>
                      <a:pt x="138796" y="110524"/>
                      <a:pt x="134006" y="123179"/>
                      <a:pt x="132410" y="140978"/>
                    </a:cubicBezTo>
                    <a:lnTo>
                      <a:pt x="109583" y="395378"/>
                    </a:lnTo>
                    <a:cubicBezTo>
                      <a:pt x="107987" y="413177"/>
                      <a:pt x="110529" y="425832"/>
                      <a:pt x="117271" y="433342"/>
                    </a:cubicBezTo>
                    <a:cubicBezTo>
                      <a:pt x="124131" y="440853"/>
                      <a:pt x="136608" y="444578"/>
                      <a:pt x="154822" y="444578"/>
                    </a:cubicBezTo>
                    <a:moveTo>
                      <a:pt x="225193" y="536356"/>
                    </a:moveTo>
                    <a:lnTo>
                      <a:pt x="129571" y="536356"/>
                    </a:lnTo>
                    <a:cubicBezTo>
                      <a:pt x="84628" y="536356"/>
                      <a:pt x="50921" y="524706"/>
                      <a:pt x="28568" y="501348"/>
                    </a:cubicBezTo>
                    <a:cubicBezTo>
                      <a:pt x="6156" y="477990"/>
                      <a:pt x="-3069" y="444342"/>
                      <a:pt x="893" y="400404"/>
                    </a:cubicBezTo>
                    <a:lnTo>
                      <a:pt x="24547" y="135952"/>
                    </a:lnTo>
                    <a:cubicBezTo>
                      <a:pt x="28509" y="92014"/>
                      <a:pt x="43707" y="58366"/>
                      <a:pt x="70258" y="35008"/>
                    </a:cubicBezTo>
                    <a:cubicBezTo>
                      <a:pt x="96810" y="11709"/>
                      <a:pt x="132587" y="0"/>
                      <a:pt x="177589" y="0"/>
                    </a:cubicBezTo>
                    <a:lnTo>
                      <a:pt x="273211" y="0"/>
                    </a:lnTo>
                    <a:cubicBezTo>
                      <a:pt x="318153" y="0"/>
                      <a:pt x="351860" y="11709"/>
                      <a:pt x="374214" y="35067"/>
                    </a:cubicBezTo>
                    <a:cubicBezTo>
                      <a:pt x="396626" y="58426"/>
                      <a:pt x="405851" y="92073"/>
                      <a:pt x="401889" y="136011"/>
                    </a:cubicBezTo>
                    <a:lnTo>
                      <a:pt x="378235" y="400463"/>
                    </a:lnTo>
                    <a:cubicBezTo>
                      <a:pt x="374273" y="444401"/>
                      <a:pt x="359016" y="478049"/>
                      <a:pt x="332464" y="501407"/>
                    </a:cubicBezTo>
                    <a:cubicBezTo>
                      <a:pt x="305912" y="524706"/>
                      <a:pt x="270136" y="536356"/>
                      <a:pt x="225193" y="536356"/>
                    </a:cubicBezTo>
                  </a:path>
                </a:pathLst>
              </a:custGeom>
              <a:grpFill/>
              <a:ln w="5914"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D18EB830-C337-407A-857F-95D01C1AD50C}"/>
                  </a:ext>
                </a:extLst>
              </p:cNvPr>
              <p:cNvSpPr/>
              <p:nvPr/>
            </p:nvSpPr>
            <p:spPr>
              <a:xfrm>
                <a:off x="6585161" y="1810960"/>
                <a:ext cx="396206" cy="532216"/>
              </a:xfrm>
              <a:custGeom>
                <a:avLst/>
                <a:gdLst>
                  <a:gd name="connsiteX0" fmla="*/ 301536 w 396206"/>
                  <a:gd name="connsiteY0" fmla="*/ 179357 h 532216"/>
                  <a:gd name="connsiteX1" fmla="*/ 374095 w 396206"/>
                  <a:gd name="connsiteY1" fmla="*/ 179357 h 532216"/>
                  <a:gd name="connsiteX2" fmla="*/ 393669 w 396206"/>
                  <a:gd name="connsiteY2" fmla="*/ 161025 h 532216"/>
                  <a:gd name="connsiteX3" fmla="*/ 395916 w 396206"/>
                  <a:gd name="connsiteY3" fmla="*/ 136011 h 532216"/>
                  <a:gd name="connsiteX4" fmla="*/ 368241 w 396206"/>
                  <a:gd name="connsiteY4" fmla="*/ 35481 h 532216"/>
                  <a:gd name="connsiteX5" fmla="*/ 268125 w 396206"/>
                  <a:gd name="connsiteY5" fmla="*/ 0 h 532216"/>
                  <a:gd name="connsiteX6" fmla="*/ 177648 w 396206"/>
                  <a:gd name="connsiteY6" fmla="*/ 0 h 532216"/>
                  <a:gd name="connsiteX7" fmla="*/ 70317 w 396206"/>
                  <a:gd name="connsiteY7" fmla="*/ 35008 h 532216"/>
                  <a:gd name="connsiteX8" fmla="*/ 24547 w 396206"/>
                  <a:gd name="connsiteY8" fmla="*/ 135952 h 532216"/>
                  <a:gd name="connsiteX9" fmla="*/ 893 w 396206"/>
                  <a:gd name="connsiteY9" fmla="*/ 400345 h 532216"/>
                  <a:gd name="connsiteX10" fmla="*/ 28568 w 396206"/>
                  <a:gd name="connsiteY10" fmla="*/ 501289 h 532216"/>
                  <a:gd name="connsiteX11" fmla="*/ 129571 w 396206"/>
                  <a:gd name="connsiteY11" fmla="*/ 536297 h 532216"/>
                  <a:gd name="connsiteX12" fmla="*/ 220107 w 396206"/>
                  <a:gd name="connsiteY12" fmla="*/ 536297 h 532216"/>
                  <a:gd name="connsiteX13" fmla="*/ 326610 w 396206"/>
                  <a:gd name="connsiteY13" fmla="*/ 500816 h 532216"/>
                  <a:gd name="connsiteX14" fmla="*/ 372321 w 396206"/>
                  <a:gd name="connsiteY14" fmla="*/ 400286 h 532216"/>
                  <a:gd name="connsiteX15" fmla="*/ 384799 w 396206"/>
                  <a:gd name="connsiteY15" fmla="*/ 261023 h 532216"/>
                  <a:gd name="connsiteX16" fmla="*/ 366881 w 396206"/>
                  <a:gd name="connsiteY16" fmla="*/ 241804 h 532216"/>
                  <a:gd name="connsiteX17" fmla="*/ 217446 w 396206"/>
                  <a:gd name="connsiteY17" fmla="*/ 241804 h 532216"/>
                  <a:gd name="connsiteX18" fmla="*/ 197813 w 396206"/>
                  <a:gd name="connsiteY18" fmla="*/ 241804 h 532216"/>
                  <a:gd name="connsiteX19" fmla="*/ 180723 w 396206"/>
                  <a:gd name="connsiteY19" fmla="*/ 267054 h 532216"/>
                  <a:gd name="connsiteX20" fmla="*/ 202781 w 396206"/>
                  <a:gd name="connsiteY20" fmla="*/ 310401 h 532216"/>
                  <a:gd name="connsiteX21" fmla="*/ 242046 w 396206"/>
                  <a:gd name="connsiteY21" fmla="*/ 333522 h 532216"/>
                  <a:gd name="connsiteX22" fmla="*/ 260496 w 396206"/>
                  <a:gd name="connsiteY22" fmla="*/ 333522 h 532216"/>
                  <a:gd name="connsiteX23" fmla="*/ 269071 w 396206"/>
                  <a:gd name="connsiteY23" fmla="*/ 342688 h 532216"/>
                  <a:gd name="connsiteX24" fmla="*/ 264340 w 396206"/>
                  <a:gd name="connsiteY24" fmla="*/ 395259 h 532216"/>
                  <a:gd name="connsiteX25" fmla="*/ 249852 w 396206"/>
                  <a:gd name="connsiteY25" fmla="*/ 433224 h 532216"/>
                  <a:gd name="connsiteX26" fmla="*/ 210409 w 396206"/>
                  <a:gd name="connsiteY26" fmla="*/ 444460 h 532216"/>
                  <a:gd name="connsiteX27" fmla="*/ 154881 w 396206"/>
                  <a:gd name="connsiteY27" fmla="*/ 444460 h 532216"/>
                  <a:gd name="connsiteX28" fmla="*/ 117921 w 396206"/>
                  <a:gd name="connsiteY28" fmla="*/ 433224 h 532216"/>
                  <a:gd name="connsiteX29" fmla="*/ 109820 w 396206"/>
                  <a:gd name="connsiteY29" fmla="*/ 395259 h 532216"/>
                  <a:gd name="connsiteX30" fmla="*/ 132587 w 396206"/>
                  <a:gd name="connsiteY30" fmla="*/ 140860 h 532216"/>
                  <a:gd name="connsiteX31" fmla="*/ 147489 w 396206"/>
                  <a:gd name="connsiteY31" fmla="*/ 102895 h 532216"/>
                  <a:gd name="connsiteX32" fmla="*/ 186518 w 396206"/>
                  <a:gd name="connsiteY32" fmla="*/ 91600 h 532216"/>
                  <a:gd name="connsiteX33" fmla="*/ 242046 w 396206"/>
                  <a:gd name="connsiteY33" fmla="*/ 91600 h 532216"/>
                  <a:gd name="connsiteX34" fmla="*/ 279420 w 396206"/>
                  <a:gd name="connsiteY34" fmla="*/ 102895 h 532216"/>
                  <a:gd name="connsiteX35" fmla="*/ 287107 w 396206"/>
                  <a:gd name="connsiteY35" fmla="*/ 140860 h 532216"/>
                  <a:gd name="connsiteX36" fmla="*/ 285333 w 396206"/>
                  <a:gd name="connsiteY36" fmla="*/ 160848 h 532216"/>
                  <a:gd name="connsiteX37" fmla="*/ 301536 w 396206"/>
                  <a:gd name="connsiteY37" fmla="*/ 179357 h 532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96206" h="532216">
                    <a:moveTo>
                      <a:pt x="301536" y="179357"/>
                    </a:moveTo>
                    <a:lnTo>
                      <a:pt x="374095" y="179357"/>
                    </a:lnTo>
                    <a:cubicBezTo>
                      <a:pt x="386041" y="179357"/>
                      <a:pt x="392605" y="173266"/>
                      <a:pt x="393669" y="161025"/>
                    </a:cubicBezTo>
                    <a:lnTo>
                      <a:pt x="395916" y="136011"/>
                    </a:lnTo>
                    <a:cubicBezTo>
                      <a:pt x="399819" y="92606"/>
                      <a:pt x="390535" y="59135"/>
                      <a:pt x="368241" y="35481"/>
                    </a:cubicBezTo>
                    <a:cubicBezTo>
                      <a:pt x="345829" y="11827"/>
                      <a:pt x="312476" y="0"/>
                      <a:pt x="268125" y="0"/>
                    </a:cubicBezTo>
                    <a:lnTo>
                      <a:pt x="177648" y="0"/>
                    </a:lnTo>
                    <a:cubicBezTo>
                      <a:pt x="132646" y="0"/>
                      <a:pt x="96928" y="11709"/>
                      <a:pt x="70317" y="35008"/>
                    </a:cubicBezTo>
                    <a:cubicBezTo>
                      <a:pt x="43766" y="58366"/>
                      <a:pt x="28509" y="92014"/>
                      <a:pt x="24547" y="135952"/>
                    </a:cubicBezTo>
                    <a:lnTo>
                      <a:pt x="893" y="400345"/>
                    </a:lnTo>
                    <a:cubicBezTo>
                      <a:pt x="-3069" y="444282"/>
                      <a:pt x="6156" y="477930"/>
                      <a:pt x="28568" y="501289"/>
                    </a:cubicBezTo>
                    <a:cubicBezTo>
                      <a:pt x="50980" y="524647"/>
                      <a:pt x="84628" y="536297"/>
                      <a:pt x="129571" y="536297"/>
                    </a:cubicBezTo>
                    <a:lnTo>
                      <a:pt x="220107" y="536297"/>
                    </a:lnTo>
                    <a:cubicBezTo>
                      <a:pt x="264459" y="536297"/>
                      <a:pt x="299999" y="524470"/>
                      <a:pt x="326610" y="500816"/>
                    </a:cubicBezTo>
                    <a:cubicBezTo>
                      <a:pt x="353221" y="477221"/>
                      <a:pt x="368418" y="443691"/>
                      <a:pt x="372321" y="400286"/>
                    </a:cubicBezTo>
                    <a:lnTo>
                      <a:pt x="384799" y="261023"/>
                    </a:lnTo>
                    <a:cubicBezTo>
                      <a:pt x="385982" y="248249"/>
                      <a:pt x="380009" y="241804"/>
                      <a:pt x="366881" y="241804"/>
                    </a:cubicBezTo>
                    <a:lnTo>
                      <a:pt x="217446" y="241804"/>
                    </a:lnTo>
                    <a:lnTo>
                      <a:pt x="197813" y="241804"/>
                    </a:lnTo>
                    <a:cubicBezTo>
                      <a:pt x="184567" y="241804"/>
                      <a:pt x="175046" y="255878"/>
                      <a:pt x="180723" y="267054"/>
                    </a:cubicBezTo>
                    <a:lnTo>
                      <a:pt x="202781" y="310401"/>
                    </a:lnTo>
                    <a:cubicBezTo>
                      <a:pt x="210054" y="324770"/>
                      <a:pt x="225015" y="333522"/>
                      <a:pt x="242046" y="333522"/>
                    </a:cubicBezTo>
                    <a:lnTo>
                      <a:pt x="260496" y="333522"/>
                    </a:lnTo>
                    <a:cubicBezTo>
                      <a:pt x="266765" y="333522"/>
                      <a:pt x="269603" y="336597"/>
                      <a:pt x="269071" y="342688"/>
                    </a:cubicBezTo>
                    <a:lnTo>
                      <a:pt x="264340" y="395259"/>
                    </a:lnTo>
                    <a:cubicBezTo>
                      <a:pt x="262744" y="413059"/>
                      <a:pt x="257895" y="425714"/>
                      <a:pt x="249852" y="433224"/>
                    </a:cubicBezTo>
                    <a:cubicBezTo>
                      <a:pt x="241751" y="440734"/>
                      <a:pt x="228623" y="444460"/>
                      <a:pt x="210409" y="444460"/>
                    </a:cubicBezTo>
                    <a:lnTo>
                      <a:pt x="154881" y="444460"/>
                    </a:lnTo>
                    <a:cubicBezTo>
                      <a:pt x="137259" y="444460"/>
                      <a:pt x="124899" y="440734"/>
                      <a:pt x="117921" y="433224"/>
                    </a:cubicBezTo>
                    <a:cubicBezTo>
                      <a:pt x="110944" y="425714"/>
                      <a:pt x="108223" y="413059"/>
                      <a:pt x="109820" y="395259"/>
                    </a:cubicBezTo>
                    <a:lnTo>
                      <a:pt x="132587" y="140860"/>
                    </a:lnTo>
                    <a:cubicBezTo>
                      <a:pt x="134184" y="123060"/>
                      <a:pt x="139151" y="110405"/>
                      <a:pt x="147489" y="102895"/>
                    </a:cubicBezTo>
                    <a:cubicBezTo>
                      <a:pt x="155827" y="95385"/>
                      <a:pt x="168837" y="91600"/>
                      <a:pt x="186518" y="91600"/>
                    </a:cubicBezTo>
                    <a:lnTo>
                      <a:pt x="242046" y="91600"/>
                    </a:lnTo>
                    <a:cubicBezTo>
                      <a:pt x="260201" y="91600"/>
                      <a:pt x="272738" y="95385"/>
                      <a:pt x="279420" y="102895"/>
                    </a:cubicBezTo>
                    <a:cubicBezTo>
                      <a:pt x="286161" y="110405"/>
                      <a:pt x="288704" y="123060"/>
                      <a:pt x="287107" y="140860"/>
                    </a:cubicBezTo>
                    <a:lnTo>
                      <a:pt x="285333" y="160848"/>
                    </a:lnTo>
                    <a:cubicBezTo>
                      <a:pt x="284151" y="173266"/>
                      <a:pt x="289591" y="179357"/>
                      <a:pt x="301536" y="179357"/>
                    </a:cubicBezTo>
                  </a:path>
                </a:pathLst>
              </a:custGeom>
              <a:grpFill/>
              <a:ln w="5914" cap="flat">
                <a:noFill/>
                <a:prstDash val="solid"/>
                <a:miter/>
              </a:ln>
            </p:spPr>
            <p:txBody>
              <a:bodyPr rtlCol="0" anchor="ctr"/>
              <a:lstStyle/>
              <a:p>
                <a:endParaRPr lang="en-GB"/>
              </a:p>
            </p:txBody>
          </p:sp>
        </p:grpSp>
      </p:grpSp>
      <p:sp>
        <p:nvSpPr>
          <p:cNvPr id="75" name="TextBox 74">
            <a:extLst>
              <a:ext uri="{FF2B5EF4-FFF2-40B4-BE49-F238E27FC236}">
                <a16:creationId xmlns:a16="http://schemas.microsoft.com/office/drawing/2014/main" id="{5BC7AC1C-057A-4999-B793-0F9BD7FEEFA5}"/>
              </a:ext>
            </a:extLst>
          </p:cNvPr>
          <p:cNvSpPr txBox="1"/>
          <p:nvPr/>
        </p:nvSpPr>
        <p:spPr>
          <a:xfrm>
            <a:off x="7456804" y="1270666"/>
            <a:ext cx="1364476" cy="400110"/>
          </a:xfrm>
          <a:prstGeom prst="rect">
            <a:avLst/>
          </a:prstGeom>
          <a:noFill/>
        </p:spPr>
        <p:txBody>
          <a:bodyPr wrap="none" rtlCol="0">
            <a:spAutoFit/>
          </a:bodyPr>
          <a:lstStyle/>
          <a:p>
            <a:pPr algn="ctr"/>
            <a:r>
              <a:rPr lang="en-US" sz="2000" b="1" dirty="0">
                <a:solidFill>
                  <a:schemeClr val="bg1"/>
                </a:solidFill>
                <a:latin typeface="Roboto" panose="02000000000000000000" pitchFamily="2" charset="0"/>
                <a:ea typeface="Roboto" panose="02000000000000000000" pitchFamily="2" charset="0"/>
                <a:cs typeface="Calibri" panose="020F0502020204030204" pitchFamily="34" charset="0"/>
              </a:rPr>
              <a:t>Enterprise</a:t>
            </a:r>
          </a:p>
        </p:txBody>
      </p:sp>
      <p:cxnSp>
        <p:nvCxnSpPr>
          <p:cNvPr id="76" name="Straight Connector 75">
            <a:extLst>
              <a:ext uri="{FF2B5EF4-FFF2-40B4-BE49-F238E27FC236}">
                <a16:creationId xmlns:a16="http://schemas.microsoft.com/office/drawing/2014/main" id="{9F1BC20D-9542-46F5-9B25-E07D9B76B741}"/>
              </a:ext>
            </a:extLst>
          </p:cNvPr>
          <p:cNvCxnSpPr/>
          <p:nvPr/>
        </p:nvCxnSpPr>
        <p:spPr>
          <a:xfrm>
            <a:off x="4170743" y="1402773"/>
            <a:ext cx="0" cy="4447309"/>
          </a:xfrm>
          <a:prstGeom prst="line">
            <a:avLst/>
          </a:prstGeom>
          <a:ln w="22225" cap="rnd">
            <a:solidFill>
              <a:schemeClr val="bg1">
                <a:alpha val="54000"/>
              </a:schemeClr>
            </a:solidFill>
            <a:prstDash val="sysDot"/>
            <a:round/>
          </a:ln>
        </p:spPr>
        <p:style>
          <a:lnRef idx="1">
            <a:schemeClr val="accent1"/>
          </a:lnRef>
          <a:fillRef idx="0">
            <a:schemeClr val="accent1"/>
          </a:fillRef>
          <a:effectRef idx="0">
            <a:schemeClr val="accent1"/>
          </a:effectRef>
          <a:fontRef idx="minor">
            <a:schemeClr val="tx1"/>
          </a:fontRef>
        </p:style>
      </p:cxnSp>
      <p:grpSp>
        <p:nvGrpSpPr>
          <p:cNvPr id="135" name="Group 134">
            <a:extLst>
              <a:ext uri="{FF2B5EF4-FFF2-40B4-BE49-F238E27FC236}">
                <a16:creationId xmlns:a16="http://schemas.microsoft.com/office/drawing/2014/main" id="{217D18E8-1779-4163-8A14-CF931E16AD4F}"/>
              </a:ext>
            </a:extLst>
          </p:cNvPr>
          <p:cNvGrpSpPr/>
          <p:nvPr/>
        </p:nvGrpSpPr>
        <p:grpSpPr>
          <a:xfrm>
            <a:off x="1560155" y="3808166"/>
            <a:ext cx="1462725" cy="349929"/>
            <a:chOff x="1560155" y="3808166"/>
            <a:chExt cx="1462725" cy="349929"/>
          </a:xfrm>
        </p:grpSpPr>
        <p:cxnSp>
          <p:nvCxnSpPr>
            <p:cNvPr id="97" name="Connector: Elbow 96">
              <a:extLst>
                <a:ext uri="{FF2B5EF4-FFF2-40B4-BE49-F238E27FC236}">
                  <a16:creationId xmlns:a16="http://schemas.microsoft.com/office/drawing/2014/main" id="{1CE562EE-09A4-45EF-9BA3-AC953A26E0B4}"/>
                </a:ext>
              </a:extLst>
            </p:cNvPr>
            <p:cNvCxnSpPr>
              <a:stCxn id="3" idx="2"/>
              <a:endCxn id="4" idx="2"/>
            </p:cNvCxnSpPr>
            <p:nvPr/>
          </p:nvCxnSpPr>
          <p:spPr>
            <a:xfrm rot="16200000" flipH="1">
              <a:off x="2285168" y="3083153"/>
              <a:ext cx="12700" cy="1462725"/>
            </a:xfrm>
            <a:prstGeom prst="bentConnector3">
              <a:avLst>
                <a:gd name="adj1" fmla="val 1800000"/>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6D3884F-B6CF-4141-A47E-EAB8601E570E}"/>
                </a:ext>
              </a:extLst>
            </p:cNvPr>
            <p:cNvCxnSpPr>
              <a:cxnSpLocks/>
            </p:cNvCxnSpPr>
            <p:nvPr/>
          </p:nvCxnSpPr>
          <p:spPr>
            <a:xfrm>
              <a:off x="2285168" y="4025900"/>
              <a:ext cx="0" cy="132195"/>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D1922336-8682-499F-97BE-9EB136C4FECF}"/>
              </a:ext>
            </a:extLst>
          </p:cNvPr>
          <p:cNvGrpSpPr/>
          <p:nvPr/>
        </p:nvGrpSpPr>
        <p:grpSpPr>
          <a:xfrm>
            <a:off x="1560155" y="4794250"/>
            <a:ext cx="1462725" cy="349815"/>
            <a:chOff x="1560155" y="4794250"/>
            <a:chExt cx="1462725" cy="349815"/>
          </a:xfrm>
        </p:grpSpPr>
        <p:cxnSp>
          <p:nvCxnSpPr>
            <p:cNvPr id="99" name="Connector: Elbow 98">
              <a:extLst>
                <a:ext uri="{FF2B5EF4-FFF2-40B4-BE49-F238E27FC236}">
                  <a16:creationId xmlns:a16="http://schemas.microsoft.com/office/drawing/2014/main" id="{DE8B671A-A3A7-42DB-A1F0-A9BC2E08C10D}"/>
                </a:ext>
              </a:extLst>
            </p:cNvPr>
            <p:cNvCxnSpPr>
              <a:stCxn id="6" idx="0"/>
              <a:endCxn id="7" idx="0"/>
            </p:cNvCxnSpPr>
            <p:nvPr/>
          </p:nvCxnSpPr>
          <p:spPr>
            <a:xfrm rot="5400000" flipH="1" flipV="1">
              <a:off x="2285168" y="4406352"/>
              <a:ext cx="12700" cy="1462725"/>
            </a:xfrm>
            <a:prstGeom prst="bentConnector3">
              <a:avLst>
                <a:gd name="adj1" fmla="val 1800000"/>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A2082660-1FFD-438D-ACEA-F23B57ACC419}"/>
                </a:ext>
              </a:extLst>
            </p:cNvPr>
            <p:cNvCxnSpPr>
              <a:cxnSpLocks/>
            </p:cNvCxnSpPr>
            <p:nvPr/>
          </p:nvCxnSpPr>
          <p:spPr>
            <a:xfrm>
              <a:off x="2285168" y="4794250"/>
              <a:ext cx="0" cy="132195"/>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34" name="Group 133">
            <a:extLst>
              <a:ext uri="{FF2B5EF4-FFF2-40B4-BE49-F238E27FC236}">
                <a16:creationId xmlns:a16="http://schemas.microsoft.com/office/drawing/2014/main" id="{6F5893A5-E0B9-433D-B560-AF299F2F85A6}"/>
              </a:ext>
            </a:extLst>
          </p:cNvPr>
          <p:cNvGrpSpPr/>
          <p:nvPr/>
        </p:nvGrpSpPr>
        <p:grpSpPr>
          <a:xfrm>
            <a:off x="930237" y="5137714"/>
            <a:ext cx="1247137" cy="637611"/>
            <a:chOff x="930237" y="5137714"/>
            <a:chExt cx="1247137" cy="637611"/>
          </a:xfrm>
        </p:grpSpPr>
        <p:sp>
          <p:nvSpPr>
            <p:cNvPr id="6" name="Rectangle 5">
              <a:extLst>
                <a:ext uri="{FF2B5EF4-FFF2-40B4-BE49-F238E27FC236}">
                  <a16:creationId xmlns:a16="http://schemas.microsoft.com/office/drawing/2014/main" id="{3B9B166F-4433-4E91-B35C-2BAA4398B5DF}"/>
                </a:ext>
              </a:extLst>
            </p:cNvPr>
            <p:cNvSpPr/>
            <p:nvPr/>
          </p:nvSpPr>
          <p:spPr>
            <a:xfrm>
              <a:off x="930237" y="5137714"/>
              <a:ext cx="1247137" cy="637611"/>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44000" rIns="0" rtlCol="0" anchor="ctr">
              <a:noAutofit/>
            </a:bodyPr>
            <a:lstStyle/>
            <a:p>
              <a:r>
                <a:rPr lang="en-GB" sz="1200" dirty="0">
                  <a:solidFill>
                    <a:schemeClr val="tx1"/>
                  </a:solidFill>
                  <a:latin typeface="Roboto Light" panose="02000000000000000000" pitchFamily="2" charset="0"/>
                  <a:ea typeface="Roboto Light" panose="02000000000000000000" pitchFamily="2" charset="0"/>
                </a:rPr>
                <a:t>Vault</a:t>
              </a:r>
            </a:p>
          </p:txBody>
        </p:sp>
        <p:pic>
          <p:nvPicPr>
            <p:cNvPr id="122" name="Picture 121" descr="A close up of a sign&#10;&#10;Description automatically generated">
              <a:extLst>
                <a:ext uri="{FF2B5EF4-FFF2-40B4-BE49-F238E27FC236}">
                  <a16:creationId xmlns:a16="http://schemas.microsoft.com/office/drawing/2014/main" id="{383B0A19-06AB-45EF-A2F1-D6AD16A55E8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84162" y="5226425"/>
              <a:ext cx="460188" cy="460188"/>
            </a:xfrm>
            <a:prstGeom prst="rect">
              <a:avLst/>
            </a:prstGeom>
          </p:spPr>
        </p:pic>
      </p:grpSp>
      <p:grpSp>
        <p:nvGrpSpPr>
          <p:cNvPr id="130" name="Group 129">
            <a:extLst>
              <a:ext uri="{FF2B5EF4-FFF2-40B4-BE49-F238E27FC236}">
                <a16:creationId xmlns:a16="http://schemas.microsoft.com/office/drawing/2014/main" id="{1EEAAE53-41DD-4595-9B3A-207F2B7AB8AE}"/>
              </a:ext>
            </a:extLst>
          </p:cNvPr>
          <p:cNvGrpSpPr/>
          <p:nvPr/>
        </p:nvGrpSpPr>
        <p:grpSpPr>
          <a:xfrm>
            <a:off x="930237" y="3176905"/>
            <a:ext cx="1247137" cy="637611"/>
            <a:chOff x="930237" y="3176905"/>
            <a:chExt cx="1247137" cy="637611"/>
          </a:xfrm>
        </p:grpSpPr>
        <p:sp>
          <p:nvSpPr>
            <p:cNvPr id="3" name="Rectangle 2">
              <a:extLst>
                <a:ext uri="{FF2B5EF4-FFF2-40B4-BE49-F238E27FC236}">
                  <a16:creationId xmlns:a16="http://schemas.microsoft.com/office/drawing/2014/main" id="{0BCB36BE-B1A4-48C7-B9EF-78E82202EF86}"/>
                </a:ext>
              </a:extLst>
            </p:cNvPr>
            <p:cNvSpPr/>
            <p:nvPr/>
          </p:nvSpPr>
          <p:spPr>
            <a:xfrm>
              <a:off x="930237" y="3176905"/>
              <a:ext cx="1247137" cy="637611"/>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44000" rIns="0" rtlCol="0" anchor="ctr">
              <a:noAutofit/>
            </a:bodyPr>
            <a:lstStyle/>
            <a:p>
              <a:r>
                <a:rPr lang="en-GB" sz="1200" dirty="0">
                  <a:solidFill>
                    <a:schemeClr val="tx1"/>
                  </a:solidFill>
                  <a:latin typeface="Roboto Light" panose="02000000000000000000" pitchFamily="2" charset="0"/>
                  <a:ea typeface="Roboto Light" panose="02000000000000000000" pitchFamily="2" charset="0"/>
                </a:rPr>
                <a:t>Private </a:t>
              </a:r>
              <a:br>
                <a:rPr lang="en-GB" sz="1200" dirty="0">
                  <a:solidFill>
                    <a:schemeClr val="tx1"/>
                  </a:solidFill>
                  <a:latin typeface="Roboto Light" panose="02000000000000000000" pitchFamily="2" charset="0"/>
                  <a:ea typeface="Roboto Light" panose="02000000000000000000" pitchFamily="2" charset="0"/>
                </a:rPr>
              </a:br>
              <a:r>
                <a:rPr lang="en-GB" sz="1200" dirty="0">
                  <a:solidFill>
                    <a:schemeClr val="tx1"/>
                  </a:solidFill>
                  <a:latin typeface="Roboto Light" panose="02000000000000000000" pitchFamily="2" charset="0"/>
                  <a:ea typeface="Roboto Light" panose="02000000000000000000" pitchFamily="2" charset="0"/>
                </a:rPr>
                <a:t>CA</a:t>
              </a:r>
            </a:p>
          </p:txBody>
        </p:sp>
        <p:pic>
          <p:nvPicPr>
            <p:cNvPr id="124" name="Picture 123">
              <a:extLst>
                <a:ext uri="{FF2B5EF4-FFF2-40B4-BE49-F238E27FC236}">
                  <a16:creationId xmlns:a16="http://schemas.microsoft.com/office/drawing/2014/main" id="{9351A184-CA85-4625-8BC5-B8C3AD899D7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649036" y="3292171"/>
              <a:ext cx="407078" cy="407078"/>
            </a:xfrm>
            <a:prstGeom prst="rect">
              <a:avLst/>
            </a:prstGeom>
          </p:spPr>
        </p:pic>
      </p:grpSp>
      <p:grpSp>
        <p:nvGrpSpPr>
          <p:cNvPr id="131" name="Group 130">
            <a:extLst>
              <a:ext uri="{FF2B5EF4-FFF2-40B4-BE49-F238E27FC236}">
                <a16:creationId xmlns:a16="http://schemas.microsoft.com/office/drawing/2014/main" id="{E1D58E7D-4E28-4326-B947-4EF1CF15E8D4}"/>
              </a:ext>
            </a:extLst>
          </p:cNvPr>
          <p:cNvGrpSpPr/>
          <p:nvPr/>
        </p:nvGrpSpPr>
        <p:grpSpPr>
          <a:xfrm>
            <a:off x="2392962" y="3176905"/>
            <a:ext cx="1247137" cy="637611"/>
            <a:chOff x="2392962" y="3176905"/>
            <a:chExt cx="1247137" cy="637611"/>
          </a:xfrm>
        </p:grpSpPr>
        <p:sp>
          <p:nvSpPr>
            <p:cNvPr id="4" name="Rectangle 3">
              <a:extLst>
                <a:ext uri="{FF2B5EF4-FFF2-40B4-BE49-F238E27FC236}">
                  <a16:creationId xmlns:a16="http://schemas.microsoft.com/office/drawing/2014/main" id="{776C8417-E25B-4963-AA8C-01BDE30F4829}"/>
                </a:ext>
              </a:extLst>
            </p:cNvPr>
            <p:cNvSpPr/>
            <p:nvPr/>
          </p:nvSpPr>
          <p:spPr>
            <a:xfrm>
              <a:off x="2392962" y="3176905"/>
              <a:ext cx="1247137" cy="637611"/>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44000" rIns="0" rtlCol="0" anchor="ctr">
              <a:noAutofit/>
            </a:bodyPr>
            <a:lstStyle/>
            <a:p>
              <a:r>
                <a:rPr lang="en-GB" sz="1200" dirty="0">
                  <a:solidFill>
                    <a:schemeClr val="tx1"/>
                  </a:solidFill>
                  <a:latin typeface="Roboto Light" panose="02000000000000000000" pitchFamily="2" charset="0"/>
                  <a:ea typeface="Roboto Light" panose="02000000000000000000" pitchFamily="2" charset="0"/>
                </a:rPr>
                <a:t>Public </a:t>
              </a:r>
              <a:br>
                <a:rPr lang="en-GB" sz="1200" dirty="0">
                  <a:solidFill>
                    <a:schemeClr val="tx1"/>
                  </a:solidFill>
                  <a:latin typeface="Roboto Light" panose="02000000000000000000" pitchFamily="2" charset="0"/>
                  <a:ea typeface="Roboto Light" panose="02000000000000000000" pitchFamily="2" charset="0"/>
                </a:rPr>
              </a:br>
              <a:r>
                <a:rPr lang="en-GB" sz="1200" dirty="0">
                  <a:solidFill>
                    <a:schemeClr val="tx1"/>
                  </a:solidFill>
                  <a:latin typeface="Roboto Light" panose="02000000000000000000" pitchFamily="2" charset="0"/>
                  <a:ea typeface="Roboto Light" panose="02000000000000000000" pitchFamily="2" charset="0"/>
                </a:rPr>
                <a:t>SSL CA</a:t>
              </a:r>
            </a:p>
          </p:txBody>
        </p:sp>
        <p:pic>
          <p:nvPicPr>
            <p:cNvPr id="125" name="Picture 124">
              <a:extLst>
                <a:ext uri="{FF2B5EF4-FFF2-40B4-BE49-F238E27FC236}">
                  <a16:creationId xmlns:a16="http://schemas.microsoft.com/office/drawing/2014/main" id="{9BBB887F-BBF5-4C07-9A5A-4F77D5F613E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115650" y="3300132"/>
              <a:ext cx="391157" cy="391157"/>
            </a:xfrm>
            <a:prstGeom prst="rect">
              <a:avLst/>
            </a:prstGeom>
          </p:spPr>
        </p:pic>
      </p:grpSp>
      <p:sp>
        <p:nvSpPr>
          <p:cNvPr id="77" name="TextBox 76">
            <a:extLst>
              <a:ext uri="{FF2B5EF4-FFF2-40B4-BE49-F238E27FC236}">
                <a16:creationId xmlns:a16="http://schemas.microsoft.com/office/drawing/2014/main" id="{71CC78C1-D932-461D-AB83-D21BBF3CDD8E}"/>
              </a:ext>
            </a:extLst>
          </p:cNvPr>
          <p:cNvSpPr txBox="1"/>
          <p:nvPr/>
        </p:nvSpPr>
        <p:spPr>
          <a:xfrm>
            <a:off x="6675279" y="3814516"/>
            <a:ext cx="2359660" cy="973384"/>
          </a:xfrm>
          <a:prstGeom prst="rect">
            <a:avLst/>
          </a:prstGeom>
          <a:solidFill>
            <a:schemeClr val="tx1"/>
          </a:solidFill>
          <a:ln w="38100">
            <a:noFill/>
          </a:ln>
          <a:effectLst>
            <a:glow rad="139700">
              <a:schemeClr val="accent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lIns="144000" rIns="0" rtlCol="0" anchor="ctr">
            <a:noAutofit/>
          </a:bodyPr>
          <a:lstStyle>
            <a:defPPr>
              <a:defRPr lang="en-US"/>
            </a:defPPr>
            <a:lvl1pPr>
              <a:defRPr sz="1200">
                <a:solidFill>
                  <a:schemeClr val="tx1"/>
                </a:solidFill>
                <a:latin typeface="Roboto Light" panose="02000000000000000000" pitchFamily="2" charset="0"/>
                <a:ea typeface="Roboto Light" panose="02000000000000000000" pitchFamily="2" charset="0"/>
              </a:defRPr>
            </a:lvl1pPr>
          </a:lstStyle>
          <a:p>
            <a:endParaRPr lang="en-US" dirty="0"/>
          </a:p>
        </p:txBody>
      </p:sp>
      <p:grpSp>
        <p:nvGrpSpPr>
          <p:cNvPr id="132" name="Group 131">
            <a:extLst>
              <a:ext uri="{FF2B5EF4-FFF2-40B4-BE49-F238E27FC236}">
                <a16:creationId xmlns:a16="http://schemas.microsoft.com/office/drawing/2014/main" id="{0078BD93-5A65-4314-ADAE-B643080849C9}"/>
              </a:ext>
            </a:extLst>
          </p:cNvPr>
          <p:cNvGrpSpPr/>
          <p:nvPr/>
        </p:nvGrpSpPr>
        <p:grpSpPr>
          <a:xfrm>
            <a:off x="930238" y="4149776"/>
            <a:ext cx="2709860" cy="637611"/>
            <a:chOff x="930238" y="4149776"/>
            <a:chExt cx="2709860" cy="637611"/>
          </a:xfrm>
        </p:grpSpPr>
        <p:sp>
          <p:nvSpPr>
            <p:cNvPr id="5" name="Rectangle 4">
              <a:extLst>
                <a:ext uri="{FF2B5EF4-FFF2-40B4-BE49-F238E27FC236}">
                  <a16:creationId xmlns:a16="http://schemas.microsoft.com/office/drawing/2014/main" id="{B98E25FF-5786-4564-9F0C-74DE39BCB0D3}"/>
                </a:ext>
              </a:extLst>
            </p:cNvPr>
            <p:cNvSpPr/>
            <p:nvPr/>
          </p:nvSpPr>
          <p:spPr>
            <a:xfrm>
              <a:off x="930238" y="4149776"/>
              <a:ext cx="2709860" cy="637611"/>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44000" rIns="0" rtlCol="0" anchor="ctr">
              <a:noAutofit/>
            </a:bodyPr>
            <a:lstStyle/>
            <a:p>
              <a:r>
                <a:rPr lang="en-GB" sz="1200" dirty="0">
                  <a:solidFill>
                    <a:schemeClr val="tx1"/>
                  </a:solidFill>
                  <a:latin typeface="Roboto Light" panose="02000000000000000000" pitchFamily="2" charset="0"/>
                  <a:ea typeface="Roboto Light" panose="02000000000000000000" pitchFamily="2" charset="0"/>
                </a:rPr>
                <a:t>Certificate Manager</a:t>
              </a:r>
            </a:p>
          </p:txBody>
        </p:sp>
        <p:pic>
          <p:nvPicPr>
            <p:cNvPr id="126" name="Picture 125">
              <a:extLst>
                <a:ext uri="{FF2B5EF4-FFF2-40B4-BE49-F238E27FC236}">
                  <a16:creationId xmlns:a16="http://schemas.microsoft.com/office/drawing/2014/main" id="{CA47C9C6-1016-4587-ACF1-31E72ADFEF9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095626" y="4252978"/>
              <a:ext cx="431206" cy="431206"/>
            </a:xfrm>
            <a:prstGeom prst="rect">
              <a:avLst/>
            </a:prstGeom>
          </p:spPr>
        </p:pic>
      </p:grpSp>
      <p:grpSp>
        <p:nvGrpSpPr>
          <p:cNvPr id="133" name="Group 132">
            <a:extLst>
              <a:ext uri="{FF2B5EF4-FFF2-40B4-BE49-F238E27FC236}">
                <a16:creationId xmlns:a16="http://schemas.microsoft.com/office/drawing/2014/main" id="{E2147B11-585D-443E-B8E8-6A6F01A4B9F8}"/>
              </a:ext>
            </a:extLst>
          </p:cNvPr>
          <p:cNvGrpSpPr/>
          <p:nvPr/>
        </p:nvGrpSpPr>
        <p:grpSpPr>
          <a:xfrm>
            <a:off x="2392962" y="5137714"/>
            <a:ext cx="1247137" cy="637611"/>
            <a:chOff x="2392962" y="5137714"/>
            <a:chExt cx="1247137" cy="637611"/>
          </a:xfrm>
        </p:grpSpPr>
        <p:sp>
          <p:nvSpPr>
            <p:cNvPr id="7" name="Rectangle 6">
              <a:extLst>
                <a:ext uri="{FF2B5EF4-FFF2-40B4-BE49-F238E27FC236}">
                  <a16:creationId xmlns:a16="http://schemas.microsoft.com/office/drawing/2014/main" id="{116B8A8B-2518-450A-9AD8-289CC50993AA}"/>
                </a:ext>
              </a:extLst>
            </p:cNvPr>
            <p:cNvSpPr/>
            <p:nvPr/>
          </p:nvSpPr>
          <p:spPr>
            <a:xfrm>
              <a:off x="2392962" y="5137714"/>
              <a:ext cx="1247137" cy="637611"/>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44000" rIns="0" rtlCol="0" anchor="ctr">
              <a:noAutofit/>
            </a:bodyPr>
            <a:lstStyle/>
            <a:p>
              <a:r>
                <a:rPr lang="en-GB" sz="1200" dirty="0">
                  <a:solidFill>
                    <a:schemeClr val="tx1"/>
                  </a:solidFill>
                  <a:latin typeface="Roboto Light" panose="02000000000000000000" pitchFamily="2" charset="0"/>
                  <a:ea typeface="Roboto Light" panose="02000000000000000000" pitchFamily="2" charset="0"/>
                </a:rPr>
                <a:t>OSCP</a:t>
              </a:r>
            </a:p>
          </p:txBody>
        </p:sp>
        <p:pic>
          <p:nvPicPr>
            <p:cNvPr id="127" name="Picture 126">
              <a:extLst>
                <a:ext uri="{FF2B5EF4-FFF2-40B4-BE49-F238E27FC236}">
                  <a16:creationId xmlns:a16="http://schemas.microsoft.com/office/drawing/2014/main" id="{85182710-4252-4C32-96F5-B1CED9A6162F}"/>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080356" y="5223924"/>
              <a:ext cx="461745" cy="465191"/>
            </a:xfrm>
            <a:prstGeom prst="rect">
              <a:avLst/>
            </a:prstGeom>
          </p:spPr>
        </p:pic>
      </p:grpSp>
      <p:sp>
        <p:nvSpPr>
          <p:cNvPr id="13" name="Rectangle 12">
            <a:extLst>
              <a:ext uri="{FF2B5EF4-FFF2-40B4-BE49-F238E27FC236}">
                <a16:creationId xmlns:a16="http://schemas.microsoft.com/office/drawing/2014/main" id="{6514F23F-1E39-4337-ABA9-88DF369C51AF}"/>
              </a:ext>
            </a:extLst>
          </p:cNvPr>
          <p:cNvSpPr/>
          <p:nvPr/>
        </p:nvSpPr>
        <p:spPr>
          <a:xfrm>
            <a:off x="4867640" y="2732737"/>
            <a:ext cx="1381771" cy="652679"/>
          </a:xfrm>
          <a:prstGeom prst="rect">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dirty="0">
                <a:solidFill>
                  <a:schemeClr val="bg1"/>
                </a:solidFill>
                <a:latin typeface="Roboto Light" panose="02000000000000000000" pitchFamily="2" charset="0"/>
                <a:ea typeface="Roboto Light" panose="02000000000000000000" pitchFamily="2" charset="0"/>
              </a:rPr>
              <a:t>SSH client server</a:t>
            </a:r>
          </a:p>
        </p:txBody>
      </p:sp>
      <p:sp>
        <p:nvSpPr>
          <p:cNvPr id="14" name="Rectangle 13">
            <a:extLst>
              <a:ext uri="{FF2B5EF4-FFF2-40B4-BE49-F238E27FC236}">
                <a16:creationId xmlns:a16="http://schemas.microsoft.com/office/drawing/2014/main" id="{B66A6FE7-241E-49C6-9D80-F7F00A24C6F1}"/>
              </a:ext>
            </a:extLst>
          </p:cNvPr>
          <p:cNvSpPr/>
          <p:nvPr/>
        </p:nvSpPr>
        <p:spPr>
          <a:xfrm>
            <a:off x="4867640" y="5122646"/>
            <a:ext cx="1381771" cy="65267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dirty="0">
                <a:solidFill>
                  <a:schemeClr val="bg1"/>
                </a:solidFill>
                <a:latin typeface="Roboto Light" panose="02000000000000000000" pitchFamily="2" charset="0"/>
                <a:ea typeface="Roboto Light" panose="02000000000000000000" pitchFamily="2" charset="0"/>
              </a:rPr>
              <a:t>Private Code Signing</a:t>
            </a:r>
          </a:p>
        </p:txBody>
      </p:sp>
      <p:sp>
        <p:nvSpPr>
          <p:cNvPr id="29" name="Rectangle 28">
            <a:extLst>
              <a:ext uri="{FF2B5EF4-FFF2-40B4-BE49-F238E27FC236}">
                <a16:creationId xmlns:a16="http://schemas.microsoft.com/office/drawing/2014/main" id="{C128E4A8-BED5-454F-B4AB-04C8E09DD080}"/>
              </a:ext>
            </a:extLst>
          </p:cNvPr>
          <p:cNvSpPr/>
          <p:nvPr/>
        </p:nvSpPr>
        <p:spPr>
          <a:xfrm>
            <a:off x="4867640" y="4142242"/>
            <a:ext cx="1381771" cy="65267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dirty="0">
                <a:solidFill>
                  <a:schemeClr val="bg1"/>
                </a:solidFill>
                <a:latin typeface="Roboto Light" panose="02000000000000000000" pitchFamily="2" charset="0"/>
                <a:ea typeface="Roboto Light" panose="02000000000000000000" pitchFamily="2" charset="0"/>
              </a:rPr>
              <a:t>Sectigo secure container</a:t>
            </a:r>
          </a:p>
        </p:txBody>
      </p:sp>
      <p:grpSp>
        <p:nvGrpSpPr>
          <p:cNvPr id="137" name="Group 136">
            <a:extLst>
              <a:ext uri="{FF2B5EF4-FFF2-40B4-BE49-F238E27FC236}">
                <a16:creationId xmlns:a16="http://schemas.microsoft.com/office/drawing/2014/main" id="{3FDEAE83-524A-4816-A0F0-AC78423F5FD7}"/>
              </a:ext>
            </a:extLst>
          </p:cNvPr>
          <p:cNvGrpSpPr/>
          <p:nvPr/>
        </p:nvGrpSpPr>
        <p:grpSpPr>
          <a:xfrm>
            <a:off x="3636818" y="2248674"/>
            <a:ext cx="3098284" cy="3200312"/>
            <a:chOff x="3636818" y="2248674"/>
            <a:chExt cx="3098284" cy="3200312"/>
          </a:xfrm>
        </p:grpSpPr>
        <p:cxnSp>
          <p:nvCxnSpPr>
            <p:cNvPr id="109" name="Connector: Elbow 108">
              <a:extLst>
                <a:ext uri="{FF2B5EF4-FFF2-40B4-BE49-F238E27FC236}">
                  <a16:creationId xmlns:a16="http://schemas.microsoft.com/office/drawing/2014/main" id="{DB03762D-A327-4E3B-80C5-25A300291AA5}"/>
                </a:ext>
              </a:extLst>
            </p:cNvPr>
            <p:cNvCxnSpPr>
              <a:stCxn id="11" idx="1"/>
              <a:endCxn id="14" idx="1"/>
            </p:cNvCxnSpPr>
            <p:nvPr/>
          </p:nvCxnSpPr>
          <p:spPr>
            <a:xfrm rot="10800000" flipV="1">
              <a:off x="4867640" y="2248674"/>
              <a:ext cx="1867462" cy="3200312"/>
            </a:xfrm>
            <a:prstGeom prst="bentConnector3">
              <a:avLst>
                <a:gd name="adj1" fmla="val 112241"/>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EFEF6244-D054-4431-8451-F5A02E594E56}"/>
                </a:ext>
              </a:extLst>
            </p:cNvPr>
            <p:cNvCxnSpPr>
              <a:cxnSpLocks/>
            </p:cNvCxnSpPr>
            <p:nvPr/>
          </p:nvCxnSpPr>
          <p:spPr>
            <a:xfrm>
              <a:off x="3636818" y="4468581"/>
              <a:ext cx="1224742" cy="0"/>
            </a:xfrm>
            <a:prstGeom prst="line">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601A335B-7900-4C6F-81C8-882168F457DF}"/>
                </a:ext>
              </a:extLst>
            </p:cNvPr>
            <p:cNvCxnSpPr>
              <a:cxnSpLocks/>
            </p:cNvCxnSpPr>
            <p:nvPr/>
          </p:nvCxnSpPr>
          <p:spPr>
            <a:xfrm>
              <a:off x="4617720" y="3059076"/>
              <a:ext cx="243840" cy="0"/>
            </a:xfrm>
            <a:prstGeom prst="line">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41" name="Group 140">
            <a:extLst>
              <a:ext uri="{FF2B5EF4-FFF2-40B4-BE49-F238E27FC236}">
                <a16:creationId xmlns:a16="http://schemas.microsoft.com/office/drawing/2014/main" id="{31EC5E85-357B-4108-9818-1C29C05EE4D0}"/>
              </a:ext>
            </a:extLst>
          </p:cNvPr>
          <p:cNvGrpSpPr/>
          <p:nvPr/>
        </p:nvGrpSpPr>
        <p:grpSpPr>
          <a:xfrm>
            <a:off x="6257925" y="3257605"/>
            <a:ext cx="489876" cy="2095076"/>
            <a:chOff x="6257925" y="3257605"/>
            <a:chExt cx="489876" cy="2095076"/>
          </a:xfrm>
        </p:grpSpPr>
        <p:cxnSp>
          <p:nvCxnSpPr>
            <p:cNvPr id="104" name="Connector: Elbow 103">
              <a:extLst>
                <a:ext uri="{FF2B5EF4-FFF2-40B4-BE49-F238E27FC236}">
                  <a16:creationId xmlns:a16="http://schemas.microsoft.com/office/drawing/2014/main" id="{92F2545C-E469-409B-920E-61054D31636E}"/>
                </a:ext>
              </a:extLst>
            </p:cNvPr>
            <p:cNvCxnSpPr>
              <a:stCxn id="8" idx="1"/>
              <a:endCxn id="9" idx="1"/>
            </p:cNvCxnSpPr>
            <p:nvPr/>
          </p:nvCxnSpPr>
          <p:spPr>
            <a:xfrm rot="10800000" flipV="1">
              <a:off x="6735101" y="3257605"/>
              <a:ext cx="12700" cy="2095076"/>
            </a:xfrm>
            <a:prstGeom prst="bentConnector3">
              <a:avLst>
                <a:gd name="adj1" fmla="val 1800000"/>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C8C07290-E550-4E20-A7C7-66E9B1121BF8}"/>
                </a:ext>
              </a:extLst>
            </p:cNvPr>
            <p:cNvCxnSpPr>
              <a:cxnSpLocks/>
            </p:cNvCxnSpPr>
            <p:nvPr/>
          </p:nvCxnSpPr>
          <p:spPr>
            <a:xfrm>
              <a:off x="6257925" y="4468581"/>
              <a:ext cx="475384" cy="0"/>
            </a:xfrm>
            <a:prstGeom prst="line">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07600606-D8A5-4A9A-9389-78EA83C7E64F}"/>
              </a:ext>
            </a:extLst>
          </p:cNvPr>
          <p:cNvGrpSpPr/>
          <p:nvPr/>
        </p:nvGrpSpPr>
        <p:grpSpPr>
          <a:xfrm>
            <a:off x="6735101" y="2834961"/>
            <a:ext cx="2238238" cy="845288"/>
            <a:chOff x="6735101" y="2792481"/>
            <a:chExt cx="2238238" cy="845288"/>
          </a:xfrm>
        </p:grpSpPr>
        <p:sp>
          <p:nvSpPr>
            <p:cNvPr id="8" name="Rectangle 7">
              <a:extLst>
                <a:ext uri="{FF2B5EF4-FFF2-40B4-BE49-F238E27FC236}">
                  <a16:creationId xmlns:a16="http://schemas.microsoft.com/office/drawing/2014/main" id="{418869FA-915E-4B23-AE2D-5CC64A83E8AB}"/>
                </a:ext>
              </a:extLst>
            </p:cNvPr>
            <p:cNvSpPr/>
            <p:nvPr/>
          </p:nvSpPr>
          <p:spPr>
            <a:xfrm>
              <a:off x="6735101" y="2792481"/>
              <a:ext cx="2238238" cy="845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324000" rtlCol="0" anchor="ctr"/>
            <a:lstStyle/>
            <a:p>
              <a:pPr algn="ctr"/>
              <a:r>
                <a:rPr lang="en-GB" sz="1200" b="1" dirty="0" err="1">
                  <a:solidFill>
                    <a:srgbClr val="000000"/>
                  </a:solidFill>
                  <a:latin typeface="Roboto" panose="02000000000000000000" pitchFamily="2" charset="0"/>
                  <a:ea typeface="Roboto" panose="02000000000000000000" pitchFamily="2" charset="0"/>
                </a:rPr>
                <a:t>Istio</a:t>
              </a:r>
              <a:r>
                <a:rPr lang="en-GB" sz="1200" b="1" dirty="0">
                  <a:solidFill>
                    <a:srgbClr val="000000"/>
                  </a:solidFill>
                  <a:latin typeface="Roboto" panose="02000000000000000000" pitchFamily="2" charset="0"/>
                  <a:ea typeface="Roboto" panose="02000000000000000000" pitchFamily="2" charset="0"/>
                </a:rPr>
                <a:t>/Citadel</a:t>
              </a:r>
            </a:p>
          </p:txBody>
        </p:sp>
        <p:sp>
          <p:nvSpPr>
            <p:cNvPr id="30" name="Rectangle 29">
              <a:extLst>
                <a:ext uri="{FF2B5EF4-FFF2-40B4-BE49-F238E27FC236}">
                  <a16:creationId xmlns:a16="http://schemas.microsoft.com/office/drawing/2014/main" id="{B33F8AF5-D384-404E-B13B-77E75D38C529}"/>
                </a:ext>
              </a:extLst>
            </p:cNvPr>
            <p:cNvSpPr/>
            <p:nvPr/>
          </p:nvSpPr>
          <p:spPr>
            <a:xfrm>
              <a:off x="6860708" y="3267075"/>
              <a:ext cx="1987025" cy="29326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Roboto Light" panose="02000000000000000000" pitchFamily="2" charset="0"/>
                  <a:ea typeface="Roboto Light" panose="02000000000000000000" pitchFamily="2" charset="0"/>
                </a:rPr>
                <a:t>CA Plugin</a:t>
              </a:r>
            </a:p>
          </p:txBody>
        </p:sp>
      </p:grpSp>
      <p:grpSp>
        <p:nvGrpSpPr>
          <p:cNvPr id="92" name="Group 91">
            <a:extLst>
              <a:ext uri="{FF2B5EF4-FFF2-40B4-BE49-F238E27FC236}">
                <a16:creationId xmlns:a16="http://schemas.microsoft.com/office/drawing/2014/main" id="{8B2E69E2-24C5-418A-892E-8EAB9E823AB8}"/>
              </a:ext>
            </a:extLst>
          </p:cNvPr>
          <p:cNvGrpSpPr/>
          <p:nvPr/>
        </p:nvGrpSpPr>
        <p:grpSpPr>
          <a:xfrm>
            <a:off x="6735990" y="3878564"/>
            <a:ext cx="2238238" cy="845288"/>
            <a:chOff x="6735101" y="3846061"/>
            <a:chExt cx="2238238" cy="845288"/>
          </a:xfrm>
        </p:grpSpPr>
        <p:sp>
          <p:nvSpPr>
            <p:cNvPr id="10" name="Rectangle 9">
              <a:extLst>
                <a:ext uri="{FF2B5EF4-FFF2-40B4-BE49-F238E27FC236}">
                  <a16:creationId xmlns:a16="http://schemas.microsoft.com/office/drawing/2014/main" id="{3134D4FF-6B8F-45D0-B26D-EFE2A09A7484}"/>
                </a:ext>
              </a:extLst>
            </p:cNvPr>
            <p:cNvSpPr/>
            <p:nvPr/>
          </p:nvSpPr>
          <p:spPr>
            <a:xfrm>
              <a:off x="6735101" y="3846061"/>
              <a:ext cx="2238238" cy="845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bIns="360000" rtlCol="0" anchor="ctr"/>
            <a:lstStyle/>
            <a:p>
              <a:pPr algn="ctr"/>
              <a:r>
                <a:rPr lang="en-GB" sz="1200" b="1" dirty="0">
                  <a:solidFill>
                    <a:srgbClr val="000000"/>
                  </a:solidFill>
                  <a:latin typeface="Roboto" panose="02000000000000000000" pitchFamily="2" charset="0"/>
                  <a:ea typeface="Roboto" panose="02000000000000000000" pitchFamily="2" charset="0"/>
                </a:rPr>
                <a:t>Kubernetes</a:t>
              </a:r>
              <a:endParaRPr lang="en-GB" b="1" dirty="0">
                <a:solidFill>
                  <a:srgbClr val="000000"/>
                </a:solidFill>
                <a:latin typeface="Roboto" panose="02000000000000000000" pitchFamily="2" charset="0"/>
                <a:ea typeface="Roboto" panose="02000000000000000000" pitchFamily="2" charset="0"/>
              </a:endParaRPr>
            </a:p>
          </p:txBody>
        </p:sp>
        <p:sp>
          <p:nvSpPr>
            <p:cNvPr id="31" name="Rectangle 30">
              <a:extLst>
                <a:ext uri="{FF2B5EF4-FFF2-40B4-BE49-F238E27FC236}">
                  <a16:creationId xmlns:a16="http://schemas.microsoft.com/office/drawing/2014/main" id="{AE859AE6-8BE0-4ADE-A931-7AFE5B252748}"/>
                </a:ext>
              </a:extLst>
            </p:cNvPr>
            <p:cNvSpPr/>
            <p:nvPr/>
          </p:nvSpPr>
          <p:spPr>
            <a:xfrm>
              <a:off x="6860708" y="4328160"/>
              <a:ext cx="1987025" cy="29326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Roboto Light" panose="02000000000000000000" pitchFamily="2" charset="0"/>
                  <a:ea typeface="Roboto Light" panose="02000000000000000000" pitchFamily="2" charset="0"/>
                </a:rPr>
                <a:t>Cert Manager</a:t>
              </a:r>
            </a:p>
          </p:txBody>
        </p:sp>
      </p:grpSp>
      <p:grpSp>
        <p:nvGrpSpPr>
          <p:cNvPr id="93" name="Group 92">
            <a:extLst>
              <a:ext uri="{FF2B5EF4-FFF2-40B4-BE49-F238E27FC236}">
                <a16:creationId xmlns:a16="http://schemas.microsoft.com/office/drawing/2014/main" id="{DCB4CE75-FAA5-4075-A59E-18B06FE9E439}"/>
              </a:ext>
            </a:extLst>
          </p:cNvPr>
          <p:cNvGrpSpPr/>
          <p:nvPr/>
        </p:nvGrpSpPr>
        <p:grpSpPr>
          <a:xfrm>
            <a:off x="6735101" y="4930037"/>
            <a:ext cx="2238238" cy="845288"/>
            <a:chOff x="6735101" y="4768112"/>
            <a:chExt cx="2238238" cy="845288"/>
          </a:xfrm>
        </p:grpSpPr>
        <p:sp>
          <p:nvSpPr>
            <p:cNvPr id="9" name="Rectangle 8">
              <a:extLst>
                <a:ext uri="{FF2B5EF4-FFF2-40B4-BE49-F238E27FC236}">
                  <a16:creationId xmlns:a16="http://schemas.microsoft.com/office/drawing/2014/main" id="{91DC91D3-3AD4-450E-8ECB-28C27F59CF01}"/>
                </a:ext>
              </a:extLst>
            </p:cNvPr>
            <p:cNvSpPr/>
            <p:nvPr/>
          </p:nvSpPr>
          <p:spPr>
            <a:xfrm>
              <a:off x="6735101" y="4768112"/>
              <a:ext cx="2238238" cy="845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bIns="360000" rtlCol="0" anchor="ctr"/>
            <a:lstStyle/>
            <a:p>
              <a:pPr algn="ctr"/>
              <a:r>
                <a:rPr lang="en-GB" sz="1200" b="1" dirty="0">
                  <a:solidFill>
                    <a:srgbClr val="000000"/>
                  </a:solidFill>
                  <a:latin typeface="Roboto" panose="02000000000000000000" pitchFamily="2" charset="0"/>
                  <a:ea typeface="Roboto" panose="02000000000000000000" pitchFamily="2" charset="0"/>
                </a:rPr>
                <a:t>Docker</a:t>
              </a:r>
            </a:p>
          </p:txBody>
        </p:sp>
        <p:sp>
          <p:nvSpPr>
            <p:cNvPr id="32" name="Rectangle 31">
              <a:extLst>
                <a:ext uri="{FF2B5EF4-FFF2-40B4-BE49-F238E27FC236}">
                  <a16:creationId xmlns:a16="http://schemas.microsoft.com/office/drawing/2014/main" id="{A9E164D4-03D8-4CA9-8223-B70E681069A2}"/>
                </a:ext>
              </a:extLst>
            </p:cNvPr>
            <p:cNvSpPr/>
            <p:nvPr/>
          </p:nvSpPr>
          <p:spPr>
            <a:xfrm>
              <a:off x="6860708" y="5202555"/>
              <a:ext cx="1987025" cy="29326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Roboto Light" panose="02000000000000000000" pitchFamily="2" charset="0"/>
                  <a:ea typeface="Roboto Light" panose="02000000000000000000" pitchFamily="2" charset="0"/>
                </a:rPr>
                <a:t>Cert Provider</a:t>
              </a:r>
            </a:p>
          </p:txBody>
        </p:sp>
      </p:grpSp>
      <p:grpSp>
        <p:nvGrpSpPr>
          <p:cNvPr id="143" name="Group 142">
            <a:extLst>
              <a:ext uri="{FF2B5EF4-FFF2-40B4-BE49-F238E27FC236}">
                <a16:creationId xmlns:a16="http://schemas.microsoft.com/office/drawing/2014/main" id="{F737AE26-7F22-4F10-A5FE-FBBEB513CAEE}"/>
              </a:ext>
            </a:extLst>
          </p:cNvPr>
          <p:cNvGrpSpPr/>
          <p:nvPr/>
        </p:nvGrpSpPr>
        <p:grpSpPr>
          <a:xfrm>
            <a:off x="8973339" y="3257605"/>
            <a:ext cx="482388" cy="2095076"/>
            <a:chOff x="8973339" y="3257605"/>
            <a:chExt cx="482388" cy="2095076"/>
          </a:xfrm>
        </p:grpSpPr>
        <p:cxnSp>
          <p:nvCxnSpPr>
            <p:cNvPr id="107" name="Connector: Elbow 106">
              <a:extLst>
                <a:ext uri="{FF2B5EF4-FFF2-40B4-BE49-F238E27FC236}">
                  <a16:creationId xmlns:a16="http://schemas.microsoft.com/office/drawing/2014/main" id="{606F8549-26D5-4C3C-8805-BAA1F52EB38F}"/>
                </a:ext>
              </a:extLst>
            </p:cNvPr>
            <p:cNvCxnSpPr/>
            <p:nvPr/>
          </p:nvCxnSpPr>
          <p:spPr>
            <a:xfrm>
              <a:off x="8973339" y="3257605"/>
              <a:ext cx="12700" cy="2095076"/>
            </a:xfrm>
            <a:prstGeom prst="bentConnector3">
              <a:avLst>
                <a:gd name="adj1" fmla="val 1800000"/>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8234336E-5580-47DB-9055-063DD77D4760}"/>
                </a:ext>
              </a:extLst>
            </p:cNvPr>
            <p:cNvCxnSpPr>
              <a:cxnSpLocks/>
            </p:cNvCxnSpPr>
            <p:nvPr/>
          </p:nvCxnSpPr>
          <p:spPr>
            <a:xfrm>
              <a:off x="8983980" y="3257605"/>
              <a:ext cx="471747" cy="0"/>
            </a:xfrm>
            <a:prstGeom prst="line">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D01AF8DE-8163-49E0-AA67-E3FDD45D1CDB}"/>
                </a:ext>
              </a:extLst>
            </p:cNvPr>
            <p:cNvCxnSpPr>
              <a:cxnSpLocks/>
            </p:cNvCxnSpPr>
            <p:nvPr/>
          </p:nvCxnSpPr>
          <p:spPr>
            <a:xfrm>
              <a:off x="8975667" y="4468581"/>
              <a:ext cx="23067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4414349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22F604-67A9-4BF9-9B6A-F9785D9DFC1B}"/>
              </a:ext>
            </a:extLst>
          </p:cNvPr>
          <p:cNvSpPr>
            <a:spLocks noGrp="1"/>
          </p:cNvSpPr>
          <p:nvPr>
            <p:ph type="title"/>
          </p:nvPr>
        </p:nvSpPr>
        <p:spPr/>
        <p:txBody>
          <a:bodyPr/>
          <a:lstStyle/>
          <a:p>
            <a:r>
              <a:rPr lang="it-IT" dirty="0"/>
              <a:t>Agile multi-cloud / future proof </a:t>
            </a:r>
            <a:endParaRPr lang="en-GB" dirty="0"/>
          </a:p>
        </p:txBody>
      </p:sp>
      <p:pic>
        <p:nvPicPr>
          <p:cNvPr id="8" name="Picture 2" descr="Image result for aws logo transparent">
            <a:extLst>
              <a:ext uri="{FF2B5EF4-FFF2-40B4-BE49-F238E27FC236}">
                <a16:creationId xmlns:a16="http://schemas.microsoft.com/office/drawing/2014/main" id="{21B7D0C9-1C3A-4966-A5E2-77F1006E981C}"/>
              </a:ext>
            </a:extLst>
          </p:cNvPr>
          <p:cNvPicPr>
            <a:picLocks noChangeAspect="1" noChangeArrowheads="1"/>
          </p:cNvPicPr>
          <p:nvPr/>
        </p:nvPicPr>
        <p:blipFill rotWithShape="1">
          <a:blip r:embed="rId4" cstate="email">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rcRect/>
          <a:stretch/>
        </p:blipFill>
        <p:spPr bwMode="auto">
          <a:xfrm>
            <a:off x="8408429" y="2029309"/>
            <a:ext cx="1592098" cy="89548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Related image">
            <a:extLst>
              <a:ext uri="{FF2B5EF4-FFF2-40B4-BE49-F238E27FC236}">
                <a16:creationId xmlns:a16="http://schemas.microsoft.com/office/drawing/2014/main" id="{21E9AB7D-6665-417B-8967-5A401465E380}"/>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058798" y="3424267"/>
            <a:ext cx="2291361" cy="66234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Related image">
            <a:extLst>
              <a:ext uri="{FF2B5EF4-FFF2-40B4-BE49-F238E27FC236}">
                <a16:creationId xmlns:a16="http://schemas.microsoft.com/office/drawing/2014/main" id="{AFE4AE0E-45A1-4450-B31B-E0416BD725BA}"/>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568270" y="4679582"/>
            <a:ext cx="1272416" cy="1037328"/>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a:extLst>
              <a:ext uri="{FF2B5EF4-FFF2-40B4-BE49-F238E27FC236}">
                <a16:creationId xmlns:a16="http://schemas.microsoft.com/office/drawing/2014/main" id="{C9EEF937-A9A0-4BD4-809B-CD4DAED8C1AF}"/>
              </a:ext>
            </a:extLst>
          </p:cNvPr>
          <p:cNvSpPr/>
          <p:nvPr/>
        </p:nvSpPr>
        <p:spPr>
          <a:xfrm>
            <a:off x="7245856" y="1469985"/>
            <a:ext cx="3917244" cy="4465044"/>
          </a:xfrm>
          <a:prstGeom prst="rect">
            <a:avLst/>
          </a:prstGeom>
          <a:noFill/>
          <a:ln w="6350">
            <a:solidFill>
              <a:schemeClr val="bg1"/>
            </a:solidFill>
          </a:ln>
          <a:effectLst>
            <a:glow rad="114300">
              <a:schemeClr val="bg2">
                <a:alpha val="19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Isosceles Triangle 15">
            <a:extLst>
              <a:ext uri="{FF2B5EF4-FFF2-40B4-BE49-F238E27FC236}">
                <a16:creationId xmlns:a16="http://schemas.microsoft.com/office/drawing/2014/main" id="{737EEF68-0F84-4BE5-8758-1850B43CAFDD}"/>
              </a:ext>
            </a:extLst>
          </p:cNvPr>
          <p:cNvSpPr/>
          <p:nvPr/>
        </p:nvSpPr>
        <p:spPr>
          <a:xfrm rot="5400000">
            <a:off x="1068330" y="2155104"/>
            <a:ext cx="3710246" cy="2983038"/>
          </a:xfrm>
          <a:prstGeom prst="triangle">
            <a:avLst/>
          </a:prstGeom>
          <a:noFill/>
          <a:ln w="6350">
            <a:solidFill>
              <a:schemeClr val="bg1"/>
            </a:solidFill>
          </a:ln>
          <a:effectLst>
            <a:glow rad="114300">
              <a:schemeClr val="bg2">
                <a:alpha val="19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oup 6">
            <a:extLst>
              <a:ext uri="{FF2B5EF4-FFF2-40B4-BE49-F238E27FC236}">
                <a16:creationId xmlns:a16="http://schemas.microsoft.com/office/drawing/2014/main" id="{71A79A7B-A94A-4D66-B066-5026D877C931}"/>
              </a:ext>
            </a:extLst>
          </p:cNvPr>
          <p:cNvGrpSpPr/>
          <p:nvPr/>
        </p:nvGrpSpPr>
        <p:grpSpPr>
          <a:xfrm>
            <a:off x="851671" y="4686139"/>
            <a:ext cx="1194612" cy="1194612"/>
            <a:chOff x="634117" y="4543824"/>
            <a:chExt cx="1334098" cy="1334098"/>
          </a:xfrm>
        </p:grpSpPr>
        <p:sp>
          <p:nvSpPr>
            <p:cNvPr id="30" name="Oval 29">
              <a:extLst>
                <a:ext uri="{FF2B5EF4-FFF2-40B4-BE49-F238E27FC236}">
                  <a16:creationId xmlns:a16="http://schemas.microsoft.com/office/drawing/2014/main" id="{131920CB-ED06-4E1F-9D2E-42FD3AC6B192}"/>
                </a:ext>
              </a:extLst>
            </p:cNvPr>
            <p:cNvSpPr/>
            <p:nvPr/>
          </p:nvSpPr>
          <p:spPr>
            <a:xfrm>
              <a:off x="634117" y="4543824"/>
              <a:ext cx="1334098" cy="1334098"/>
            </a:xfrm>
            <a:prstGeom prst="ellipse">
              <a:avLst/>
            </a:prstGeom>
            <a:solidFill>
              <a:schemeClr val="bg1"/>
            </a:solidFill>
            <a:ln w="38100">
              <a:noFill/>
            </a:ln>
            <a:effectLst>
              <a:glow rad="254000">
                <a:schemeClr val="accent1">
                  <a:alpha val="38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b">
              <a:noAutofit/>
            </a:bodyPr>
            <a:lstStyle/>
            <a:p>
              <a:pPr algn="ctr"/>
              <a:r>
                <a:rPr lang="en-GB" sz="1600" b="1" dirty="0">
                  <a:solidFill>
                    <a:schemeClr val="tx1"/>
                  </a:solidFill>
                  <a:latin typeface="Roboto" panose="02000000000000000000" pitchFamily="2" charset="0"/>
                  <a:ea typeface="Roboto" panose="02000000000000000000" pitchFamily="2" charset="0"/>
                </a:rPr>
                <a:t>Hybrid</a:t>
              </a:r>
            </a:p>
          </p:txBody>
        </p:sp>
        <p:pic>
          <p:nvPicPr>
            <p:cNvPr id="45" name="Graphic 44">
              <a:extLst>
                <a:ext uri="{FF2B5EF4-FFF2-40B4-BE49-F238E27FC236}">
                  <a16:creationId xmlns:a16="http://schemas.microsoft.com/office/drawing/2014/main" id="{238D026A-7871-4BF0-A80D-B0FDC8FD76DF}"/>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43855" y="4803757"/>
              <a:ext cx="514622" cy="514622"/>
            </a:xfrm>
            <a:prstGeom prst="rect">
              <a:avLst/>
            </a:prstGeom>
          </p:spPr>
        </p:pic>
      </p:grpSp>
      <p:cxnSp>
        <p:nvCxnSpPr>
          <p:cNvPr id="12" name="Straight Connector 11">
            <a:extLst>
              <a:ext uri="{FF2B5EF4-FFF2-40B4-BE49-F238E27FC236}">
                <a16:creationId xmlns:a16="http://schemas.microsoft.com/office/drawing/2014/main" id="{CDEA9DEA-DB7D-4097-A42E-F684C5C7DCDD}"/>
              </a:ext>
            </a:extLst>
          </p:cNvPr>
          <p:cNvCxnSpPr>
            <a:cxnSpLocks/>
          </p:cNvCxnSpPr>
          <p:nvPr/>
        </p:nvCxnSpPr>
        <p:spPr>
          <a:xfrm>
            <a:off x="5185458" y="3646623"/>
            <a:ext cx="2057171" cy="0"/>
          </a:xfrm>
          <a:prstGeom prst="line">
            <a:avLst/>
          </a:prstGeom>
          <a:noFill/>
          <a:ln w="6350">
            <a:solidFill>
              <a:schemeClr val="bg1"/>
            </a:solidFill>
          </a:ln>
          <a:effectLst>
            <a:glow rad="114300">
              <a:schemeClr val="bg2">
                <a:alpha val="19000"/>
              </a:schemeClr>
            </a:glow>
          </a:effectLst>
        </p:spPr>
        <p:style>
          <a:lnRef idx="2">
            <a:schemeClr val="accent1">
              <a:shade val="50000"/>
            </a:schemeClr>
          </a:lnRef>
          <a:fillRef idx="1">
            <a:schemeClr val="accent1"/>
          </a:fillRef>
          <a:effectRef idx="0">
            <a:schemeClr val="accent1"/>
          </a:effectRef>
          <a:fontRef idx="minor">
            <a:schemeClr val="lt1"/>
          </a:fontRef>
        </p:style>
      </p:cxnSp>
      <p:grpSp>
        <p:nvGrpSpPr>
          <p:cNvPr id="27" name="Group 26">
            <a:extLst>
              <a:ext uri="{FF2B5EF4-FFF2-40B4-BE49-F238E27FC236}">
                <a16:creationId xmlns:a16="http://schemas.microsoft.com/office/drawing/2014/main" id="{9BE62CC1-45A8-4094-A66D-07118C7DF84D}"/>
              </a:ext>
            </a:extLst>
          </p:cNvPr>
          <p:cNvGrpSpPr/>
          <p:nvPr/>
        </p:nvGrpSpPr>
        <p:grpSpPr>
          <a:xfrm>
            <a:off x="7779657" y="2905429"/>
            <a:ext cx="2815772" cy="1435078"/>
            <a:chOff x="7779657" y="2801257"/>
            <a:chExt cx="2815772" cy="1435078"/>
          </a:xfrm>
        </p:grpSpPr>
        <p:sp>
          <p:nvSpPr>
            <p:cNvPr id="23" name="Rectangle: Rounded Corners 22">
              <a:extLst>
                <a:ext uri="{FF2B5EF4-FFF2-40B4-BE49-F238E27FC236}">
                  <a16:creationId xmlns:a16="http://schemas.microsoft.com/office/drawing/2014/main" id="{11FF59AF-ABF8-46DB-9C6F-EA9B0B65474D}"/>
                </a:ext>
              </a:extLst>
            </p:cNvPr>
            <p:cNvSpPr/>
            <p:nvPr/>
          </p:nvSpPr>
          <p:spPr>
            <a:xfrm>
              <a:off x="7779657" y="3026535"/>
              <a:ext cx="2815772" cy="1209800"/>
            </a:xfrm>
            <a:prstGeom prst="roundRect">
              <a:avLst/>
            </a:prstGeom>
            <a:noFill/>
            <a:ln w="38100" cap="rnd">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6" name="Group 25">
              <a:extLst>
                <a:ext uri="{FF2B5EF4-FFF2-40B4-BE49-F238E27FC236}">
                  <a16:creationId xmlns:a16="http://schemas.microsoft.com/office/drawing/2014/main" id="{15B95825-13B4-4683-B365-76C8339BEBEB}"/>
                </a:ext>
              </a:extLst>
            </p:cNvPr>
            <p:cNvGrpSpPr/>
            <p:nvPr/>
          </p:nvGrpSpPr>
          <p:grpSpPr>
            <a:xfrm>
              <a:off x="8933543" y="2801257"/>
              <a:ext cx="508000" cy="508000"/>
              <a:chOff x="8933543" y="2801257"/>
              <a:chExt cx="508000" cy="508000"/>
            </a:xfrm>
          </p:grpSpPr>
          <p:sp>
            <p:nvSpPr>
              <p:cNvPr id="24" name="Oval 23">
                <a:extLst>
                  <a:ext uri="{FF2B5EF4-FFF2-40B4-BE49-F238E27FC236}">
                    <a16:creationId xmlns:a16="http://schemas.microsoft.com/office/drawing/2014/main" id="{02CEDFF5-04C3-48EE-BC73-55AD2B2F5244}"/>
                  </a:ext>
                </a:extLst>
              </p:cNvPr>
              <p:cNvSpPr/>
              <p:nvPr/>
            </p:nvSpPr>
            <p:spPr>
              <a:xfrm>
                <a:off x="8933543" y="2801257"/>
                <a:ext cx="508000" cy="50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Graphic 30">
                <a:extLst>
                  <a:ext uri="{FF2B5EF4-FFF2-40B4-BE49-F238E27FC236}">
                    <a16:creationId xmlns:a16="http://schemas.microsoft.com/office/drawing/2014/main" id="{47703463-27A0-41D8-8DC9-356B0491380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066699" y="2867025"/>
                <a:ext cx="241690" cy="338364"/>
              </a:xfrm>
              <a:prstGeom prst="rect">
                <a:avLst/>
              </a:prstGeom>
            </p:spPr>
          </p:pic>
        </p:grpSp>
      </p:grpSp>
      <p:grpSp>
        <p:nvGrpSpPr>
          <p:cNvPr id="48" name="Group 47">
            <a:extLst>
              <a:ext uri="{FF2B5EF4-FFF2-40B4-BE49-F238E27FC236}">
                <a16:creationId xmlns:a16="http://schemas.microsoft.com/office/drawing/2014/main" id="{477F742D-7D57-4770-AA60-83D18357ADFA}"/>
              </a:ext>
            </a:extLst>
          </p:cNvPr>
          <p:cNvGrpSpPr/>
          <p:nvPr/>
        </p:nvGrpSpPr>
        <p:grpSpPr>
          <a:xfrm>
            <a:off x="1822389" y="3223347"/>
            <a:ext cx="1436949" cy="808873"/>
            <a:chOff x="557057" y="4730907"/>
            <a:chExt cx="407074" cy="229146"/>
          </a:xfrm>
          <a:solidFill>
            <a:schemeClr val="bg1"/>
          </a:solidFill>
        </p:grpSpPr>
        <p:pic>
          <p:nvPicPr>
            <p:cNvPr id="49" name="Graphic 48">
              <a:extLst>
                <a:ext uri="{FF2B5EF4-FFF2-40B4-BE49-F238E27FC236}">
                  <a16:creationId xmlns:a16="http://schemas.microsoft.com/office/drawing/2014/main" id="{D6943086-1260-42D8-8364-3ECFAEA43AA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57057" y="4782365"/>
              <a:ext cx="257648" cy="177688"/>
            </a:xfrm>
            <a:prstGeom prst="rect">
              <a:avLst/>
            </a:prstGeom>
          </p:spPr>
        </p:pic>
        <p:sp>
          <p:nvSpPr>
            <p:cNvPr id="50" name="Freeform: Shape 49">
              <a:extLst>
                <a:ext uri="{FF2B5EF4-FFF2-40B4-BE49-F238E27FC236}">
                  <a16:creationId xmlns:a16="http://schemas.microsoft.com/office/drawing/2014/main" id="{239A334D-D08F-49D9-AA24-57A10A877EB9}"/>
                </a:ext>
              </a:extLst>
            </p:cNvPr>
            <p:cNvSpPr/>
            <p:nvPr/>
          </p:nvSpPr>
          <p:spPr>
            <a:xfrm>
              <a:off x="719138" y="4783931"/>
              <a:ext cx="178593" cy="114300"/>
            </a:xfrm>
            <a:custGeom>
              <a:avLst/>
              <a:gdLst>
                <a:gd name="connsiteX0" fmla="*/ 69056 w 178593"/>
                <a:gd name="connsiteY0" fmla="*/ 0 h 114300"/>
                <a:gd name="connsiteX1" fmla="*/ 11906 w 178593"/>
                <a:gd name="connsiteY1" fmla="*/ 21432 h 114300"/>
                <a:gd name="connsiteX2" fmla="*/ 4762 w 178593"/>
                <a:gd name="connsiteY2" fmla="*/ 40482 h 114300"/>
                <a:gd name="connsiteX3" fmla="*/ 0 w 178593"/>
                <a:gd name="connsiteY3" fmla="*/ 61913 h 114300"/>
                <a:gd name="connsiteX4" fmla="*/ 2381 w 178593"/>
                <a:gd name="connsiteY4" fmla="*/ 85725 h 114300"/>
                <a:gd name="connsiteX5" fmla="*/ 14287 w 178593"/>
                <a:gd name="connsiteY5" fmla="*/ 97632 h 114300"/>
                <a:gd name="connsiteX6" fmla="*/ 30956 w 178593"/>
                <a:gd name="connsiteY6" fmla="*/ 107157 h 114300"/>
                <a:gd name="connsiteX7" fmla="*/ 57150 w 178593"/>
                <a:gd name="connsiteY7" fmla="*/ 111919 h 114300"/>
                <a:gd name="connsiteX8" fmla="*/ 80962 w 178593"/>
                <a:gd name="connsiteY8" fmla="*/ 114300 h 114300"/>
                <a:gd name="connsiteX9" fmla="*/ 119062 w 178593"/>
                <a:gd name="connsiteY9" fmla="*/ 111919 h 114300"/>
                <a:gd name="connsiteX10" fmla="*/ 154781 w 178593"/>
                <a:gd name="connsiteY10" fmla="*/ 111919 h 114300"/>
                <a:gd name="connsiteX11" fmla="*/ 178593 w 178593"/>
                <a:gd name="connsiteY11" fmla="*/ 111919 h 114300"/>
                <a:gd name="connsiteX12" fmla="*/ 111918 w 178593"/>
                <a:gd name="connsiteY12" fmla="*/ 35719 h 114300"/>
                <a:gd name="connsiteX13" fmla="*/ 69056 w 178593"/>
                <a:gd name="connsiteY13" fmla="*/ 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593" h="114300">
                  <a:moveTo>
                    <a:pt x="69056" y="0"/>
                  </a:moveTo>
                  <a:lnTo>
                    <a:pt x="11906" y="21432"/>
                  </a:lnTo>
                  <a:lnTo>
                    <a:pt x="4762" y="40482"/>
                  </a:lnTo>
                  <a:lnTo>
                    <a:pt x="0" y="61913"/>
                  </a:lnTo>
                  <a:lnTo>
                    <a:pt x="2381" y="85725"/>
                  </a:lnTo>
                  <a:lnTo>
                    <a:pt x="14287" y="97632"/>
                  </a:lnTo>
                  <a:lnTo>
                    <a:pt x="30956" y="107157"/>
                  </a:lnTo>
                  <a:lnTo>
                    <a:pt x="57150" y="111919"/>
                  </a:lnTo>
                  <a:lnTo>
                    <a:pt x="80962" y="114300"/>
                  </a:lnTo>
                  <a:lnTo>
                    <a:pt x="119062" y="111919"/>
                  </a:lnTo>
                  <a:lnTo>
                    <a:pt x="154781" y="111919"/>
                  </a:lnTo>
                  <a:lnTo>
                    <a:pt x="178593" y="111919"/>
                  </a:lnTo>
                  <a:lnTo>
                    <a:pt x="111918" y="35719"/>
                  </a:lnTo>
                  <a:lnTo>
                    <a:pt x="69056"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1" name="Graphic 50">
              <a:extLst>
                <a:ext uri="{FF2B5EF4-FFF2-40B4-BE49-F238E27FC236}">
                  <a16:creationId xmlns:a16="http://schemas.microsoft.com/office/drawing/2014/main" id="{793E3827-8D48-4131-9CCA-6AFD31E71CE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06483" y="4730907"/>
              <a:ext cx="257648" cy="177688"/>
            </a:xfrm>
            <a:prstGeom prst="rect">
              <a:avLst/>
            </a:prstGeom>
          </p:spPr>
        </p:pic>
      </p:grpSp>
      <p:grpSp>
        <p:nvGrpSpPr>
          <p:cNvPr id="5" name="Group 4">
            <a:extLst>
              <a:ext uri="{FF2B5EF4-FFF2-40B4-BE49-F238E27FC236}">
                <a16:creationId xmlns:a16="http://schemas.microsoft.com/office/drawing/2014/main" id="{41B7256C-8F36-4656-A6D2-D9FECA730198}"/>
              </a:ext>
            </a:extLst>
          </p:cNvPr>
          <p:cNvGrpSpPr/>
          <p:nvPr/>
        </p:nvGrpSpPr>
        <p:grpSpPr>
          <a:xfrm>
            <a:off x="3956305" y="3026535"/>
            <a:ext cx="1240176" cy="1240176"/>
            <a:chOff x="3956305" y="4779135"/>
            <a:chExt cx="1240176" cy="1240176"/>
          </a:xfrm>
        </p:grpSpPr>
        <p:sp>
          <p:nvSpPr>
            <p:cNvPr id="59" name="Oval 58">
              <a:extLst>
                <a:ext uri="{FF2B5EF4-FFF2-40B4-BE49-F238E27FC236}">
                  <a16:creationId xmlns:a16="http://schemas.microsoft.com/office/drawing/2014/main" id="{C5B1E227-E0B3-4640-A681-C5E7CE4D81A8}"/>
                </a:ext>
              </a:extLst>
            </p:cNvPr>
            <p:cNvSpPr/>
            <p:nvPr/>
          </p:nvSpPr>
          <p:spPr>
            <a:xfrm>
              <a:off x="3956305" y="4779135"/>
              <a:ext cx="1240176" cy="1240176"/>
            </a:xfrm>
            <a:prstGeom prst="ellipse">
              <a:avLst/>
            </a:prstGeom>
            <a:solidFill>
              <a:schemeClr val="bg1"/>
            </a:solidFill>
            <a:ln w="38100">
              <a:noFill/>
            </a:ln>
            <a:effectLst>
              <a:glow rad="254000">
                <a:schemeClr val="accent1">
                  <a:alpha val="38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b">
              <a:noAutofit/>
            </a:bodyPr>
            <a:lstStyle/>
            <a:p>
              <a:pPr algn="ctr"/>
              <a:r>
                <a:rPr lang="en-GB" sz="1600" b="1" dirty="0">
                  <a:solidFill>
                    <a:schemeClr val="tx1"/>
                  </a:solidFill>
                  <a:latin typeface="Roboto" panose="02000000000000000000" pitchFamily="2" charset="0"/>
                  <a:ea typeface="Roboto" panose="02000000000000000000" pitchFamily="2" charset="0"/>
                </a:rPr>
                <a:t>Public</a:t>
              </a:r>
            </a:p>
          </p:txBody>
        </p:sp>
        <p:pic>
          <p:nvPicPr>
            <p:cNvPr id="54" name="Picture 53">
              <a:extLst>
                <a:ext uri="{FF2B5EF4-FFF2-40B4-BE49-F238E27FC236}">
                  <a16:creationId xmlns:a16="http://schemas.microsoft.com/office/drawing/2014/main" id="{A6315169-8684-41BD-B25E-A2618E5E9E7F}"/>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4283117" y="4918895"/>
              <a:ext cx="586552" cy="586552"/>
            </a:xfrm>
            <a:prstGeom prst="rect">
              <a:avLst/>
            </a:prstGeom>
          </p:spPr>
        </p:pic>
      </p:grpSp>
      <p:grpSp>
        <p:nvGrpSpPr>
          <p:cNvPr id="11" name="Group 10">
            <a:extLst>
              <a:ext uri="{FF2B5EF4-FFF2-40B4-BE49-F238E27FC236}">
                <a16:creationId xmlns:a16="http://schemas.microsoft.com/office/drawing/2014/main" id="{6171E432-622C-4F5B-A148-3EE8725B6D38}"/>
              </a:ext>
            </a:extLst>
          </p:cNvPr>
          <p:cNvGrpSpPr/>
          <p:nvPr/>
        </p:nvGrpSpPr>
        <p:grpSpPr>
          <a:xfrm>
            <a:off x="844077" y="1524263"/>
            <a:ext cx="1209800" cy="1209800"/>
            <a:chOff x="844077" y="-342637"/>
            <a:chExt cx="1209800" cy="1209800"/>
          </a:xfrm>
        </p:grpSpPr>
        <p:sp>
          <p:nvSpPr>
            <p:cNvPr id="62" name="Oval 61">
              <a:extLst>
                <a:ext uri="{FF2B5EF4-FFF2-40B4-BE49-F238E27FC236}">
                  <a16:creationId xmlns:a16="http://schemas.microsoft.com/office/drawing/2014/main" id="{EE1A7BC3-A5BA-42A7-B976-DA984C7C5635}"/>
                </a:ext>
              </a:extLst>
            </p:cNvPr>
            <p:cNvSpPr/>
            <p:nvPr/>
          </p:nvSpPr>
          <p:spPr>
            <a:xfrm>
              <a:off x="844077" y="-342637"/>
              <a:ext cx="1209800" cy="1209800"/>
            </a:xfrm>
            <a:prstGeom prst="ellipse">
              <a:avLst/>
            </a:prstGeom>
            <a:solidFill>
              <a:schemeClr val="bg1"/>
            </a:solidFill>
            <a:ln w="38100">
              <a:noFill/>
            </a:ln>
            <a:effectLst>
              <a:glow rad="254000">
                <a:schemeClr val="accent1">
                  <a:alpha val="38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b">
              <a:noAutofit/>
            </a:bodyPr>
            <a:lstStyle/>
            <a:p>
              <a:pPr algn="ctr"/>
              <a:r>
                <a:rPr lang="en-GB" sz="1600" b="1" dirty="0">
                  <a:solidFill>
                    <a:schemeClr val="tx1"/>
                  </a:solidFill>
                  <a:latin typeface="Roboto" panose="02000000000000000000" pitchFamily="2" charset="0"/>
                  <a:ea typeface="Roboto" panose="02000000000000000000" pitchFamily="2" charset="0"/>
                </a:rPr>
                <a:t>Private</a:t>
              </a:r>
            </a:p>
          </p:txBody>
        </p:sp>
        <p:pic>
          <p:nvPicPr>
            <p:cNvPr id="57" name="Picture 56">
              <a:extLst>
                <a:ext uri="{FF2B5EF4-FFF2-40B4-BE49-F238E27FC236}">
                  <a16:creationId xmlns:a16="http://schemas.microsoft.com/office/drawing/2014/main" id="{8C9F5B2D-C95E-4445-A346-231598CD4834}"/>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166874" y="-208343"/>
              <a:ext cx="564206" cy="564204"/>
            </a:xfrm>
            <a:prstGeom prst="rect">
              <a:avLst/>
            </a:prstGeom>
          </p:spPr>
        </p:pic>
      </p:grpSp>
      <p:grpSp>
        <p:nvGrpSpPr>
          <p:cNvPr id="29" name="Group 28">
            <a:extLst>
              <a:ext uri="{FF2B5EF4-FFF2-40B4-BE49-F238E27FC236}">
                <a16:creationId xmlns:a16="http://schemas.microsoft.com/office/drawing/2014/main" id="{73F6BFCA-BFA6-4356-9721-C64641D105B8}"/>
              </a:ext>
            </a:extLst>
          </p:cNvPr>
          <p:cNvGrpSpPr/>
          <p:nvPr/>
        </p:nvGrpSpPr>
        <p:grpSpPr>
          <a:xfrm>
            <a:off x="522331" y="1340427"/>
            <a:ext cx="1815755" cy="1766273"/>
            <a:chOff x="522331" y="1340427"/>
            <a:chExt cx="1815755" cy="1766273"/>
          </a:xfrm>
        </p:grpSpPr>
        <p:sp>
          <p:nvSpPr>
            <p:cNvPr id="41" name="Rectangle: Rounded Corners 40">
              <a:extLst>
                <a:ext uri="{FF2B5EF4-FFF2-40B4-BE49-F238E27FC236}">
                  <a16:creationId xmlns:a16="http://schemas.microsoft.com/office/drawing/2014/main" id="{60775614-B357-45FD-A1E4-101516F94C0E}"/>
                </a:ext>
              </a:extLst>
            </p:cNvPr>
            <p:cNvSpPr/>
            <p:nvPr/>
          </p:nvSpPr>
          <p:spPr>
            <a:xfrm>
              <a:off x="522331" y="1340427"/>
              <a:ext cx="1815755" cy="1576393"/>
            </a:xfrm>
            <a:prstGeom prst="roundRect">
              <a:avLst/>
            </a:prstGeom>
            <a:noFill/>
            <a:ln w="38100" cap="rnd">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4" name="Group 43">
              <a:extLst>
                <a:ext uri="{FF2B5EF4-FFF2-40B4-BE49-F238E27FC236}">
                  <a16:creationId xmlns:a16="http://schemas.microsoft.com/office/drawing/2014/main" id="{2E547AAC-6219-487E-A3DE-5DE6DCBC9091}"/>
                </a:ext>
              </a:extLst>
            </p:cNvPr>
            <p:cNvGrpSpPr/>
            <p:nvPr/>
          </p:nvGrpSpPr>
          <p:grpSpPr>
            <a:xfrm>
              <a:off x="1176208" y="2598700"/>
              <a:ext cx="508000" cy="508000"/>
              <a:chOff x="8933543" y="2801257"/>
              <a:chExt cx="508000" cy="508000"/>
            </a:xfrm>
          </p:grpSpPr>
          <p:sp>
            <p:nvSpPr>
              <p:cNvPr id="46" name="Oval 45">
                <a:extLst>
                  <a:ext uri="{FF2B5EF4-FFF2-40B4-BE49-F238E27FC236}">
                    <a16:creationId xmlns:a16="http://schemas.microsoft.com/office/drawing/2014/main" id="{AD8C7E32-8124-4005-86BD-5961F834658F}"/>
                  </a:ext>
                </a:extLst>
              </p:cNvPr>
              <p:cNvSpPr/>
              <p:nvPr/>
            </p:nvSpPr>
            <p:spPr>
              <a:xfrm>
                <a:off x="8933543" y="2801257"/>
                <a:ext cx="508000" cy="50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7" name="Graphic 46">
                <a:extLst>
                  <a:ext uri="{FF2B5EF4-FFF2-40B4-BE49-F238E27FC236}">
                    <a16:creationId xmlns:a16="http://schemas.microsoft.com/office/drawing/2014/main" id="{145F25C1-AA78-4F97-BE70-4A29679FBB7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066699" y="2867025"/>
                <a:ext cx="241690" cy="338364"/>
              </a:xfrm>
              <a:prstGeom prst="rect">
                <a:avLst/>
              </a:prstGeom>
            </p:spPr>
          </p:pic>
        </p:grpSp>
      </p:grpSp>
    </p:spTree>
    <p:custDataLst>
      <p:tags r:id="rId1"/>
    </p:custDataLst>
    <p:extLst>
      <p:ext uri="{BB962C8B-B14F-4D97-AF65-F5344CB8AC3E}">
        <p14:creationId xmlns:p14="http://schemas.microsoft.com/office/powerpoint/2010/main" val="21495757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Graphic 42">
            <a:extLst>
              <a:ext uri="{FF2B5EF4-FFF2-40B4-BE49-F238E27FC236}">
                <a16:creationId xmlns:a16="http://schemas.microsoft.com/office/drawing/2014/main" id="{9FE73C23-C7B1-420F-B7C4-E78DCFAAE61D}"/>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120900" y="4424298"/>
            <a:ext cx="1714500" cy="965762"/>
          </a:xfrm>
          <a:prstGeom prst="rect">
            <a:avLst/>
          </a:prstGeom>
        </p:spPr>
      </p:pic>
      <p:pic>
        <p:nvPicPr>
          <p:cNvPr id="60" name="Graphic 59">
            <a:extLst>
              <a:ext uri="{FF2B5EF4-FFF2-40B4-BE49-F238E27FC236}">
                <a16:creationId xmlns:a16="http://schemas.microsoft.com/office/drawing/2014/main" id="{C9E21891-8404-4FDA-9CD9-2D322FF901E9}"/>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235450" y="4424298"/>
            <a:ext cx="1714500" cy="965762"/>
          </a:xfrm>
          <a:prstGeom prst="rect">
            <a:avLst/>
          </a:prstGeom>
        </p:spPr>
      </p:pic>
      <p:pic>
        <p:nvPicPr>
          <p:cNvPr id="61" name="Graphic 60">
            <a:extLst>
              <a:ext uri="{FF2B5EF4-FFF2-40B4-BE49-F238E27FC236}">
                <a16:creationId xmlns:a16="http://schemas.microsoft.com/office/drawing/2014/main" id="{E5A83CC9-A656-49ED-A463-66FFE9428982}"/>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359525" y="4424298"/>
            <a:ext cx="1714500" cy="965762"/>
          </a:xfrm>
          <a:prstGeom prst="rect">
            <a:avLst/>
          </a:prstGeom>
        </p:spPr>
      </p:pic>
      <p:pic>
        <p:nvPicPr>
          <p:cNvPr id="62" name="Graphic 61">
            <a:extLst>
              <a:ext uri="{FF2B5EF4-FFF2-40B4-BE49-F238E27FC236}">
                <a16:creationId xmlns:a16="http://schemas.microsoft.com/office/drawing/2014/main" id="{6FD8AE2C-23B8-4BA5-961A-94B851D48E14}"/>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31225" y="4424298"/>
            <a:ext cx="1714500" cy="965762"/>
          </a:xfrm>
          <a:prstGeom prst="rect">
            <a:avLst/>
          </a:prstGeom>
        </p:spPr>
      </p:pic>
      <p:grpSp>
        <p:nvGrpSpPr>
          <p:cNvPr id="27" name="Group 26">
            <a:extLst>
              <a:ext uri="{FF2B5EF4-FFF2-40B4-BE49-F238E27FC236}">
                <a16:creationId xmlns:a16="http://schemas.microsoft.com/office/drawing/2014/main" id="{61943C3E-1837-4363-85EC-887329E5FAF7}"/>
              </a:ext>
            </a:extLst>
          </p:cNvPr>
          <p:cNvGrpSpPr/>
          <p:nvPr/>
        </p:nvGrpSpPr>
        <p:grpSpPr>
          <a:xfrm>
            <a:off x="2933029" y="3754099"/>
            <a:ext cx="6385118" cy="741899"/>
            <a:chOff x="2933029" y="3754099"/>
            <a:chExt cx="6385118" cy="741899"/>
          </a:xfrm>
        </p:grpSpPr>
        <p:cxnSp>
          <p:nvCxnSpPr>
            <p:cNvPr id="47" name="Connector: Elbow 46">
              <a:extLst>
                <a:ext uri="{FF2B5EF4-FFF2-40B4-BE49-F238E27FC236}">
                  <a16:creationId xmlns:a16="http://schemas.microsoft.com/office/drawing/2014/main" id="{5434C9DD-05AA-4674-AB8A-4BD9F90A3F2D}"/>
                </a:ext>
              </a:extLst>
            </p:cNvPr>
            <p:cNvCxnSpPr>
              <a:cxnSpLocks/>
            </p:cNvCxnSpPr>
            <p:nvPr/>
          </p:nvCxnSpPr>
          <p:spPr>
            <a:xfrm rot="16200000" flipV="1">
              <a:off x="6119238" y="1297089"/>
              <a:ext cx="12700" cy="6385118"/>
            </a:xfrm>
            <a:prstGeom prst="bentConnector3">
              <a:avLst>
                <a:gd name="adj1" fmla="val 9169937"/>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86C3AB6A-E1E3-42B6-AE0C-C29E3453D9DD}"/>
                </a:ext>
              </a:extLst>
            </p:cNvPr>
            <p:cNvCxnSpPr>
              <a:cxnSpLocks/>
            </p:cNvCxnSpPr>
            <p:nvPr/>
          </p:nvCxnSpPr>
          <p:spPr>
            <a:xfrm>
              <a:off x="5054444" y="3754099"/>
              <a:ext cx="10429" cy="729198"/>
            </a:xfrm>
            <a:prstGeom prst="straightConnector1">
              <a:avLst/>
            </a:prstGeom>
            <a:ln w="38100">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234C7C39-3E45-4CB4-805E-A05125BC6746}"/>
                </a:ext>
              </a:extLst>
            </p:cNvPr>
            <p:cNvCxnSpPr>
              <a:cxnSpLocks/>
            </p:cNvCxnSpPr>
            <p:nvPr/>
          </p:nvCxnSpPr>
          <p:spPr>
            <a:xfrm>
              <a:off x="7180285" y="3760450"/>
              <a:ext cx="0" cy="722847"/>
            </a:xfrm>
            <a:prstGeom prst="straightConnector1">
              <a:avLst/>
            </a:prstGeom>
            <a:ln w="38100">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grpSp>
      <p:cxnSp>
        <p:nvCxnSpPr>
          <p:cNvPr id="42" name="Straight Connector 41">
            <a:extLst>
              <a:ext uri="{FF2B5EF4-FFF2-40B4-BE49-F238E27FC236}">
                <a16:creationId xmlns:a16="http://schemas.microsoft.com/office/drawing/2014/main" id="{CF0EC16F-842E-414B-AD4C-AC71AEB97FEB}"/>
              </a:ext>
            </a:extLst>
          </p:cNvPr>
          <p:cNvCxnSpPr>
            <a:cxnSpLocks/>
            <a:stCxn id="5" idx="2"/>
            <a:endCxn id="15" idx="0"/>
          </p:cNvCxnSpPr>
          <p:nvPr/>
        </p:nvCxnSpPr>
        <p:spPr>
          <a:xfrm>
            <a:off x="6096000" y="2365727"/>
            <a:ext cx="0" cy="527187"/>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B322F604-67A9-4BF9-9B6A-F9785D9DFC1B}"/>
              </a:ext>
            </a:extLst>
          </p:cNvPr>
          <p:cNvSpPr>
            <a:spLocks noGrp="1"/>
          </p:cNvSpPr>
          <p:nvPr>
            <p:ph type="title"/>
          </p:nvPr>
        </p:nvSpPr>
        <p:spPr/>
        <p:txBody>
          <a:bodyPr/>
          <a:lstStyle/>
          <a:p>
            <a:r>
              <a:rPr lang="en-GB" dirty="0"/>
              <a:t>Multi-cloud PKI architecture</a:t>
            </a:r>
          </a:p>
        </p:txBody>
      </p:sp>
      <p:grpSp>
        <p:nvGrpSpPr>
          <p:cNvPr id="19" name="Group 18">
            <a:extLst>
              <a:ext uri="{FF2B5EF4-FFF2-40B4-BE49-F238E27FC236}">
                <a16:creationId xmlns:a16="http://schemas.microsoft.com/office/drawing/2014/main" id="{AA9700FE-33E3-4AC2-A5AF-9F3FA67E4972}"/>
              </a:ext>
            </a:extLst>
          </p:cNvPr>
          <p:cNvGrpSpPr/>
          <p:nvPr/>
        </p:nvGrpSpPr>
        <p:grpSpPr>
          <a:xfrm>
            <a:off x="4743450" y="1391003"/>
            <a:ext cx="2705100" cy="974724"/>
            <a:chOff x="4743450" y="1391003"/>
            <a:chExt cx="2705100" cy="974724"/>
          </a:xfrm>
        </p:grpSpPr>
        <p:sp>
          <p:nvSpPr>
            <p:cNvPr id="5" name="Rectangle 4">
              <a:extLst>
                <a:ext uri="{FF2B5EF4-FFF2-40B4-BE49-F238E27FC236}">
                  <a16:creationId xmlns:a16="http://schemas.microsoft.com/office/drawing/2014/main" id="{AC878165-43FC-4D31-BFCB-5A21C2D06614}"/>
                </a:ext>
              </a:extLst>
            </p:cNvPr>
            <p:cNvSpPr/>
            <p:nvPr/>
          </p:nvSpPr>
          <p:spPr>
            <a:xfrm>
              <a:off x="4743450" y="1391003"/>
              <a:ext cx="2705100" cy="974724"/>
            </a:xfrm>
            <a:prstGeom prst="rect">
              <a:avLst/>
            </a:prstGeom>
            <a:solidFill>
              <a:schemeClr val="bg1"/>
            </a:solidFill>
            <a:ln w="6350">
              <a:solidFill>
                <a:schemeClr val="bg1"/>
              </a:solidFill>
            </a:ln>
            <a:effectLst>
              <a:glow rad="114300">
                <a:schemeClr val="accent1">
                  <a:alpha val="54000"/>
                </a:schemeClr>
              </a:glow>
            </a:effectLst>
          </p:spPr>
          <p:style>
            <a:lnRef idx="2">
              <a:schemeClr val="accent1">
                <a:shade val="50000"/>
              </a:schemeClr>
            </a:lnRef>
            <a:fillRef idx="1">
              <a:schemeClr val="accent1"/>
            </a:fillRef>
            <a:effectRef idx="0">
              <a:schemeClr val="accent1"/>
            </a:effectRef>
            <a:fontRef idx="minor">
              <a:schemeClr val="lt1"/>
            </a:fontRef>
          </p:style>
          <p:txBody>
            <a:bodyPr bIns="72000" rtlCol="0" anchor="b"/>
            <a:lstStyle/>
            <a:p>
              <a:pPr algn="ctr"/>
              <a:r>
                <a:rPr lang="en-GB" dirty="0">
                  <a:solidFill>
                    <a:schemeClr val="tx1"/>
                  </a:solidFill>
                  <a:latin typeface="Roboto Light" panose="02000000000000000000" pitchFamily="2" charset="0"/>
                  <a:ea typeface="Roboto Light" panose="02000000000000000000" pitchFamily="2" charset="0"/>
                </a:rPr>
                <a:t>Public CA</a:t>
              </a:r>
            </a:p>
          </p:txBody>
        </p:sp>
        <p:grpSp>
          <p:nvGrpSpPr>
            <p:cNvPr id="6" name="Graphic 1">
              <a:extLst>
                <a:ext uri="{FF2B5EF4-FFF2-40B4-BE49-F238E27FC236}">
                  <a16:creationId xmlns:a16="http://schemas.microsoft.com/office/drawing/2014/main" id="{6B9DE74B-0E9C-4CDB-AF82-E35189FA8711}"/>
                </a:ext>
              </a:extLst>
            </p:cNvPr>
            <p:cNvGrpSpPr/>
            <p:nvPr/>
          </p:nvGrpSpPr>
          <p:grpSpPr>
            <a:xfrm>
              <a:off x="5295902" y="1584043"/>
              <a:ext cx="1600198" cy="322876"/>
              <a:chOff x="4762500" y="1810960"/>
              <a:chExt cx="2667000" cy="538130"/>
            </a:xfrm>
            <a:solidFill>
              <a:schemeClr val="tx1"/>
            </a:solidFill>
          </p:grpSpPr>
          <p:sp>
            <p:nvSpPr>
              <p:cNvPr id="7" name="Freeform: Shape 6">
                <a:extLst>
                  <a:ext uri="{FF2B5EF4-FFF2-40B4-BE49-F238E27FC236}">
                    <a16:creationId xmlns:a16="http://schemas.microsoft.com/office/drawing/2014/main" id="{E3712E27-CF5A-4177-BCC3-AE4DA5E4D804}"/>
                  </a:ext>
                </a:extLst>
              </p:cNvPr>
              <p:cNvSpPr/>
              <p:nvPr/>
            </p:nvSpPr>
            <p:spPr>
              <a:xfrm>
                <a:off x="4786001" y="1810960"/>
                <a:ext cx="390293" cy="378465"/>
              </a:xfrm>
              <a:custGeom>
                <a:avLst/>
                <a:gdLst>
                  <a:gd name="connsiteX0" fmla="*/ 390209 w 390292"/>
                  <a:gd name="connsiteY0" fmla="*/ 25310 h 378465"/>
                  <a:gd name="connsiteX1" fmla="*/ 377613 w 390292"/>
                  <a:gd name="connsiteY1" fmla="*/ 0 h 378465"/>
                  <a:gd name="connsiteX2" fmla="*/ 257037 w 390292"/>
                  <a:gd name="connsiteY2" fmla="*/ 0 h 378465"/>
                  <a:gd name="connsiteX3" fmla="*/ 203342 w 390292"/>
                  <a:gd name="connsiteY3" fmla="*/ 0 h 378465"/>
                  <a:gd name="connsiteX4" fmla="*/ 163958 w 390292"/>
                  <a:gd name="connsiteY4" fmla="*/ 0 h 378465"/>
                  <a:gd name="connsiteX5" fmla="*/ 56686 w 390292"/>
                  <a:gd name="connsiteY5" fmla="*/ 35067 h 378465"/>
                  <a:gd name="connsiteX6" fmla="*/ 11034 w 390292"/>
                  <a:gd name="connsiteY6" fmla="*/ 135065 h 378465"/>
                  <a:gd name="connsiteX7" fmla="*/ 11034 w 390292"/>
                  <a:gd name="connsiteY7" fmla="*/ 135065 h 378465"/>
                  <a:gd name="connsiteX8" fmla="*/ 804 w 390292"/>
                  <a:gd name="connsiteY8" fmla="*/ 248900 h 378465"/>
                  <a:gd name="connsiteX9" fmla="*/ 804 w 390292"/>
                  <a:gd name="connsiteY9" fmla="*/ 248900 h 378465"/>
                  <a:gd name="connsiteX10" fmla="*/ 28538 w 390292"/>
                  <a:gd name="connsiteY10" fmla="*/ 348957 h 378465"/>
                  <a:gd name="connsiteX11" fmla="*/ 129541 w 390292"/>
                  <a:gd name="connsiteY11" fmla="*/ 383965 h 378465"/>
                  <a:gd name="connsiteX12" fmla="*/ 178328 w 390292"/>
                  <a:gd name="connsiteY12" fmla="*/ 383965 h 378465"/>
                  <a:gd name="connsiteX13" fmla="*/ 178328 w 390292"/>
                  <a:gd name="connsiteY13" fmla="*/ 383669 h 378465"/>
                  <a:gd name="connsiteX14" fmla="*/ 194117 w 390292"/>
                  <a:gd name="connsiteY14" fmla="*/ 366461 h 378465"/>
                  <a:gd name="connsiteX15" fmla="*/ 199143 w 390292"/>
                  <a:gd name="connsiteY15" fmla="*/ 310578 h 378465"/>
                  <a:gd name="connsiteX16" fmla="*/ 181994 w 390292"/>
                  <a:gd name="connsiteY16" fmla="*/ 292187 h 378465"/>
                  <a:gd name="connsiteX17" fmla="*/ 154792 w 390292"/>
                  <a:gd name="connsiteY17" fmla="*/ 292187 h 378465"/>
                  <a:gd name="connsiteX18" fmla="*/ 117832 w 390292"/>
                  <a:gd name="connsiteY18" fmla="*/ 280951 h 378465"/>
                  <a:gd name="connsiteX19" fmla="*/ 109731 w 390292"/>
                  <a:gd name="connsiteY19" fmla="*/ 242986 h 378465"/>
                  <a:gd name="connsiteX20" fmla="*/ 118897 w 390292"/>
                  <a:gd name="connsiteY20" fmla="*/ 140919 h 378465"/>
                  <a:gd name="connsiteX21" fmla="*/ 133799 w 390292"/>
                  <a:gd name="connsiteY21" fmla="*/ 103013 h 378465"/>
                  <a:gd name="connsiteX22" fmla="*/ 172828 w 390292"/>
                  <a:gd name="connsiteY22" fmla="*/ 91719 h 378465"/>
                  <a:gd name="connsiteX23" fmla="*/ 195181 w 390292"/>
                  <a:gd name="connsiteY23" fmla="*/ 91719 h 378465"/>
                  <a:gd name="connsiteX24" fmla="*/ 230899 w 390292"/>
                  <a:gd name="connsiteY24" fmla="*/ 91719 h 378465"/>
                  <a:gd name="connsiteX25" fmla="*/ 317059 w 390292"/>
                  <a:gd name="connsiteY25" fmla="*/ 91719 h 378465"/>
                  <a:gd name="connsiteX26" fmla="*/ 360405 w 390292"/>
                  <a:gd name="connsiteY26" fmla="*/ 68597 h 378465"/>
                  <a:gd name="connsiteX27" fmla="*/ 390209 w 390292"/>
                  <a:gd name="connsiteY27" fmla="*/ 25310 h 378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0292" h="378465">
                    <a:moveTo>
                      <a:pt x="390209" y="25310"/>
                    </a:moveTo>
                    <a:cubicBezTo>
                      <a:pt x="397897" y="14074"/>
                      <a:pt x="390919" y="0"/>
                      <a:pt x="377613" y="0"/>
                    </a:cubicBezTo>
                    <a:lnTo>
                      <a:pt x="257037" y="0"/>
                    </a:lnTo>
                    <a:lnTo>
                      <a:pt x="203342" y="0"/>
                    </a:lnTo>
                    <a:lnTo>
                      <a:pt x="163958" y="0"/>
                    </a:lnTo>
                    <a:cubicBezTo>
                      <a:pt x="119015" y="0"/>
                      <a:pt x="83238" y="11650"/>
                      <a:pt x="56686" y="35067"/>
                    </a:cubicBezTo>
                    <a:cubicBezTo>
                      <a:pt x="30312" y="58248"/>
                      <a:pt x="15114" y="91600"/>
                      <a:pt x="11034" y="135065"/>
                    </a:cubicBezTo>
                    <a:lnTo>
                      <a:pt x="11034" y="135065"/>
                    </a:lnTo>
                    <a:lnTo>
                      <a:pt x="804" y="248900"/>
                    </a:lnTo>
                    <a:lnTo>
                      <a:pt x="804" y="248900"/>
                    </a:lnTo>
                    <a:cubicBezTo>
                      <a:pt x="-2922" y="292364"/>
                      <a:pt x="6303" y="325776"/>
                      <a:pt x="28538" y="348957"/>
                    </a:cubicBezTo>
                    <a:cubicBezTo>
                      <a:pt x="50950" y="372315"/>
                      <a:pt x="84598" y="383965"/>
                      <a:pt x="129541" y="383965"/>
                    </a:cubicBezTo>
                    <a:lnTo>
                      <a:pt x="178328" y="383965"/>
                    </a:lnTo>
                    <a:lnTo>
                      <a:pt x="178328" y="383669"/>
                    </a:lnTo>
                    <a:cubicBezTo>
                      <a:pt x="187967" y="382368"/>
                      <a:pt x="193230" y="376632"/>
                      <a:pt x="194117" y="366461"/>
                    </a:cubicBezTo>
                    <a:lnTo>
                      <a:pt x="199143" y="310578"/>
                    </a:lnTo>
                    <a:cubicBezTo>
                      <a:pt x="200030" y="300466"/>
                      <a:pt x="192343" y="292187"/>
                      <a:pt x="181994" y="292187"/>
                    </a:cubicBezTo>
                    <a:lnTo>
                      <a:pt x="154792" y="292187"/>
                    </a:lnTo>
                    <a:cubicBezTo>
                      <a:pt x="137170" y="292187"/>
                      <a:pt x="124810" y="288461"/>
                      <a:pt x="117832" y="280951"/>
                    </a:cubicBezTo>
                    <a:cubicBezTo>
                      <a:pt x="110795" y="273441"/>
                      <a:pt x="108134" y="260786"/>
                      <a:pt x="109731" y="242986"/>
                    </a:cubicBezTo>
                    <a:lnTo>
                      <a:pt x="118897" y="140919"/>
                    </a:lnTo>
                    <a:cubicBezTo>
                      <a:pt x="120434" y="123119"/>
                      <a:pt x="125461" y="110464"/>
                      <a:pt x="133799" y="103013"/>
                    </a:cubicBezTo>
                    <a:cubicBezTo>
                      <a:pt x="142137" y="95503"/>
                      <a:pt x="155147" y="91719"/>
                      <a:pt x="172828" y="91719"/>
                    </a:cubicBezTo>
                    <a:lnTo>
                      <a:pt x="195181" y="91719"/>
                    </a:lnTo>
                    <a:lnTo>
                      <a:pt x="230899" y="91719"/>
                    </a:lnTo>
                    <a:lnTo>
                      <a:pt x="317059" y="91719"/>
                    </a:lnTo>
                    <a:cubicBezTo>
                      <a:pt x="334031" y="91719"/>
                      <a:pt x="350589" y="82908"/>
                      <a:pt x="360405" y="68597"/>
                    </a:cubicBezTo>
                    <a:lnTo>
                      <a:pt x="390209" y="25310"/>
                    </a:lnTo>
                    <a:close/>
                  </a:path>
                </a:pathLst>
              </a:custGeom>
              <a:solidFill>
                <a:schemeClr val="accent1"/>
              </a:solidFill>
              <a:ln w="5914" cap="flat">
                <a:noFill/>
                <a:prstDash val="solid"/>
                <a:miter/>
              </a:ln>
            </p:spPr>
            <p:txBody>
              <a:bodyPr rtlCol="0" anchor="ctr"/>
              <a:lstStyle/>
              <a:p>
                <a:endParaRPr lang="en-GB" dirty="0"/>
              </a:p>
            </p:txBody>
          </p:sp>
          <p:sp>
            <p:nvSpPr>
              <p:cNvPr id="8" name="Freeform: Shape 7">
                <a:extLst>
                  <a:ext uri="{FF2B5EF4-FFF2-40B4-BE49-F238E27FC236}">
                    <a16:creationId xmlns:a16="http://schemas.microsoft.com/office/drawing/2014/main" id="{762D2C40-68C5-400D-BF3B-9A075B069AED}"/>
                  </a:ext>
                </a:extLst>
              </p:cNvPr>
              <p:cNvSpPr/>
              <p:nvPr/>
            </p:nvSpPr>
            <p:spPr>
              <a:xfrm>
                <a:off x="4762501" y="1963410"/>
                <a:ext cx="396206" cy="378465"/>
              </a:xfrm>
              <a:custGeom>
                <a:avLst/>
                <a:gdLst>
                  <a:gd name="connsiteX0" fmla="*/ 3192 w 396206"/>
                  <a:gd name="connsiteY0" fmla="*/ 358655 h 378465"/>
                  <a:gd name="connsiteX1" fmla="*/ 15788 w 396206"/>
                  <a:gd name="connsiteY1" fmla="*/ 383965 h 378465"/>
                  <a:gd name="connsiteX2" fmla="*/ 139440 w 396206"/>
                  <a:gd name="connsiteY2" fmla="*/ 383965 h 378465"/>
                  <a:gd name="connsiteX3" fmla="*/ 193135 w 396206"/>
                  <a:gd name="connsiteY3" fmla="*/ 383965 h 378465"/>
                  <a:gd name="connsiteX4" fmla="*/ 232578 w 396206"/>
                  <a:gd name="connsiteY4" fmla="*/ 383965 h 378465"/>
                  <a:gd name="connsiteX5" fmla="*/ 339849 w 396206"/>
                  <a:gd name="connsiteY5" fmla="*/ 348897 h 378465"/>
                  <a:gd name="connsiteX6" fmla="*/ 385502 w 396206"/>
                  <a:gd name="connsiteY6" fmla="*/ 248900 h 378465"/>
                  <a:gd name="connsiteX7" fmla="*/ 385502 w 396206"/>
                  <a:gd name="connsiteY7" fmla="*/ 248900 h 378465"/>
                  <a:gd name="connsiteX8" fmla="*/ 395732 w 396206"/>
                  <a:gd name="connsiteY8" fmla="*/ 135065 h 378465"/>
                  <a:gd name="connsiteX9" fmla="*/ 395673 w 396206"/>
                  <a:gd name="connsiteY9" fmla="*/ 135065 h 378465"/>
                  <a:gd name="connsiteX10" fmla="*/ 367939 w 396206"/>
                  <a:gd name="connsiteY10" fmla="*/ 35008 h 378465"/>
                  <a:gd name="connsiteX11" fmla="*/ 266936 w 396206"/>
                  <a:gd name="connsiteY11" fmla="*/ 0 h 378465"/>
                  <a:gd name="connsiteX12" fmla="*/ 218149 w 396206"/>
                  <a:gd name="connsiteY12" fmla="*/ 0 h 378465"/>
                  <a:gd name="connsiteX13" fmla="*/ 218149 w 396206"/>
                  <a:gd name="connsiteY13" fmla="*/ 296 h 378465"/>
                  <a:gd name="connsiteX14" fmla="*/ 202360 w 396206"/>
                  <a:gd name="connsiteY14" fmla="*/ 17504 h 378465"/>
                  <a:gd name="connsiteX15" fmla="*/ 197333 w 396206"/>
                  <a:gd name="connsiteY15" fmla="*/ 73387 h 378465"/>
                  <a:gd name="connsiteX16" fmla="*/ 214483 w 396206"/>
                  <a:gd name="connsiteY16" fmla="*/ 91778 h 378465"/>
                  <a:gd name="connsiteX17" fmla="*/ 241685 w 396206"/>
                  <a:gd name="connsiteY17" fmla="*/ 91778 h 378465"/>
                  <a:gd name="connsiteX18" fmla="*/ 278644 w 396206"/>
                  <a:gd name="connsiteY18" fmla="*/ 103013 h 378465"/>
                  <a:gd name="connsiteX19" fmla="*/ 286746 w 396206"/>
                  <a:gd name="connsiteY19" fmla="*/ 140978 h 378465"/>
                  <a:gd name="connsiteX20" fmla="*/ 277580 w 396206"/>
                  <a:gd name="connsiteY20" fmla="*/ 243046 h 378465"/>
                  <a:gd name="connsiteX21" fmla="*/ 262678 w 396206"/>
                  <a:gd name="connsiteY21" fmla="*/ 281010 h 378465"/>
                  <a:gd name="connsiteX22" fmla="*/ 223649 w 396206"/>
                  <a:gd name="connsiteY22" fmla="*/ 292246 h 378465"/>
                  <a:gd name="connsiteX23" fmla="*/ 201295 w 396206"/>
                  <a:gd name="connsiteY23" fmla="*/ 292246 h 378465"/>
                  <a:gd name="connsiteX24" fmla="*/ 165578 w 396206"/>
                  <a:gd name="connsiteY24" fmla="*/ 292246 h 378465"/>
                  <a:gd name="connsiteX25" fmla="*/ 76343 w 396206"/>
                  <a:gd name="connsiteY25" fmla="*/ 292246 h 378465"/>
                  <a:gd name="connsiteX26" fmla="*/ 32937 w 396206"/>
                  <a:gd name="connsiteY26" fmla="*/ 315368 h 378465"/>
                  <a:gd name="connsiteX27" fmla="*/ 3192 w 396206"/>
                  <a:gd name="connsiteY27" fmla="*/ 358655 h 378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6206" h="378465">
                    <a:moveTo>
                      <a:pt x="3192" y="358655"/>
                    </a:moveTo>
                    <a:cubicBezTo>
                      <a:pt x="-4495" y="369831"/>
                      <a:pt x="2483" y="383965"/>
                      <a:pt x="15788" y="383965"/>
                    </a:cubicBezTo>
                    <a:lnTo>
                      <a:pt x="139440" y="383965"/>
                    </a:lnTo>
                    <a:lnTo>
                      <a:pt x="193135" y="383965"/>
                    </a:lnTo>
                    <a:lnTo>
                      <a:pt x="232578" y="383965"/>
                    </a:lnTo>
                    <a:cubicBezTo>
                      <a:pt x="277580" y="383965"/>
                      <a:pt x="313298" y="372315"/>
                      <a:pt x="339849" y="348897"/>
                    </a:cubicBezTo>
                    <a:cubicBezTo>
                      <a:pt x="366224" y="325717"/>
                      <a:pt x="381421" y="292364"/>
                      <a:pt x="385502" y="248900"/>
                    </a:cubicBezTo>
                    <a:lnTo>
                      <a:pt x="385502" y="248900"/>
                    </a:lnTo>
                    <a:lnTo>
                      <a:pt x="395732" y="135065"/>
                    </a:lnTo>
                    <a:lnTo>
                      <a:pt x="395673" y="135065"/>
                    </a:lnTo>
                    <a:cubicBezTo>
                      <a:pt x="399399" y="91600"/>
                      <a:pt x="390173" y="58189"/>
                      <a:pt x="367939" y="35008"/>
                    </a:cubicBezTo>
                    <a:cubicBezTo>
                      <a:pt x="345526" y="11650"/>
                      <a:pt x="311878" y="0"/>
                      <a:pt x="266936" y="0"/>
                    </a:cubicBezTo>
                    <a:lnTo>
                      <a:pt x="218149" y="0"/>
                    </a:lnTo>
                    <a:lnTo>
                      <a:pt x="218149" y="296"/>
                    </a:lnTo>
                    <a:cubicBezTo>
                      <a:pt x="208510" y="1597"/>
                      <a:pt x="203247" y="7333"/>
                      <a:pt x="202360" y="17504"/>
                    </a:cubicBezTo>
                    <a:lnTo>
                      <a:pt x="197333" y="73387"/>
                    </a:lnTo>
                    <a:cubicBezTo>
                      <a:pt x="196446" y="83499"/>
                      <a:pt x="204075" y="91778"/>
                      <a:pt x="214483" y="91778"/>
                    </a:cubicBezTo>
                    <a:lnTo>
                      <a:pt x="241685" y="91778"/>
                    </a:lnTo>
                    <a:cubicBezTo>
                      <a:pt x="259307" y="91778"/>
                      <a:pt x="271666" y="95503"/>
                      <a:pt x="278644" y="103013"/>
                    </a:cubicBezTo>
                    <a:cubicBezTo>
                      <a:pt x="285622" y="110524"/>
                      <a:pt x="288342" y="123179"/>
                      <a:pt x="286746" y="140978"/>
                    </a:cubicBezTo>
                    <a:lnTo>
                      <a:pt x="277580" y="243046"/>
                    </a:lnTo>
                    <a:cubicBezTo>
                      <a:pt x="275983" y="260845"/>
                      <a:pt x="271016" y="273500"/>
                      <a:pt x="262678" y="281010"/>
                    </a:cubicBezTo>
                    <a:cubicBezTo>
                      <a:pt x="254340" y="288520"/>
                      <a:pt x="241330" y="292246"/>
                      <a:pt x="223649" y="292246"/>
                    </a:cubicBezTo>
                    <a:lnTo>
                      <a:pt x="201295" y="292246"/>
                    </a:lnTo>
                    <a:lnTo>
                      <a:pt x="165578" y="292246"/>
                    </a:lnTo>
                    <a:lnTo>
                      <a:pt x="76343" y="292246"/>
                    </a:lnTo>
                    <a:cubicBezTo>
                      <a:pt x="59371" y="292246"/>
                      <a:pt x="42813" y="301057"/>
                      <a:pt x="32937" y="315368"/>
                    </a:cubicBezTo>
                    <a:lnTo>
                      <a:pt x="3192" y="358655"/>
                    </a:lnTo>
                    <a:close/>
                  </a:path>
                </a:pathLst>
              </a:custGeom>
              <a:solidFill>
                <a:schemeClr val="accent1"/>
              </a:solidFill>
              <a:ln w="5914"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1849261D-5662-48A0-A862-233224BEE92D}"/>
                  </a:ext>
                </a:extLst>
              </p:cNvPr>
              <p:cNvSpPr/>
              <p:nvPr/>
            </p:nvSpPr>
            <p:spPr>
              <a:xfrm>
                <a:off x="5205116" y="1810960"/>
                <a:ext cx="354812" cy="532216"/>
              </a:xfrm>
              <a:custGeom>
                <a:avLst/>
                <a:gdLst>
                  <a:gd name="connsiteX0" fmla="*/ 295747 w 354811"/>
                  <a:gd name="connsiteY0" fmla="*/ 536356 h 532216"/>
                  <a:gd name="connsiteX1" fmla="*/ 16510 w 354811"/>
                  <a:gd name="connsiteY1" fmla="*/ 536356 h 532216"/>
                  <a:gd name="connsiteX2" fmla="*/ 130 w 354811"/>
                  <a:gd name="connsiteY2" fmla="*/ 518852 h 532216"/>
                  <a:gd name="connsiteX3" fmla="*/ 45013 w 354811"/>
                  <a:gd name="connsiteY3" fmla="*/ 17504 h 532216"/>
                  <a:gd name="connsiteX4" fmla="*/ 64528 w 354811"/>
                  <a:gd name="connsiteY4" fmla="*/ 0 h 532216"/>
                  <a:gd name="connsiteX5" fmla="*/ 343764 w 354811"/>
                  <a:gd name="connsiteY5" fmla="*/ 0 h 532216"/>
                  <a:gd name="connsiteX6" fmla="*/ 359258 w 354811"/>
                  <a:gd name="connsiteY6" fmla="*/ 17504 h 532216"/>
                  <a:gd name="connsiteX7" fmla="*/ 354172 w 354811"/>
                  <a:gd name="connsiteY7" fmla="*/ 74215 h 532216"/>
                  <a:gd name="connsiteX8" fmla="*/ 335545 w 354811"/>
                  <a:gd name="connsiteY8" fmla="*/ 91719 h 532216"/>
                  <a:gd name="connsiteX9" fmla="*/ 157075 w 354811"/>
                  <a:gd name="connsiteY9" fmla="*/ 91719 h 532216"/>
                  <a:gd name="connsiteX10" fmla="*/ 146016 w 354811"/>
                  <a:gd name="connsiteY10" fmla="*/ 100885 h 532216"/>
                  <a:gd name="connsiteX11" fmla="*/ 136318 w 354811"/>
                  <a:gd name="connsiteY11" fmla="*/ 209398 h 532216"/>
                  <a:gd name="connsiteX12" fmla="*/ 145720 w 354811"/>
                  <a:gd name="connsiteY12" fmla="*/ 218564 h 532216"/>
                  <a:gd name="connsiteX13" fmla="*/ 291725 w 354811"/>
                  <a:gd name="connsiteY13" fmla="*/ 218564 h 532216"/>
                  <a:gd name="connsiteX14" fmla="*/ 308106 w 354811"/>
                  <a:gd name="connsiteY14" fmla="*/ 236068 h 532216"/>
                  <a:gd name="connsiteX15" fmla="*/ 303020 w 354811"/>
                  <a:gd name="connsiteY15" fmla="*/ 292778 h 532216"/>
                  <a:gd name="connsiteX16" fmla="*/ 283565 w 354811"/>
                  <a:gd name="connsiteY16" fmla="*/ 310282 h 532216"/>
                  <a:gd name="connsiteX17" fmla="*/ 137501 w 354811"/>
                  <a:gd name="connsiteY17" fmla="*/ 310282 h 532216"/>
                  <a:gd name="connsiteX18" fmla="*/ 126442 w 354811"/>
                  <a:gd name="connsiteY18" fmla="*/ 319448 h 532216"/>
                  <a:gd name="connsiteX19" fmla="*/ 116035 w 354811"/>
                  <a:gd name="connsiteY19" fmla="*/ 435412 h 532216"/>
                  <a:gd name="connsiteX20" fmla="*/ 125437 w 354811"/>
                  <a:gd name="connsiteY20" fmla="*/ 444578 h 532216"/>
                  <a:gd name="connsiteX21" fmla="*/ 303907 w 354811"/>
                  <a:gd name="connsiteY21" fmla="*/ 444578 h 532216"/>
                  <a:gd name="connsiteX22" fmla="*/ 319401 w 354811"/>
                  <a:gd name="connsiteY22" fmla="*/ 462082 h 532216"/>
                  <a:gd name="connsiteX23" fmla="*/ 314315 w 354811"/>
                  <a:gd name="connsiteY23" fmla="*/ 518793 h 532216"/>
                  <a:gd name="connsiteX24" fmla="*/ 295747 w 354811"/>
                  <a:gd name="connsiteY24" fmla="*/ 536356 h 532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4811" h="532216">
                    <a:moveTo>
                      <a:pt x="295747" y="536356"/>
                    </a:moveTo>
                    <a:lnTo>
                      <a:pt x="16510" y="536356"/>
                    </a:lnTo>
                    <a:cubicBezTo>
                      <a:pt x="4565" y="536356"/>
                      <a:pt x="-935" y="530502"/>
                      <a:pt x="130" y="518852"/>
                    </a:cubicBezTo>
                    <a:lnTo>
                      <a:pt x="45013" y="17504"/>
                    </a:lnTo>
                    <a:cubicBezTo>
                      <a:pt x="46078" y="5854"/>
                      <a:pt x="52582" y="0"/>
                      <a:pt x="64528" y="0"/>
                    </a:cubicBezTo>
                    <a:lnTo>
                      <a:pt x="343764" y="0"/>
                    </a:lnTo>
                    <a:cubicBezTo>
                      <a:pt x="355118" y="0"/>
                      <a:pt x="360322" y="5854"/>
                      <a:pt x="359258" y="17504"/>
                    </a:cubicBezTo>
                    <a:lnTo>
                      <a:pt x="354172" y="74215"/>
                    </a:lnTo>
                    <a:cubicBezTo>
                      <a:pt x="353108" y="85864"/>
                      <a:pt x="346899" y="91719"/>
                      <a:pt x="335545" y="91719"/>
                    </a:cubicBezTo>
                    <a:lnTo>
                      <a:pt x="157075" y="91719"/>
                    </a:lnTo>
                    <a:cubicBezTo>
                      <a:pt x="150215" y="91719"/>
                      <a:pt x="146548" y="94794"/>
                      <a:pt x="146016" y="100885"/>
                    </a:cubicBezTo>
                    <a:lnTo>
                      <a:pt x="136318" y="209398"/>
                    </a:lnTo>
                    <a:cubicBezTo>
                      <a:pt x="135786" y="215489"/>
                      <a:pt x="138920" y="218564"/>
                      <a:pt x="145720" y="218564"/>
                    </a:cubicBezTo>
                    <a:lnTo>
                      <a:pt x="291725" y="218564"/>
                    </a:lnTo>
                    <a:cubicBezTo>
                      <a:pt x="303671" y="218564"/>
                      <a:pt x="309111" y="224418"/>
                      <a:pt x="308106" y="236068"/>
                    </a:cubicBezTo>
                    <a:lnTo>
                      <a:pt x="303020" y="292778"/>
                    </a:lnTo>
                    <a:cubicBezTo>
                      <a:pt x="301956" y="304428"/>
                      <a:pt x="295510" y="310282"/>
                      <a:pt x="283565" y="310282"/>
                    </a:cubicBezTo>
                    <a:lnTo>
                      <a:pt x="137501" y="310282"/>
                    </a:lnTo>
                    <a:cubicBezTo>
                      <a:pt x="130700" y="310282"/>
                      <a:pt x="126975" y="313357"/>
                      <a:pt x="126442" y="319448"/>
                    </a:cubicBezTo>
                    <a:lnTo>
                      <a:pt x="116035" y="435412"/>
                    </a:lnTo>
                    <a:cubicBezTo>
                      <a:pt x="115502" y="441503"/>
                      <a:pt x="118637" y="444578"/>
                      <a:pt x="125437" y="444578"/>
                    </a:cubicBezTo>
                    <a:lnTo>
                      <a:pt x="303907" y="444578"/>
                    </a:lnTo>
                    <a:cubicBezTo>
                      <a:pt x="315320" y="444578"/>
                      <a:pt x="320465" y="450433"/>
                      <a:pt x="319401" y="462082"/>
                    </a:cubicBezTo>
                    <a:lnTo>
                      <a:pt x="314315" y="518793"/>
                    </a:lnTo>
                    <a:cubicBezTo>
                      <a:pt x="313310" y="530561"/>
                      <a:pt x="307101" y="536356"/>
                      <a:pt x="295747" y="536356"/>
                    </a:cubicBezTo>
                  </a:path>
                </a:pathLst>
              </a:custGeom>
              <a:grpFill/>
              <a:ln w="5914"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767E906C-9E7F-4EAF-9029-0DEB1FB3B2EA}"/>
                  </a:ext>
                </a:extLst>
              </p:cNvPr>
              <p:cNvSpPr/>
              <p:nvPr/>
            </p:nvSpPr>
            <p:spPr>
              <a:xfrm>
                <a:off x="5579270" y="1810960"/>
                <a:ext cx="396206" cy="532216"/>
              </a:xfrm>
              <a:custGeom>
                <a:avLst/>
                <a:gdLst>
                  <a:gd name="connsiteX0" fmla="*/ 222709 w 396206"/>
                  <a:gd name="connsiteY0" fmla="*/ 536356 h 532216"/>
                  <a:gd name="connsiteX1" fmla="*/ 129630 w 396206"/>
                  <a:gd name="connsiteY1" fmla="*/ 536356 h 532216"/>
                  <a:gd name="connsiteX2" fmla="*/ 28568 w 396206"/>
                  <a:gd name="connsiteY2" fmla="*/ 501289 h 532216"/>
                  <a:gd name="connsiteX3" fmla="*/ 893 w 396206"/>
                  <a:gd name="connsiteY3" fmla="*/ 400404 h 532216"/>
                  <a:gd name="connsiteX4" fmla="*/ 24606 w 396206"/>
                  <a:gd name="connsiteY4" fmla="*/ 135952 h 532216"/>
                  <a:gd name="connsiteX5" fmla="*/ 70377 w 396206"/>
                  <a:gd name="connsiteY5" fmla="*/ 35008 h 532216"/>
                  <a:gd name="connsiteX6" fmla="*/ 177707 w 396206"/>
                  <a:gd name="connsiteY6" fmla="*/ 0 h 532216"/>
                  <a:gd name="connsiteX7" fmla="*/ 270786 w 396206"/>
                  <a:gd name="connsiteY7" fmla="*/ 0 h 532216"/>
                  <a:gd name="connsiteX8" fmla="*/ 371316 w 396206"/>
                  <a:gd name="connsiteY8" fmla="*/ 35481 h 532216"/>
                  <a:gd name="connsiteX9" fmla="*/ 399464 w 396206"/>
                  <a:gd name="connsiteY9" fmla="*/ 136011 h 532216"/>
                  <a:gd name="connsiteX10" fmla="*/ 395916 w 396206"/>
                  <a:gd name="connsiteY10" fmla="*/ 175217 h 532216"/>
                  <a:gd name="connsiteX11" fmla="*/ 375515 w 396206"/>
                  <a:gd name="connsiteY11" fmla="*/ 193549 h 532216"/>
                  <a:gd name="connsiteX12" fmla="*/ 303843 w 396206"/>
                  <a:gd name="connsiteY12" fmla="*/ 193549 h 532216"/>
                  <a:gd name="connsiteX13" fmla="*/ 287521 w 396206"/>
                  <a:gd name="connsiteY13" fmla="*/ 175217 h 532216"/>
                  <a:gd name="connsiteX14" fmla="*/ 290596 w 396206"/>
                  <a:gd name="connsiteY14" fmla="*/ 141037 h 532216"/>
                  <a:gd name="connsiteX15" fmla="*/ 282436 w 396206"/>
                  <a:gd name="connsiteY15" fmla="*/ 103073 h 532216"/>
                  <a:gd name="connsiteX16" fmla="*/ 244589 w 396206"/>
                  <a:gd name="connsiteY16" fmla="*/ 91837 h 532216"/>
                  <a:gd name="connsiteX17" fmla="*/ 186518 w 396206"/>
                  <a:gd name="connsiteY17" fmla="*/ 91837 h 532216"/>
                  <a:gd name="connsiteX18" fmla="*/ 147489 w 396206"/>
                  <a:gd name="connsiteY18" fmla="*/ 103073 h 532216"/>
                  <a:gd name="connsiteX19" fmla="*/ 132587 w 396206"/>
                  <a:gd name="connsiteY19" fmla="*/ 141037 h 532216"/>
                  <a:gd name="connsiteX20" fmla="*/ 109820 w 396206"/>
                  <a:gd name="connsiteY20" fmla="*/ 395437 h 532216"/>
                  <a:gd name="connsiteX21" fmla="*/ 117921 w 396206"/>
                  <a:gd name="connsiteY21" fmla="*/ 433342 h 532216"/>
                  <a:gd name="connsiteX22" fmla="*/ 154940 w 396206"/>
                  <a:gd name="connsiteY22" fmla="*/ 444578 h 532216"/>
                  <a:gd name="connsiteX23" fmla="*/ 213011 w 396206"/>
                  <a:gd name="connsiteY23" fmla="*/ 444578 h 532216"/>
                  <a:gd name="connsiteX24" fmla="*/ 252868 w 396206"/>
                  <a:gd name="connsiteY24" fmla="*/ 433342 h 532216"/>
                  <a:gd name="connsiteX25" fmla="*/ 267770 w 396206"/>
                  <a:gd name="connsiteY25" fmla="*/ 395437 h 532216"/>
                  <a:gd name="connsiteX26" fmla="*/ 270845 w 396206"/>
                  <a:gd name="connsiteY26" fmla="*/ 361198 h 532216"/>
                  <a:gd name="connsiteX27" fmla="*/ 290419 w 396206"/>
                  <a:gd name="connsiteY27" fmla="*/ 342866 h 532216"/>
                  <a:gd name="connsiteX28" fmla="*/ 362150 w 396206"/>
                  <a:gd name="connsiteY28" fmla="*/ 342866 h 532216"/>
                  <a:gd name="connsiteX29" fmla="*/ 379299 w 396206"/>
                  <a:gd name="connsiteY29" fmla="*/ 361198 h 532216"/>
                  <a:gd name="connsiteX30" fmla="*/ 375810 w 396206"/>
                  <a:gd name="connsiteY30" fmla="*/ 400404 h 532216"/>
                  <a:gd name="connsiteX31" fmla="*/ 329685 w 396206"/>
                  <a:gd name="connsiteY31" fmla="*/ 500875 h 532216"/>
                  <a:gd name="connsiteX32" fmla="*/ 222709 w 396206"/>
                  <a:gd name="connsiteY32" fmla="*/ 536356 h 532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6206" h="532216">
                    <a:moveTo>
                      <a:pt x="222709" y="536356"/>
                    </a:moveTo>
                    <a:lnTo>
                      <a:pt x="129630" y="536356"/>
                    </a:lnTo>
                    <a:cubicBezTo>
                      <a:pt x="84628" y="536356"/>
                      <a:pt x="50980" y="524706"/>
                      <a:pt x="28568" y="501289"/>
                    </a:cubicBezTo>
                    <a:cubicBezTo>
                      <a:pt x="6156" y="477930"/>
                      <a:pt x="-3069" y="444282"/>
                      <a:pt x="893" y="400404"/>
                    </a:cubicBezTo>
                    <a:lnTo>
                      <a:pt x="24606" y="135952"/>
                    </a:lnTo>
                    <a:cubicBezTo>
                      <a:pt x="28568" y="92014"/>
                      <a:pt x="43766" y="58366"/>
                      <a:pt x="70377" y="35008"/>
                    </a:cubicBezTo>
                    <a:cubicBezTo>
                      <a:pt x="96928" y="11709"/>
                      <a:pt x="132705" y="0"/>
                      <a:pt x="177707" y="0"/>
                    </a:cubicBezTo>
                    <a:lnTo>
                      <a:pt x="270786" y="0"/>
                    </a:lnTo>
                    <a:cubicBezTo>
                      <a:pt x="315197" y="0"/>
                      <a:pt x="348726" y="11827"/>
                      <a:pt x="371316" y="35481"/>
                    </a:cubicBezTo>
                    <a:cubicBezTo>
                      <a:pt x="393965" y="59135"/>
                      <a:pt x="403367" y="92606"/>
                      <a:pt x="399464" y="136011"/>
                    </a:cubicBezTo>
                    <a:lnTo>
                      <a:pt x="395916" y="175217"/>
                    </a:lnTo>
                    <a:cubicBezTo>
                      <a:pt x="394852" y="187458"/>
                      <a:pt x="387992" y="193549"/>
                      <a:pt x="375515" y="193549"/>
                    </a:cubicBezTo>
                    <a:lnTo>
                      <a:pt x="303843" y="193549"/>
                    </a:lnTo>
                    <a:cubicBezTo>
                      <a:pt x="291897" y="193549"/>
                      <a:pt x="286457" y="187458"/>
                      <a:pt x="287521" y="175217"/>
                    </a:cubicBezTo>
                    <a:lnTo>
                      <a:pt x="290596" y="141037"/>
                    </a:lnTo>
                    <a:cubicBezTo>
                      <a:pt x="292193" y="123238"/>
                      <a:pt x="289473" y="110583"/>
                      <a:pt x="282436" y="103073"/>
                    </a:cubicBezTo>
                    <a:cubicBezTo>
                      <a:pt x="275458" y="95562"/>
                      <a:pt x="262803" y="91837"/>
                      <a:pt x="244589" y="91837"/>
                    </a:cubicBezTo>
                    <a:lnTo>
                      <a:pt x="186518" y="91837"/>
                    </a:lnTo>
                    <a:cubicBezTo>
                      <a:pt x="168896" y="91837"/>
                      <a:pt x="155886" y="95562"/>
                      <a:pt x="147489" y="103073"/>
                    </a:cubicBezTo>
                    <a:cubicBezTo>
                      <a:pt x="139151" y="110583"/>
                      <a:pt x="134184" y="123238"/>
                      <a:pt x="132587" y="141037"/>
                    </a:cubicBezTo>
                    <a:lnTo>
                      <a:pt x="109820" y="395437"/>
                    </a:lnTo>
                    <a:cubicBezTo>
                      <a:pt x="108223" y="413237"/>
                      <a:pt x="110944" y="425891"/>
                      <a:pt x="117921" y="433342"/>
                    </a:cubicBezTo>
                    <a:cubicBezTo>
                      <a:pt x="124959" y="440853"/>
                      <a:pt x="137259" y="444578"/>
                      <a:pt x="154940" y="444578"/>
                    </a:cubicBezTo>
                    <a:lnTo>
                      <a:pt x="213011" y="444578"/>
                    </a:lnTo>
                    <a:cubicBezTo>
                      <a:pt x="231165" y="444578"/>
                      <a:pt x="244471" y="440853"/>
                      <a:pt x="252868" y="433342"/>
                    </a:cubicBezTo>
                    <a:cubicBezTo>
                      <a:pt x="261206" y="425832"/>
                      <a:pt x="266174" y="413177"/>
                      <a:pt x="267770" y="395437"/>
                    </a:cubicBezTo>
                    <a:lnTo>
                      <a:pt x="270845" y="361198"/>
                    </a:lnTo>
                    <a:cubicBezTo>
                      <a:pt x="271910" y="348957"/>
                      <a:pt x="278474" y="342866"/>
                      <a:pt x="290419" y="342866"/>
                    </a:cubicBezTo>
                    <a:lnTo>
                      <a:pt x="362150" y="342866"/>
                    </a:lnTo>
                    <a:cubicBezTo>
                      <a:pt x="374687" y="342866"/>
                      <a:pt x="380364" y="349016"/>
                      <a:pt x="379299" y="361198"/>
                    </a:cubicBezTo>
                    <a:lnTo>
                      <a:pt x="375810" y="400404"/>
                    </a:lnTo>
                    <a:cubicBezTo>
                      <a:pt x="371907" y="443750"/>
                      <a:pt x="356532" y="477280"/>
                      <a:pt x="329685" y="500875"/>
                    </a:cubicBezTo>
                    <a:cubicBezTo>
                      <a:pt x="302778" y="524529"/>
                      <a:pt x="267120" y="536356"/>
                      <a:pt x="222709" y="536356"/>
                    </a:cubicBezTo>
                  </a:path>
                </a:pathLst>
              </a:custGeom>
              <a:grpFill/>
              <a:ln w="5914"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66B7A2F8-E7A4-4F22-B6D7-33CDF5C34C3E}"/>
                  </a:ext>
                </a:extLst>
              </p:cNvPr>
              <p:cNvSpPr/>
              <p:nvPr/>
            </p:nvSpPr>
            <p:spPr>
              <a:xfrm>
                <a:off x="6024908" y="1811019"/>
                <a:ext cx="360725" cy="532216"/>
              </a:xfrm>
              <a:custGeom>
                <a:avLst/>
                <a:gdLst>
                  <a:gd name="connsiteX0" fmla="*/ 173869 w 360725"/>
                  <a:gd name="connsiteY0" fmla="*/ 536297 h 532216"/>
                  <a:gd name="connsiteX1" fmla="*/ 102138 w 360725"/>
                  <a:gd name="connsiteY1" fmla="*/ 536297 h 532216"/>
                  <a:gd name="connsiteX2" fmla="*/ 84929 w 360725"/>
                  <a:gd name="connsiteY2" fmla="*/ 518793 h 532216"/>
                  <a:gd name="connsiteX3" fmla="*/ 122362 w 360725"/>
                  <a:gd name="connsiteY3" fmla="*/ 100885 h 532216"/>
                  <a:gd name="connsiteX4" fmla="*/ 113787 w 360725"/>
                  <a:gd name="connsiteY4" fmla="*/ 91719 h 532216"/>
                  <a:gd name="connsiteX5" fmla="*/ 16510 w 360725"/>
                  <a:gd name="connsiteY5" fmla="*/ 91719 h 532216"/>
                  <a:gd name="connsiteX6" fmla="*/ 130 w 360725"/>
                  <a:gd name="connsiteY6" fmla="*/ 74215 h 532216"/>
                  <a:gd name="connsiteX7" fmla="*/ 5215 w 360725"/>
                  <a:gd name="connsiteY7" fmla="*/ 17504 h 532216"/>
                  <a:gd name="connsiteX8" fmla="*/ 24730 w 360725"/>
                  <a:gd name="connsiteY8" fmla="*/ 0 h 532216"/>
                  <a:gd name="connsiteX9" fmla="*/ 347372 w 360725"/>
                  <a:gd name="connsiteY9" fmla="*/ 0 h 532216"/>
                  <a:gd name="connsiteX10" fmla="*/ 363693 w 360725"/>
                  <a:gd name="connsiteY10" fmla="*/ 17504 h 532216"/>
                  <a:gd name="connsiteX11" fmla="*/ 358607 w 360725"/>
                  <a:gd name="connsiteY11" fmla="*/ 74215 h 532216"/>
                  <a:gd name="connsiteX12" fmla="*/ 339093 w 360725"/>
                  <a:gd name="connsiteY12" fmla="*/ 91719 h 532216"/>
                  <a:gd name="connsiteX13" fmla="*/ 241815 w 360725"/>
                  <a:gd name="connsiteY13" fmla="*/ 91719 h 532216"/>
                  <a:gd name="connsiteX14" fmla="*/ 230757 w 360725"/>
                  <a:gd name="connsiteY14" fmla="*/ 100885 h 532216"/>
                  <a:gd name="connsiteX15" fmla="*/ 193324 w 360725"/>
                  <a:gd name="connsiteY15" fmla="*/ 518793 h 532216"/>
                  <a:gd name="connsiteX16" fmla="*/ 173869 w 360725"/>
                  <a:gd name="connsiteY16" fmla="*/ 536297 h 532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0725" h="532216">
                    <a:moveTo>
                      <a:pt x="173869" y="536297"/>
                    </a:moveTo>
                    <a:lnTo>
                      <a:pt x="102138" y="536297"/>
                    </a:lnTo>
                    <a:cubicBezTo>
                      <a:pt x="89601" y="536297"/>
                      <a:pt x="83865" y="530442"/>
                      <a:pt x="84929" y="518793"/>
                    </a:cubicBezTo>
                    <a:lnTo>
                      <a:pt x="122362" y="100885"/>
                    </a:lnTo>
                    <a:cubicBezTo>
                      <a:pt x="122894" y="94794"/>
                      <a:pt x="120056" y="91719"/>
                      <a:pt x="113787" y="91719"/>
                    </a:cubicBezTo>
                    <a:lnTo>
                      <a:pt x="16510" y="91719"/>
                    </a:lnTo>
                    <a:cubicBezTo>
                      <a:pt x="4565" y="91719"/>
                      <a:pt x="-935" y="85864"/>
                      <a:pt x="130" y="74215"/>
                    </a:cubicBezTo>
                    <a:lnTo>
                      <a:pt x="5215" y="17504"/>
                    </a:lnTo>
                    <a:cubicBezTo>
                      <a:pt x="6280" y="5795"/>
                      <a:pt x="12784" y="0"/>
                      <a:pt x="24730" y="0"/>
                    </a:cubicBezTo>
                    <a:lnTo>
                      <a:pt x="347372" y="0"/>
                    </a:lnTo>
                    <a:cubicBezTo>
                      <a:pt x="359317" y="0"/>
                      <a:pt x="364758" y="5854"/>
                      <a:pt x="363693" y="17504"/>
                    </a:cubicBezTo>
                    <a:lnTo>
                      <a:pt x="358607" y="74215"/>
                    </a:lnTo>
                    <a:cubicBezTo>
                      <a:pt x="357543" y="85864"/>
                      <a:pt x="351097" y="91719"/>
                      <a:pt x="339093" y="91719"/>
                    </a:cubicBezTo>
                    <a:lnTo>
                      <a:pt x="241815" y="91719"/>
                    </a:lnTo>
                    <a:cubicBezTo>
                      <a:pt x="235015" y="91719"/>
                      <a:pt x="231289" y="94794"/>
                      <a:pt x="230757" y="100885"/>
                    </a:cubicBezTo>
                    <a:lnTo>
                      <a:pt x="193324" y="518793"/>
                    </a:lnTo>
                    <a:cubicBezTo>
                      <a:pt x="192319" y="530502"/>
                      <a:pt x="185814" y="536297"/>
                      <a:pt x="173869" y="536297"/>
                    </a:cubicBezTo>
                  </a:path>
                </a:pathLst>
              </a:custGeom>
              <a:grpFill/>
              <a:ln w="5914"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A11894F-5517-4424-BEF0-B3B9D078F253}"/>
                  </a:ext>
                </a:extLst>
              </p:cNvPr>
              <p:cNvSpPr/>
              <p:nvPr/>
            </p:nvSpPr>
            <p:spPr>
              <a:xfrm>
                <a:off x="6399174" y="1810960"/>
                <a:ext cx="147838" cy="532216"/>
              </a:xfrm>
              <a:custGeom>
                <a:avLst/>
                <a:gdLst>
                  <a:gd name="connsiteX0" fmla="*/ 153173 w 147838"/>
                  <a:gd name="connsiteY0" fmla="*/ 17504 h 532216"/>
                  <a:gd name="connsiteX1" fmla="*/ 108348 w 147838"/>
                  <a:gd name="connsiteY1" fmla="*/ 518793 h 532216"/>
                  <a:gd name="connsiteX2" fmla="*/ 88893 w 147838"/>
                  <a:gd name="connsiteY2" fmla="*/ 536297 h 532216"/>
                  <a:gd name="connsiteX3" fmla="*/ 16452 w 147838"/>
                  <a:gd name="connsiteY3" fmla="*/ 536297 h 532216"/>
                  <a:gd name="connsiteX4" fmla="*/ 131 w 147838"/>
                  <a:gd name="connsiteY4" fmla="*/ 518793 h 532216"/>
                  <a:gd name="connsiteX5" fmla="*/ 44955 w 147838"/>
                  <a:gd name="connsiteY5" fmla="*/ 17504 h 532216"/>
                  <a:gd name="connsiteX6" fmla="*/ 64411 w 147838"/>
                  <a:gd name="connsiteY6" fmla="*/ 0 h 532216"/>
                  <a:gd name="connsiteX7" fmla="*/ 136851 w 147838"/>
                  <a:gd name="connsiteY7" fmla="*/ 0 h 532216"/>
                  <a:gd name="connsiteX8" fmla="*/ 153173 w 147838"/>
                  <a:gd name="connsiteY8" fmla="*/ 17504 h 532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838" h="532216">
                    <a:moveTo>
                      <a:pt x="153173" y="17504"/>
                    </a:moveTo>
                    <a:lnTo>
                      <a:pt x="108348" y="518793"/>
                    </a:lnTo>
                    <a:cubicBezTo>
                      <a:pt x="107343" y="530502"/>
                      <a:pt x="100838" y="536297"/>
                      <a:pt x="88893" y="536297"/>
                    </a:cubicBezTo>
                    <a:lnTo>
                      <a:pt x="16452" y="536297"/>
                    </a:lnTo>
                    <a:cubicBezTo>
                      <a:pt x="4507" y="536297"/>
                      <a:pt x="-934" y="530442"/>
                      <a:pt x="131" y="518793"/>
                    </a:cubicBezTo>
                    <a:lnTo>
                      <a:pt x="44955" y="17504"/>
                    </a:lnTo>
                    <a:cubicBezTo>
                      <a:pt x="46020" y="5854"/>
                      <a:pt x="52465" y="0"/>
                      <a:pt x="64411" y="0"/>
                    </a:cubicBezTo>
                    <a:lnTo>
                      <a:pt x="136851" y="0"/>
                    </a:lnTo>
                    <a:cubicBezTo>
                      <a:pt x="148738" y="0"/>
                      <a:pt x="154237" y="5854"/>
                      <a:pt x="153173" y="17504"/>
                    </a:cubicBezTo>
                  </a:path>
                </a:pathLst>
              </a:custGeom>
              <a:grpFill/>
              <a:ln w="5914"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8FCB851-7A37-4B9E-AF9C-3C79E6A315CD}"/>
                  </a:ext>
                </a:extLst>
              </p:cNvPr>
              <p:cNvSpPr/>
              <p:nvPr/>
            </p:nvSpPr>
            <p:spPr>
              <a:xfrm>
                <a:off x="7024359" y="1810960"/>
                <a:ext cx="402120" cy="532216"/>
              </a:xfrm>
              <a:custGeom>
                <a:avLst/>
                <a:gdLst>
                  <a:gd name="connsiteX0" fmla="*/ 154822 w 402119"/>
                  <a:gd name="connsiteY0" fmla="*/ 444578 h 532216"/>
                  <a:gd name="connsiteX1" fmla="*/ 215436 w 402119"/>
                  <a:gd name="connsiteY1" fmla="*/ 444578 h 532216"/>
                  <a:gd name="connsiteX2" fmla="*/ 255293 w 402119"/>
                  <a:gd name="connsiteY2" fmla="*/ 433342 h 532216"/>
                  <a:gd name="connsiteX3" fmla="*/ 270195 w 402119"/>
                  <a:gd name="connsiteY3" fmla="*/ 395378 h 532216"/>
                  <a:gd name="connsiteX4" fmla="*/ 292962 w 402119"/>
                  <a:gd name="connsiteY4" fmla="*/ 140978 h 532216"/>
                  <a:gd name="connsiteX5" fmla="*/ 284801 w 402119"/>
                  <a:gd name="connsiteY5" fmla="*/ 103013 h 532216"/>
                  <a:gd name="connsiteX6" fmla="*/ 246955 w 402119"/>
                  <a:gd name="connsiteY6" fmla="*/ 91778 h 532216"/>
                  <a:gd name="connsiteX7" fmla="*/ 186341 w 402119"/>
                  <a:gd name="connsiteY7" fmla="*/ 91778 h 532216"/>
                  <a:gd name="connsiteX8" fmla="*/ 146898 w 402119"/>
                  <a:gd name="connsiteY8" fmla="*/ 103013 h 532216"/>
                  <a:gd name="connsiteX9" fmla="*/ 132410 w 402119"/>
                  <a:gd name="connsiteY9" fmla="*/ 140978 h 532216"/>
                  <a:gd name="connsiteX10" fmla="*/ 109583 w 402119"/>
                  <a:gd name="connsiteY10" fmla="*/ 395378 h 532216"/>
                  <a:gd name="connsiteX11" fmla="*/ 117271 w 402119"/>
                  <a:gd name="connsiteY11" fmla="*/ 433342 h 532216"/>
                  <a:gd name="connsiteX12" fmla="*/ 154822 w 402119"/>
                  <a:gd name="connsiteY12" fmla="*/ 444578 h 532216"/>
                  <a:gd name="connsiteX13" fmla="*/ 225193 w 402119"/>
                  <a:gd name="connsiteY13" fmla="*/ 536356 h 532216"/>
                  <a:gd name="connsiteX14" fmla="*/ 129571 w 402119"/>
                  <a:gd name="connsiteY14" fmla="*/ 536356 h 532216"/>
                  <a:gd name="connsiteX15" fmla="*/ 28568 w 402119"/>
                  <a:gd name="connsiteY15" fmla="*/ 501348 h 532216"/>
                  <a:gd name="connsiteX16" fmla="*/ 893 w 402119"/>
                  <a:gd name="connsiteY16" fmla="*/ 400404 h 532216"/>
                  <a:gd name="connsiteX17" fmla="*/ 24547 w 402119"/>
                  <a:gd name="connsiteY17" fmla="*/ 135952 h 532216"/>
                  <a:gd name="connsiteX18" fmla="*/ 70258 w 402119"/>
                  <a:gd name="connsiteY18" fmla="*/ 35008 h 532216"/>
                  <a:gd name="connsiteX19" fmla="*/ 177589 w 402119"/>
                  <a:gd name="connsiteY19" fmla="*/ 0 h 532216"/>
                  <a:gd name="connsiteX20" fmla="*/ 273211 w 402119"/>
                  <a:gd name="connsiteY20" fmla="*/ 0 h 532216"/>
                  <a:gd name="connsiteX21" fmla="*/ 374214 w 402119"/>
                  <a:gd name="connsiteY21" fmla="*/ 35067 h 532216"/>
                  <a:gd name="connsiteX22" fmla="*/ 401889 w 402119"/>
                  <a:gd name="connsiteY22" fmla="*/ 136011 h 532216"/>
                  <a:gd name="connsiteX23" fmla="*/ 378235 w 402119"/>
                  <a:gd name="connsiteY23" fmla="*/ 400463 h 532216"/>
                  <a:gd name="connsiteX24" fmla="*/ 332464 w 402119"/>
                  <a:gd name="connsiteY24" fmla="*/ 501407 h 532216"/>
                  <a:gd name="connsiteX25" fmla="*/ 225193 w 402119"/>
                  <a:gd name="connsiteY25" fmla="*/ 536356 h 532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02119" h="532216">
                    <a:moveTo>
                      <a:pt x="154822" y="444578"/>
                    </a:moveTo>
                    <a:lnTo>
                      <a:pt x="215436" y="444578"/>
                    </a:lnTo>
                    <a:cubicBezTo>
                      <a:pt x="233590" y="444578"/>
                      <a:pt x="246895" y="440853"/>
                      <a:pt x="255293" y="433342"/>
                    </a:cubicBezTo>
                    <a:cubicBezTo>
                      <a:pt x="263631" y="425832"/>
                      <a:pt x="268657" y="413177"/>
                      <a:pt x="270195" y="395378"/>
                    </a:cubicBezTo>
                    <a:lnTo>
                      <a:pt x="292962" y="140978"/>
                    </a:lnTo>
                    <a:cubicBezTo>
                      <a:pt x="294558" y="123179"/>
                      <a:pt x="291838" y="110524"/>
                      <a:pt x="284801" y="103013"/>
                    </a:cubicBezTo>
                    <a:cubicBezTo>
                      <a:pt x="277823" y="95503"/>
                      <a:pt x="265168" y="91778"/>
                      <a:pt x="246955" y="91778"/>
                    </a:cubicBezTo>
                    <a:lnTo>
                      <a:pt x="186341" y="91778"/>
                    </a:lnTo>
                    <a:cubicBezTo>
                      <a:pt x="168127" y="91778"/>
                      <a:pt x="154999" y="95562"/>
                      <a:pt x="146898" y="103013"/>
                    </a:cubicBezTo>
                    <a:cubicBezTo>
                      <a:pt x="138796" y="110524"/>
                      <a:pt x="134006" y="123179"/>
                      <a:pt x="132410" y="140978"/>
                    </a:cubicBezTo>
                    <a:lnTo>
                      <a:pt x="109583" y="395378"/>
                    </a:lnTo>
                    <a:cubicBezTo>
                      <a:pt x="107987" y="413177"/>
                      <a:pt x="110529" y="425832"/>
                      <a:pt x="117271" y="433342"/>
                    </a:cubicBezTo>
                    <a:cubicBezTo>
                      <a:pt x="124131" y="440853"/>
                      <a:pt x="136608" y="444578"/>
                      <a:pt x="154822" y="444578"/>
                    </a:cubicBezTo>
                    <a:moveTo>
                      <a:pt x="225193" y="536356"/>
                    </a:moveTo>
                    <a:lnTo>
                      <a:pt x="129571" y="536356"/>
                    </a:lnTo>
                    <a:cubicBezTo>
                      <a:pt x="84628" y="536356"/>
                      <a:pt x="50921" y="524706"/>
                      <a:pt x="28568" y="501348"/>
                    </a:cubicBezTo>
                    <a:cubicBezTo>
                      <a:pt x="6156" y="477990"/>
                      <a:pt x="-3069" y="444342"/>
                      <a:pt x="893" y="400404"/>
                    </a:cubicBezTo>
                    <a:lnTo>
                      <a:pt x="24547" y="135952"/>
                    </a:lnTo>
                    <a:cubicBezTo>
                      <a:pt x="28509" y="92014"/>
                      <a:pt x="43707" y="58366"/>
                      <a:pt x="70258" y="35008"/>
                    </a:cubicBezTo>
                    <a:cubicBezTo>
                      <a:pt x="96810" y="11709"/>
                      <a:pt x="132587" y="0"/>
                      <a:pt x="177589" y="0"/>
                    </a:cubicBezTo>
                    <a:lnTo>
                      <a:pt x="273211" y="0"/>
                    </a:lnTo>
                    <a:cubicBezTo>
                      <a:pt x="318153" y="0"/>
                      <a:pt x="351860" y="11709"/>
                      <a:pt x="374214" y="35067"/>
                    </a:cubicBezTo>
                    <a:cubicBezTo>
                      <a:pt x="396626" y="58426"/>
                      <a:pt x="405851" y="92073"/>
                      <a:pt x="401889" y="136011"/>
                    </a:cubicBezTo>
                    <a:lnTo>
                      <a:pt x="378235" y="400463"/>
                    </a:lnTo>
                    <a:cubicBezTo>
                      <a:pt x="374273" y="444401"/>
                      <a:pt x="359016" y="478049"/>
                      <a:pt x="332464" y="501407"/>
                    </a:cubicBezTo>
                    <a:cubicBezTo>
                      <a:pt x="305912" y="524706"/>
                      <a:pt x="270136" y="536356"/>
                      <a:pt x="225193" y="536356"/>
                    </a:cubicBezTo>
                  </a:path>
                </a:pathLst>
              </a:custGeom>
              <a:grpFill/>
              <a:ln w="5914"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5C738564-ADDF-45B3-9C3F-F8FF568018C1}"/>
                  </a:ext>
                </a:extLst>
              </p:cNvPr>
              <p:cNvSpPr/>
              <p:nvPr/>
            </p:nvSpPr>
            <p:spPr>
              <a:xfrm>
                <a:off x="6585161" y="1810960"/>
                <a:ext cx="396206" cy="532216"/>
              </a:xfrm>
              <a:custGeom>
                <a:avLst/>
                <a:gdLst>
                  <a:gd name="connsiteX0" fmla="*/ 301536 w 396206"/>
                  <a:gd name="connsiteY0" fmla="*/ 179357 h 532216"/>
                  <a:gd name="connsiteX1" fmla="*/ 374095 w 396206"/>
                  <a:gd name="connsiteY1" fmla="*/ 179357 h 532216"/>
                  <a:gd name="connsiteX2" fmla="*/ 393669 w 396206"/>
                  <a:gd name="connsiteY2" fmla="*/ 161025 h 532216"/>
                  <a:gd name="connsiteX3" fmla="*/ 395916 w 396206"/>
                  <a:gd name="connsiteY3" fmla="*/ 136011 h 532216"/>
                  <a:gd name="connsiteX4" fmla="*/ 368241 w 396206"/>
                  <a:gd name="connsiteY4" fmla="*/ 35481 h 532216"/>
                  <a:gd name="connsiteX5" fmla="*/ 268125 w 396206"/>
                  <a:gd name="connsiteY5" fmla="*/ 0 h 532216"/>
                  <a:gd name="connsiteX6" fmla="*/ 177648 w 396206"/>
                  <a:gd name="connsiteY6" fmla="*/ 0 h 532216"/>
                  <a:gd name="connsiteX7" fmla="*/ 70317 w 396206"/>
                  <a:gd name="connsiteY7" fmla="*/ 35008 h 532216"/>
                  <a:gd name="connsiteX8" fmla="*/ 24547 w 396206"/>
                  <a:gd name="connsiteY8" fmla="*/ 135952 h 532216"/>
                  <a:gd name="connsiteX9" fmla="*/ 893 w 396206"/>
                  <a:gd name="connsiteY9" fmla="*/ 400345 h 532216"/>
                  <a:gd name="connsiteX10" fmla="*/ 28568 w 396206"/>
                  <a:gd name="connsiteY10" fmla="*/ 501289 h 532216"/>
                  <a:gd name="connsiteX11" fmla="*/ 129571 w 396206"/>
                  <a:gd name="connsiteY11" fmla="*/ 536297 h 532216"/>
                  <a:gd name="connsiteX12" fmla="*/ 220107 w 396206"/>
                  <a:gd name="connsiteY12" fmla="*/ 536297 h 532216"/>
                  <a:gd name="connsiteX13" fmla="*/ 326610 w 396206"/>
                  <a:gd name="connsiteY13" fmla="*/ 500816 h 532216"/>
                  <a:gd name="connsiteX14" fmla="*/ 372321 w 396206"/>
                  <a:gd name="connsiteY14" fmla="*/ 400286 h 532216"/>
                  <a:gd name="connsiteX15" fmla="*/ 384799 w 396206"/>
                  <a:gd name="connsiteY15" fmla="*/ 261023 h 532216"/>
                  <a:gd name="connsiteX16" fmla="*/ 366881 w 396206"/>
                  <a:gd name="connsiteY16" fmla="*/ 241804 h 532216"/>
                  <a:gd name="connsiteX17" fmla="*/ 217446 w 396206"/>
                  <a:gd name="connsiteY17" fmla="*/ 241804 h 532216"/>
                  <a:gd name="connsiteX18" fmla="*/ 197813 w 396206"/>
                  <a:gd name="connsiteY18" fmla="*/ 241804 h 532216"/>
                  <a:gd name="connsiteX19" fmla="*/ 180723 w 396206"/>
                  <a:gd name="connsiteY19" fmla="*/ 267054 h 532216"/>
                  <a:gd name="connsiteX20" fmla="*/ 202781 w 396206"/>
                  <a:gd name="connsiteY20" fmla="*/ 310401 h 532216"/>
                  <a:gd name="connsiteX21" fmla="*/ 242046 w 396206"/>
                  <a:gd name="connsiteY21" fmla="*/ 333522 h 532216"/>
                  <a:gd name="connsiteX22" fmla="*/ 260496 w 396206"/>
                  <a:gd name="connsiteY22" fmla="*/ 333522 h 532216"/>
                  <a:gd name="connsiteX23" fmla="*/ 269071 w 396206"/>
                  <a:gd name="connsiteY23" fmla="*/ 342688 h 532216"/>
                  <a:gd name="connsiteX24" fmla="*/ 264340 w 396206"/>
                  <a:gd name="connsiteY24" fmla="*/ 395259 h 532216"/>
                  <a:gd name="connsiteX25" fmla="*/ 249852 w 396206"/>
                  <a:gd name="connsiteY25" fmla="*/ 433224 h 532216"/>
                  <a:gd name="connsiteX26" fmla="*/ 210409 w 396206"/>
                  <a:gd name="connsiteY26" fmla="*/ 444460 h 532216"/>
                  <a:gd name="connsiteX27" fmla="*/ 154881 w 396206"/>
                  <a:gd name="connsiteY27" fmla="*/ 444460 h 532216"/>
                  <a:gd name="connsiteX28" fmla="*/ 117921 w 396206"/>
                  <a:gd name="connsiteY28" fmla="*/ 433224 h 532216"/>
                  <a:gd name="connsiteX29" fmla="*/ 109820 w 396206"/>
                  <a:gd name="connsiteY29" fmla="*/ 395259 h 532216"/>
                  <a:gd name="connsiteX30" fmla="*/ 132587 w 396206"/>
                  <a:gd name="connsiteY30" fmla="*/ 140860 h 532216"/>
                  <a:gd name="connsiteX31" fmla="*/ 147489 w 396206"/>
                  <a:gd name="connsiteY31" fmla="*/ 102895 h 532216"/>
                  <a:gd name="connsiteX32" fmla="*/ 186518 w 396206"/>
                  <a:gd name="connsiteY32" fmla="*/ 91600 h 532216"/>
                  <a:gd name="connsiteX33" fmla="*/ 242046 w 396206"/>
                  <a:gd name="connsiteY33" fmla="*/ 91600 h 532216"/>
                  <a:gd name="connsiteX34" fmla="*/ 279420 w 396206"/>
                  <a:gd name="connsiteY34" fmla="*/ 102895 h 532216"/>
                  <a:gd name="connsiteX35" fmla="*/ 287107 w 396206"/>
                  <a:gd name="connsiteY35" fmla="*/ 140860 h 532216"/>
                  <a:gd name="connsiteX36" fmla="*/ 285333 w 396206"/>
                  <a:gd name="connsiteY36" fmla="*/ 160848 h 532216"/>
                  <a:gd name="connsiteX37" fmla="*/ 301536 w 396206"/>
                  <a:gd name="connsiteY37" fmla="*/ 179357 h 532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96206" h="532216">
                    <a:moveTo>
                      <a:pt x="301536" y="179357"/>
                    </a:moveTo>
                    <a:lnTo>
                      <a:pt x="374095" y="179357"/>
                    </a:lnTo>
                    <a:cubicBezTo>
                      <a:pt x="386041" y="179357"/>
                      <a:pt x="392605" y="173266"/>
                      <a:pt x="393669" y="161025"/>
                    </a:cubicBezTo>
                    <a:lnTo>
                      <a:pt x="395916" y="136011"/>
                    </a:lnTo>
                    <a:cubicBezTo>
                      <a:pt x="399819" y="92606"/>
                      <a:pt x="390535" y="59135"/>
                      <a:pt x="368241" y="35481"/>
                    </a:cubicBezTo>
                    <a:cubicBezTo>
                      <a:pt x="345829" y="11827"/>
                      <a:pt x="312476" y="0"/>
                      <a:pt x="268125" y="0"/>
                    </a:cubicBezTo>
                    <a:lnTo>
                      <a:pt x="177648" y="0"/>
                    </a:lnTo>
                    <a:cubicBezTo>
                      <a:pt x="132646" y="0"/>
                      <a:pt x="96928" y="11709"/>
                      <a:pt x="70317" y="35008"/>
                    </a:cubicBezTo>
                    <a:cubicBezTo>
                      <a:pt x="43766" y="58366"/>
                      <a:pt x="28509" y="92014"/>
                      <a:pt x="24547" y="135952"/>
                    </a:cubicBezTo>
                    <a:lnTo>
                      <a:pt x="893" y="400345"/>
                    </a:lnTo>
                    <a:cubicBezTo>
                      <a:pt x="-3069" y="444282"/>
                      <a:pt x="6156" y="477930"/>
                      <a:pt x="28568" y="501289"/>
                    </a:cubicBezTo>
                    <a:cubicBezTo>
                      <a:pt x="50980" y="524647"/>
                      <a:pt x="84628" y="536297"/>
                      <a:pt x="129571" y="536297"/>
                    </a:cubicBezTo>
                    <a:lnTo>
                      <a:pt x="220107" y="536297"/>
                    </a:lnTo>
                    <a:cubicBezTo>
                      <a:pt x="264459" y="536297"/>
                      <a:pt x="299999" y="524470"/>
                      <a:pt x="326610" y="500816"/>
                    </a:cubicBezTo>
                    <a:cubicBezTo>
                      <a:pt x="353221" y="477221"/>
                      <a:pt x="368418" y="443691"/>
                      <a:pt x="372321" y="400286"/>
                    </a:cubicBezTo>
                    <a:lnTo>
                      <a:pt x="384799" y="261023"/>
                    </a:lnTo>
                    <a:cubicBezTo>
                      <a:pt x="385982" y="248249"/>
                      <a:pt x="380009" y="241804"/>
                      <a:pt x="366881" y="241804"/>
                    </a:cubicBezTo>
                    <a:lnTo>
                      <a:pt x="217446" y="241804"/>
                    </a:lnTo>
                    <a:lnTo>
                      <a:pt x="197813" y="241804"/>
                    </a:lnTo>
                    <a:cubicBezTo>
                      <a:pt x="184567" y="241804"/>
                      <a:pt x="175046" y="255878"/>
                      <a:pt x="180723" y="267054"/>
                    </a:cubicBezTo>
                    <a:lnTo>
                      <a:pt x="202781" y="310401"/>
                    </a:lnTo>
                    <a:cubicBezTo>
                      <a:pt x="210054" y="324770"/>
                      <a:pt x="225015" y="333522"/>
                      <a:pt x="242046" y="333522"/>
                    </a:cubicBezTo>
                    <a:lnTo>
                      <a:pt x="260496" y="333522"/>
                    </a:lnTo>
                    <a:cubicBezTo>
                      <a:pt x="266765" y="333522"/>
                      <a:pt x="269603" y="336597"/>
                      <a:pt x="269071" y="342688"/>
                    </a:cubicBezTo>
                    <a:lnTo>
                      <a:pt x="264340" y="395259"/>
                    </a:lnTo>
                    <a:cubicBezTo>
                      <a:pt x="262744" y="413059"/>
                      <a:pt x="257895" y="425714"/>
                      <a:pt x="249852" y="433224"/>
                    </a:cubicBezTo>
                    <a:cubicBezTo>
                      <a:pt x="241751" y="440734"/>
                      <a:pt x="228623" y="444460"/>
                      <a:pt x="210409" y="444460"/>
                    </a:cubicBezTo>
                    <a:lnTo>
                      <a:pt x="154881" y="444460"/>
                    </a:lnTo>
                    <a:cubicBezTo>
                      <a:pt x="137259" y="444460"/>
                      <a:pt x="124899" y="440734"/>
                      <a:pt x="117921" y="433224"/>
                    </a:cubicBezTo>
                    <a:cubicBezTo>
                      <a:pt x="110944" y="425714"/>
                      <a:pt x="108223" y="413059"/>
                      <a:pt x="109820" y="395259"/>
                    </a:cubicBezTo>
                    <a:lnTo>
                      <a:pt x="132587" y="140860"/>
                    </a:lnTo>
                    <a:cubicBezTo>
                      <a:pt x="134184" y="123060"/>
                      <a:pt x="139151" y="110405"/>
                      <a:pt x="147489" y="102895"/>
                    </a:cubicBezTo>
                    <a:cubicBezTo>
                      <a:pt x="155827" y="95385"/>
                      <a:pt x="168837" y="91600"/>
                      <a:pt x="186518" y="91600"/>
                    </a:cubicBezTo>
                    <a:lnTo>
                      <a:pt x="242046" y="91600"/>
                    </a:lnTo>
                    <a:cubicBezTo>
                      <a:pt x="260201" y="91600"/>
                      <a:pt x="272738" y="95385"/>
                      <a:pt x="279420" y="102895"/>
                    </a:cubicBezTo>
                    <a:cubicBezTo>
                      <a:pt x="286161" y="110405"/>
                      <a:pt x="288704" y="123060"/>
                      <a:pt x="287107" y="140860"/>
                    </a:cubicBezTo>
                    <a:lnTo>
                      <a:pt x="285333" y="160848"/>
                    </a:lnTo>
                    <a:cubicBezTo>
                      <a:pt x="284151" y="173266"/>
                      <a:pt x="289591" y="179357"/>
                      <a:pt x="301536" y="179357"/>
                    </a:cubicBezTo>
                  </a:path>
                </a:pathLst>
              </a:custGeom>
              <a:grpFill/>
              <a:ln w="5914" cap="flat">
                <a:noFill/>
                <a:prstDash val="solid"/>
                <a:miter/>
              </a:ln>
            </p:spPr>
            <p:txBody>
              <a:bodyPr rtlCol="0" anchor="ctr"/>
              <a:lstStyle/>
              <a:p>
                <a:endParaRPr lang="en-GB"/>
              </a:p>
            </p:txBody>
          </p:sp>
        </p:grpSp>
      </p:grpSp>
      <p:grpSp>
        <p:nvGrpSpPr>
          <p:cNvPr id="81" name="Group 80">
            <a:extLst>
              <a:ext uri="{FF2B5EF4-FFF2-40B4-BE49-F238E27FC236}">
                <a16:creationId xmlns:a16="http://schemas.microsoft.com/office/drawing/2014/main" id="{BB52AE77-6285-4168-A5FC-5C778E4CCE9A}"/>
              </a:ext>
            </a:extLst>
          </p:cNvPr>
          <p:cNvGrpSpPr/>
          <p:nvPr/>
        </p:nvGrpSpPr>
        <p:grpSpPr>
          <a:xfrm>
            <a:off x="6595775" y="4871249"/>
            <a:ext cx="1242000" cy="993135"/>
            <a:chOff x="6595775" y="4871249"/>
            <a:chExt cx="1242000" cy="993135"/>
          </a:xfrm>
        </p:grpSpPr>
        <p:sp>
          <p:nvSpPr>
            <p:cNvPr id="23" name="Rectangle 22">
              <a:extLst>
                <a:ext uri="{FF2B5EF4-FFF2-40B4-BE49-F238E27FC236}">
                  <a16:creationId xmlns:a16="http://schemas.microsoft.com/office/drawing/2014/main" id="{411577EB-4F43-4BDE-8186-92133EB4E982}"/>
                </a:ext>
              </a:extLst>
            </p:cNvPr>
            <p:cNvSpPr/>
            <p:nvPr/>
          </p:nvSpPr>
          <p:spPr>
            <a:xfrm>
              <a:off x="6595775" y="5457211"/>
              <a:ext cx="1242000" cy="407173"/>
            </a:xfrm>
            <a:prstGeom prst="rect">
              <a:avLst/>
            </a:prstGeom>
            <a:noFill/>
            <a:ln w="38100">
              <a:noFill/>
            </a:ln>
            <a:effectLst>
              <a:glow rad="254000">
                <a:schemeClr val="accent1">
                  <a:alpha val="38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tIns="0" bIns="0" rtlCol="0" anchor="ctr">
              <a:noAutofit/>
            </a:bodyPr>
            <a:lstStyle/>
            <a:p>
              <a:pPr algn="ctr"/>
              <a:r>
                <a:rPr lang="en-GB" sz="1600" b="1" dirty="0">
                  <a:solidFill>
                    <a:schemeClr val="bg1"/>
                  </a:solidFill>
                  <a:latin typeface="Roboto" panose="02000000000000000000" pitchFamily="2" charset="0"/>
                  <a:ea typeface="Roboto" panose="02000000000000000000" pitchFamily="2" charset="0"/>
                </a:rPr>
                <a:t>Hybrid</a:t>
              </a:r>
            </a:p>
          </p:txBody>
        </p:sp>
        <p:pic>
          <p:nvPicPr>
            <p:cNvPr id="24" name="Graphic 23">
              <a:extLst>
                <a:ext uri="{FF2B5EF4-FFF2-40B4-BE49-F238E27FC236}">
                  <a16:creationId xmlns:a16="http://schemas.microsoft.com/office/drawing/2014/main" id="{62B3752A-BBF4-4D9E-A713-20493381B6BB}"/>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013575" y="4871249"/>
              <a:ext cx="406400" cy="406400"/>
            </a:xfrm>
            <a:prstGeom prst="rect">
              <a:avLst/>
            </a:prstGeom>
          </p:spPr>
        </p:pic>
      </p:grpSp>
      <p:grpSp>
        <p:nvGrpSpPr>
          <p:cNvPr id="41" name="Group 40">
            <a:extLst>
              <a:ext uri="{FF2B5EF4-FFF2-40B4-BE49-F238E27FC236}">
                <a16:creationId xmlns:a16="http://schemas.microsoft.com/office/drawing/2014/main" id="{D90BF9F7-6875-411F-9926-293300CA34E6}"/>
              </a:ext>
            </a:extLst>
          </p:cNvPr>
          <p:cNvGrpSpPr/>
          <p:nvPr/>
        </p:nvGrpSpPr>
        <p:grpSpPr>
          <a:xfrm>
            <a:off x="4743450" y="2892914"/>
            <a:ext cx="2705100" cy="861185"/>
            <a:chOff x="4343400" y="3011535"/>
            <a:chExt cx="3505200" cy="957397"/>
          </a:xfrm>
        </p:grpSpPr>
        <p:sp>
          <p:nvSpPr>
            <p:cNvPr id="15" name="Rectangle 14">
              <a:extLst>
                <a:ext uri="{FF2B5EF4-FFF2-40B4-BE49-F238E27FC236}">
                  <a16:creationId xmlns:a16="http://schemas.microsoft.com/office/drawing/2014/main" id="{D44633DC-36AC-4D34-8405-C8E6D72CAB76}"/>
                </a:ext>
              </a:extLst>
            </p:cNvPr>
            <p:cNvSpPr/>
            <p:nvPr/>
          </p:nvSpPr>
          <p:spPr>
            <a:xfrm>
              <a:off x="4343400" y="3011535"/>
              <a:ext cx="3505200" cy="957397"/>
            </a:xfrm>
            <a:prstGeom prst="rect">
              <a:avLst/>
            </a:prstGeom>
            <a:solidFill>
              <a:schemeClr val="bg1"/>
            </a:solidFill>
            <a:ln w="6350">
              <a:solidFill>
                <a:schemeClr val="bg1"/>
              </a:solidFill>
            </a:ln>
            <a:effectLst>
              <a:glow rad="114300">
                <a:schemeClr val="accent1">
                  <a:alpha val="54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440000" tIns="0" rIns="90000" bIns="0" rtlCol="0" anchor="ctr"/>
            <a:lstStyle/>
            <a:p>
              <a:r>
                <a:rPr lang="en-GB" dirty="0">
                  <a:solidFill>
                    <a:schemeClr val="tx1"/>
                  </a:solidFill>
                  <a:latin typeface="Roboto Light" panose="02000000000000000000" pitchFamily="2" charset="0"/>
                  <a:ea typeface="Roboto Light" panose="02000000000000000000" pitchFamily="2" charset="0"/>
                </a:rPr>
                <a:t>Certificate </a:t>
              </a:r>
              <a:br>
                <a:rPr lang="en-GB" dirty="0">
                  <a:solidFill>
                    <a:schemeClr val="tx1"/>
                  </a:solidFill>
                  <a:latin typeface="Roboto Light" panose="02000000000000000000" pitchFamily="2" charset="0"/>
                  <a:ea typeface="Roboto Light" panose="02000000000000000000" pitchFamily="2" charset="0"/>
                </a:rPr>
              </a:br>
              <a:r>
                <a:rPr lang="en-GB" dirty="0">
                  <a:solidFill>
                    <a:schemeClr val="tx1"/>
                  </a:solidFill>
                  <a:latin typeface="Roboto Light" panose="02000000000000000000" pitchFamily="2" charset="0"/>
                  <a:ea typeface="Roboto Light" panose="02000000000000000000" pitchFamily="2" charset="0"/>
                </a:rPr>
                <a:t>issuance</a:t>
              </a:r>
            </a:p>
          </p:txBody>
        </p:sp>
        <p:grpSp>
          <p:nvGrpSpPr>
            <p:cNvPr id="32" name="Graphic 30">
              <a:extLst>
                <a:ext uri="{FF2B5EF4-FFF2-40B4-BE49-F238E27FC236}">
                  <a16:creationId xmlns:a16="http://schemas.microsoft.com/office/drawing/2014/main" id="{58BA1F69-6073-4DE7-B40B-1DA462F8FC58}"/>
                </a:ext>
              </a:extLst>
            </p:cNvPr>
            <p:cNvGrpSpPr/>
            <p:nvPr/>
          </p:nvGrpSpPr>
          <p:grpSpPr>
            <a:xfrm>
              <a:off x="4668520" y="3245758"/>
              <a:ext cx="684530" cy="488950"/>
              <a:chOff x="4668520" y="3245758"/>
              <a:chExt cx="684530" cy="488950"/>
            </a:xfrm>
          </p:grpSpPr>
          <p:sp>
            <p:nvSpPr>
              <p:cNvPr id="33" name="Freeform: Shape 32">
                <a:extLst>
                  <a:ext uri="{FF2B5EF4-FFF2-40B4-BE49-F238E27FC236}">
                    <a16:creationId xmlns:a16="http://schemas.microsoft.com/office/drawing/2014/main" id="{0482D6A5-A22D-4F0F-A3B0-AF7BDFF982A6}"/>
                  </a:ext>
                </a:extLst>
              </p:cNvPr>
              <p:cNvSpPr/>
              <p:nvPr/>
            </p:nvSpPr>
            <p:spPr>
              <a:xfrm>
                <a:off x="4692968" y="3270206"/>
                <a:ext cx="635635" cy="440055"/>
              </a:xfrm>
              <a:custGeom>
                <a:avLst/>
                <a:gdLst>
                  <a:gd name="connsiteX0" fmla="*/ 268923 w 635635"/>
                  <a:gd name="connsiteY0" fmla="*/ 0 h 440055"/>
                  <a:gd name="connsiteX1" fmla="*/ 635635 w 635635"/>
                  <a:gd name="connsiteY1" fmla="*/ 0 h 440055"/>
                  <a:gd name="connsiteX2" fmla="*/ 635635 w 635635"/>
                  <a:gd name="connsiteY2" fmla="*/ 440055 h 440055"/>
                  <a:gd name="connsiteX3" fmla="*/ 0 w 635635"/>
                  <a:gd name="connsiteY3" fmla="*/ 440055 h 440055"/>
                  <a:gd name="connsiteX4" fmla="*/ 0 w 635635"/>
                  <a:gd name="connsiteY4" fmla="*/ 268923 h 4400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635" h="440055">
                    <a:moveTo>
                      <a:pt x="268923" y="0"/>
                    </a:moveTo>
                    <a:lnTo>
                      <a:pt x="635635" y="0"/>
                    </a:lnTo>
                    <a:lnTo>
                      <a:pt x="635635" y="440055"/>
                    </a:lnTo>
                    <a:lnTo>
                      <a:pt x="0" y="440055"/>
                    </a:lnTo>
                    <a:lnTo>
                      <a:pt x="0" y="268923"/>
                    </a:lnTo>
                  </a:path>
                </a:pathLst>
              </a:custGeom>
              <a:noFill/>
              <a:ln w="48305" cap="flat">
                <a:solidFill>
                  <a:schemeClr val="tx1"/>
                </a:solidFill>
                <a:prstDash val="solid"/>
                <a:round/>
              </a:ln>
            </p:spPr>
            <p:txBody>
              <a:bodyPr rtlCol="0" anchor="ctr"/>
              <a:lstStyle/>
              <a:p>
                <a:endParaRPr lang="en-GB"/>
              </a:p>
            </p:txBody>
          </p:sp>
          <p:sp>
            <p:nvSpPr>
              <p:cNvPr id="34" name="Freeform: Shape 33">
                <a:extLst>
                  <a:ext uri="{FF2B5EF4-FFF2-40B4-BE49-F238E27FC236}">
                    <a16:creationId xmlns:a16="http://schemas.microsoft.com/office/drawing/2014/main" id="{2A9B771B-4B6B-4F68-A382-D0AA417F0F53}"/>
                  </a:ext>
                </a:extLst>
              </p:cNvPr>
              <p:cNvSpPr/>
              <p:nvPr/>
            </p:nvSpPr>
            <p:spPr>
              <a:xfrm>
                <a:off x="5035233" y="3392443"/>
                <a:ext cx="146685" cy="24448"/>
              </a:xfrm>
              <a:custGeom>
                <a:avLst/>
                <a:gdLst>
                  <a:gd name="connsiteX0" fmla="*/ 0 w 146685"/>
                  <a:gd name="connsiteY0" fmla="*/ 0 h 0"/>
                  <a:gd name="connsiteX1" fmla="*/ 146685 w 146685"/>
                  <a:gd name="connsiteY1" fmla="*/ 0 h 0"/>
                </a:gdLst>
                <a:ahLst/>
                <a:cxnLst>
                  <a:cxn ang="0">
                    <a:pos x="connsiteX0" y="connsiteY0"/>
                  </a:cxn>
                  <a:cxn ang="0">
                    <a:pos x="connsiteX1" y="connsiteY1"/>
                  </a:cxn>
                </a:cxnLst>
                <a:rect l="l" t="t" r="r" b="b"/>
                <a:pathLst>
                  <a:path w="146685">
                    <a:moveTo>
                      <a:pt x="0" y="0"/>
                    </a:moveTo>
                    <a:lnTo>
                      <a:pt x="146685" y="0"/>
                    </a:lnTo>
                  </a:path>
                </a:pathLst>
              </a:custGeom>
              <a:ln w="48305" cap="flat">
                <a:solidFill>
                  <a:schemeClr val="tx1"/>
                </a:solidFill>
                <a:prstDash val="solid"/>
                <a:round/>
              </a:ln>
            </p:spPr>
            <p:txBody>
              <a:bodyPr rtlCol="0" anchor="ctr"/>
              <a:lstStyle/>
              <a:p>
                <a:endParaRPr lang="en-GB"/>
              </a:p>
            </p:txBody>
          </p:sp>
          <p:sp>
            <p:nvSpPr>
              <p:cNvPr id="35" name="Freeform: Shape 34">
                <a:extLst>
                  <a:ext uri="{FF2B5EF4-FFF2-40B4-BE49-F238E27FC236}">
                    <a16:creationId xmlns:a16="http://schemas.microsoft.com/office/drawing/2014/main" id="{6281B7CE-6D55-4AA4-91F0-B394232A25B0}"/>
                  </a:ext>
                </a:extLst>
              </p:cNvPr>
              <p:cNvSpPr/>
              <p:nvPr/>
            </p:nvSpPr>
            <p:spPr>
              <a:xfrm>
                <a:off x="4961890" y="3490233"/>
                <a:ext cx="220028" cy="24448"/>
              </a:xfrm>
              <a:custGeom>
                <a:avLst/>
                <a:gdLst>
                  <a:gd name="connsiteX0" fmla="*/ 0 w 220027"/>
                  <a:gd name="connsiteY0" fmla="*/ 0 h 0"/>
                  <a:gd name="connsiteX1" fmla="*/ 220028 w 220027"/>
                  <a:gd name="connsiteY1" fmla="*/ 0 h 0"/>
                </a:gdLst>
                <a:ahLst/>
                <a:cxnLst>
                  <a:cxn ang="0">
                    <a:pos x="connsiteX0" y="connsiteY0"/>
                  </a:cxn>
                  <a:cxn ang="0">
                    <a:pos x="connsiteX1" y="connsiteY1"/>
                  </a:cxn>
                </a:cxnLst>
                <a:rect l="l" t="t" r="r" b="b"/>
                <a:pathLst>
                  <a:path w="220027">
                    <a:moveTo>
                      <a:pt x="0" y="0"/>
                    </a:moveTo>
                    <a:lnTo>
                      <a:pt x="220028" y="0"/>
                    </a:lnTo>
                  </a:path>
                </a:pathLst>
              </a:custGeom>
              <a:ln w="48305" cap="flat">
                <a:solidFill>
                  <a:schemeClr val="tx1"/>
                </a:solidFill>
                <a:prstDash val="solid"/>
                <a:round/>
              </a:ln>
            </p:spPr>
            <p:txBody>
              <a:bodyPr rtlCol="0" anchor="ctr"/>
              <a:lstStyle/>
              <a:p>
                <a:endParaRPr lang="en-GB"/>
              </a:p>
            </p:txBody>
          </p:sp>
          <p:sp>
            <p:nvSpPr>
              <p:cNvPr id="36" name="Freeform: Shape 35">
                <a:extLst>
                  <a:ext uri="{FF2B5EF4-FFF2-40B4-BE49-F238E27FC236}">
                    <a16:creationId xmlns:a16="http://schemas.microsoft.com/office/drawing/2014/main" id="{67D833A0-0FE1-4F7F-AB9C-B3BDABC11704}"/>
                  </a:ext>
                </a:extLst>
              </p:cNvPr>
              <p:cNvSpPr/>
              <p:nvPr/>
            </p:nvSpPr>
            <p:spPr>
              <a:xfrm>
                <a:off x="4839653" y="3588023"/>
                <a:ext cx="342265" cy="24448"/>
              </a:xfrm>
              <a:custGeom>
                <a:avLst/>
                <a:gdLst>
                  <a:gd name="connsiteX0" fmla="*/ 0 w 342265"/>
                  <a:gd name="connsiteY0" fmla="*/ 0 h 0"/>
                  <a:gd name="connsiteX1" fmla="*/ 342265 w 342265"/>
                  <a:gd name="connsiteY1" fmla="*/ 0 h 0"/>
                </a:gdLst>
                <a:ahLst/>
                <a:cxnLst>
                  <a:cxn ang="0">
                    <a:pos x="connsiteX0" y="connsiteY0"/>
                  </a:cxn>
                  <a:cxn ang="0">
                    <a:pos x="connsiteX1" y="connsiteY1"/>
                  </a:cxn>
                </a:cxnLst>
                <a:rect l="l" t="t" r="r" b="b"/>
                <a:pathLst>
                  <a:path w="342265">
                    <a:moveTo>
                      <a:pt x="0" y="0"/>
                    </a:moveTo>
                    <a:lnTo>
                      <a:pt x="342265" y="0"/>
                    </a:lnTo>
                  </a:path>
                </a:pathLst>
              </a:custGeom>
              <a:ln w="48305" cap="flat">
                <a:solidFill>
                  <a:schemeClr val="tx1"/>
                </a:solidFill>
                <a:prstDash val="solid"/>
                <a:round/>
              </a:ln>
            </p:spPr>
            <p:txBody>
              <a:bodyPr rtlCol="0" anchor="ctr"/>
              <a:lstStyle/>
              <a:p>
                <a:endParaRPr lang="en-GB"/>
              </a:p>
            </p:txBody>
          </p:sp>
          <p:sp>
            <p:nvSpPr>
              <p:cNvPr id="37" name="Freeform: Shape 36">
                <a:extLst>
                  <a:ext uri="{FF2B5EF4-FFF2-40B4-BE49-F238E27FC236}">
                    <a16:creationId xmlns:a16="http://schemas.microsoft.com/office/drawing/2014/main" id="{6C9A0604-ED8A-4748-BD40-9B5D9E575E4C}"/>
                  </a:ext>
                </a:extLst>
              </p:cNvPr>
              <p:cNvSpPr/>
              <p:nvPr/>
            </p:nvSpPr>
            <p:spPr>
              <a:xfrm>
                <a:off x="4692968" y="3270206"/>
                <a:ext cx="195580" cy="195580"/>
              </a:xfrm>
              <a:custGeom>
                <a:avLst/>
                <a:gdLst>
                  <a:gd name="connsiteX0" fmla="*/ 177000 w 195580"/>
                  <a:gd name="connsiteY0" fmla="*/ 134217 h 195580"/>
                  <a:gd name="connsiteX1" fmla="*/ 207559 w 195580"/>
                  <a:gd name="connsiteY1" fmla="*/ 103657 h 195580"/>
                  <a:gd name="connsiteX2" fmla="*/ 177000 w 195580"/>
                  <a:gd name="connsiteY2" fmla="*/ 73343 h 195580"/>
                  <a:gd name="connsiteX3" fmla="*/ 177000 w 195580"/>
                  <a:gd name="connsiteY3" fmla="*/ 30315 h 195580"/>
                  <a:gd name="connsiteX4" fmla="*/ 134217 w 195580"/>
                  <a:gd name="connsiteY4" fmla="*/ 30315 h 195580"/>
                  <a:gd name="connsiteX5" fmla="*/ 103657 w 195580"/>
                  <a:gd name="connsiteY5" fmla="*/ 0 h 195580"/>
                  <a:gd name="connsiteX6" fmla="*/ 73343 w 195580"/>
                  <a:gd name="connsiteY6" fmla="*/ 30315 h 195580"/>
                  <a:gd name="connsiteX7" fmla="*/ 30315 w 195580"/>
                  <a:gd name="connsiteY7" fmla="*/ 30315 h 195580"/>
                  <a:gd name="connsiteX8" fmla="*/ 30315 w 195580"/>
                  <a:gd name="connsiteY8" fmla="*/ 73343 h 195580"/>
                  <a:gd name="connsiteX9" fmla="*/ 0 w 195580"/>
                  <a:gd name="connsiteY9" fmla="*/ 103657 h 195580"/>
                  <a:gd name="connsiteX10" fmla="*/ 30315 w 195580"/>
                  <a:gd name="connsiteY10" fmla="*/ 134217 h 195580"/>
                  <a:gd name="connsiteX11" fmla="*/ 30315 w 195580"/>
                  <a:gd name="connsiteY11" fmla="*/ 177000 h 195580"/>
                  <a:gd name="connsiteX12" fmla="*/ 73343 w 195580"/>
                  <a:gd name="connsiteY12" fmla="*/ 177000 h 195580"/>
                  <a:gd name="connsiteX13" fmla="*/ 103657 w 195580"/>
                  <a:gd name="connsiteY13" fmla="*/ 207559 h 195580"/>
                  <a:gd name="connsiteX14" fmla="*/ 134217 w 195580"/>
                  <a:gd name="connsiteY14" fmla="*/ 177000 h 195580"/>
                  <a:gd name="connsiteX15" fmla="*/ 177000 w 195580"/>
                  <a:gd name="connsiteY15" fmla="*/ 177000 h 19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580" h="195580">
                    <a:moveTo>
                      <a:pt x="177000" y="134217"/>
                    </a:moveTo>
                    <a:lnTo>
                      <a:pt x="207559" y="103657"/>
                    </a:lnTo>
                    <a:lnTo>
                      <a:pt x="177000" y="73343"/>
                    </a:lnTo>
                    <a:lnTo>
                      <a:pt x="177000" y="30315"/>
                    </a:lnTo>
                    <a:lnTo>
                      <a:pt x="134217" y="30315"/>
                    </a:lnTo>
                    <a:lnTo>
                      <a:pt x="103657" y="0"/>
                    </a:lnTo>
                    <a:lnTo>
                      <a:pt x="73343" y="30315"/>
                    </a:lnTo>
                    <a:lnTo>
                      <a:pt x="30315" y="30315"/>
                    </a:lnTo>
                    <a:lnTo>
                      <a:pt x="30315" y="73343"/>
                    </a:lnTo>
                    <a:lnTo>
                      <a:pt x="0" y="103657"/>
                    </a:lnTo>
                    <a:lnTo>
                      <a:pt x="30315" y="134217"/>
                    </a:lnTo>
                    <a:lnTo>
                      <a:pt x="30315" y="177000"/>
                    </a:lnTo>
                    <a:lnTo>
                      <a:pt x="73343" y="177000"/>
                    </a:lnTo>
                    <a:lnTo>
                      <a:pt x="103657" y="207559"/>
                    </a:lnTo>
                    <a:lnTo>
                      <a:pt x="134217" y="177000"/>
                    </a:lnTo>
                    <a:lnTo>
                      <a:pt x="177000" y="177000"/>
                    </a:lnTo>
                    <a:close/>
                  </a:path>
                </a:pathLst>
              </a:custGeom>
              <a:noFill/>
              <a:ln w="48305" cap="flat">
                <a:solidFill>
                  <a:schemeClr val="accent1"/>
                </a:solidFill>
                <a:prstDash val="solid"/>
                <a:round/>
              </a:ln>
            </p:spPr>
            <p:txBody>
              <a:bodyPr rtlCol="0" anchor="ctr"/>
              <a:lstStyle/>
              <a:p>
                <a:endParaRPr lang="en-GB"/>
              </a:p>
            </p:txBody>
          </p:sp>
        </p:grpSp>
      </p:grpSp>
      <p:grpSp>
        <p:nvGrpSpPr>
          <p:cNvPr id="82" name="Group 81">
            <a:extLst>
              <a:ext uri="{FF2B5EF4-FFF2-40B4-BE49-F238E27FC236}">
                <a16:creationId xmlns:a16="http://schemas.microsoft.com/office/drawing/2014/main" id="{BED888FF-CF3E-46AF-952B-387255C6B0D8}"/>
              </a:ext>
            </a:extLst>
          </p:cNvPr>
          <p:cNvGrpSpPr/>
          <p:nvPr/>
        </p:nvGrpSpPr>
        <p:grpSpPr>
          <a:xfrm>
            <a:off x="8767475" y="4866306"/>
            <a:ext cx="1242000" cy="998078"/>
            <a:chOff x="8767475" y="4866306"/>
            <a:chExt cx="1242000" cy="998078"/>
          </a:xfrm>
        </p:grpSpPr>
        <p:sp>
          <p:nvSpPr>
            <p:cNvPr id="26" name="Rectangle 25">
              <a:extLst>
                <a:ext uri="{FF2B5EF4-FFF2-40B4-BE49-F238E27FC236}">
                  <a16:creationId xmlns:a16="http://schemas.microsoft.com/office/drawing/2014/main" id="{85BC27F0-F95D-47CE-8000-110C30C242BB}"/>
                </a:ext>
              </a:extLst>
            </p:cNvPr>
            <p:cNvSpPr/>
            <p:nvPr/>
          </p:nvSpPr>
          <p:spPr>
            <a:xfrm>
              <a:off x="8767475" y="5457211"/>
              <a:ext cx="1242000" cy="407173"/>
            </a:xfrm>
            <a:prstGeom prst="rect">
              <a:avLst/>
            </a:prstGeom>
            <a:noFill/>
            <a:ln w="38100">
              <a:noFill/>
            </a:ln>
            <a:effectLst>
              <a:glow rad="254000">
                <a:schemeClr val="accent1">
                  <a:alpha val="38000"/>
                </a:schemeClr>
              </a:glo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noAutofit/>
            </a:bodyPr>
            <a:lstStyle/>
            <a:p>
              <a:pPr algn="ctr">
                <a:lnSpc>
                  <a:spcPct val="80000"/>
                </a:lnSpc>
              </a:pPr>
              <a:r>
                <a:rPr lang="en-GB" sz="1600" b="1" dirty="0">
                  <a:solidFill>
                    <a:schemeClr val="bg1"/>
                  </a:solidFill>
                  <a:latin typeface="Roboto" panose="02000000000000000000" pitchFamily="2" charset="0"/>
                  <a:ea typeface="Roboto" panose="02000000000000000000" pitchFamily="2" charset="0"/>
                </a:rPr>
                <a:t>Partner</a:t>
              </a:r>
              <a:br>
                <a:rPr lang="en-GB" sz="1600" b="1" dirty="0">
                  <a:solidFill>
                    <a:schemeClr val="bg1"/>
                  </a:solidFill>
                  <a:latin typeface="Roboto" panose="02000000000000000000" pitchFamily="2" charset="0"/>
                  <a:ea typeface="Roboto" panose="02000000000000000000" pitchFamily="2" charset="0"/>
                </a:rPr>
              </a:br>
              <a:r>
                <a:rPr lang="en-GB" sz="1600" b="1" dirty="0">
                  <a:solidFill>
                    <a:schemeClr val="bg1"/>
                  </a:solidFill>
                  <a:latin typeface="Roboto" panose="02000000000000000000" pitchFamily="2" charset="0"/>
                  <a:ea typeface="Roboto" panose="02000000000000000000" pitchFamily="2" charset="0"/>
                </a:rPr>
                <a:t>Cloud</a:t>
              </a:r>
            </a:p>
          </p:txBody>
        </p:sp>
        <p:pic>
          <p:nvPicPr>
            <p:cNvPr id="39" name="Graphic 38">
              <a:extLst>
                <a:ext uri="{FF2B5EF4-FFF2-40B4-BE49-F238E27FC236}">
                  <a16:creationId xmlns:a16="http://schemas.microsoft.com/office/drawing/2014/main" id="{58A0DE40-E97C-46A5-AACF-4B736ABB51B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133477" y="4866306"/>
              <a:ext cx="509997" cy="386894"/>
            </a:xfrm>
            <a:prstGeom prst="rect">
              <a:avLst/>
            </a:prstGeom>
          </p:spPr>
        </p:pic>
      </p:grpSp>
      <p:grpSp>
        <p:nvGrpSpPr>
          <p:cNvPr id="79" name="Group 78">
            <a:extLst>
              <a:ext uri="{FF2B5EF4-FFF2-40B4-BE49-F238E27FC236}">
                <a16:creationId xmlns:a16="http://schemas.microsoft.com/office/drawing/2014/main" id="{30715AC5-0D02-493D-AD66-E0ABDC9FFB2A}"/>
              </a:ext>
            </a:extLst>
          </p:cNvPr>
          <p:cNvGrpSpPr/>
          <p:nvPr/>
        </p:nvGrpSpPr>
        <p:grpSpPr>
          <a:xfrm>
            <a:off x="2358062" y="4828765"/>
            <a:ext cx="1240176" cy="1098820"/>
            <a:chOff x="2358062" y="4828765"/>
            <a:chExt cx="1240176" cy="1098820"/>
          </a:xfrm>
        </p:grpSpPr>
        <p:sp>
          <p:nvSpPr>
            <p:cNvPr id="48" name="Rectangle 47">
              <a:extLst>
                <a:ext uri="{FF2B5EF4-FFF2-40B4-BE49-F238E27FC236}">
                  <a16:creationId xmlns:a16="http://schemas.microsoft.com/office/drawing/2014/main" id="{66BFB57A-622A-4474-9AC7-B5F3F55172AE}"/>
                </a:ext>
              </a:extLst>
            </p:cNvPr>
            <p:cNvSpPr/>
            <p:nvPr/>
          </p:nvSpPr>
          <p:spPr>
            <a:xfrm>
              <a:off x="2358062" y="5521010"/>
              <a:ext cx="1240176" cy="406575"/>
            </a:xfrm>
            <a:prstGeom prst="rect">
              <a:avLst/>
            </a:prstGeom>
            <a:noFill/>
            <a:ln w="38100">
              <a:noFill/>
            </a:ln>
            <a:effectLst>
              <a:glow rad="254000">
                <a:schemeClr val="accent1">
                  <a:alpha val="38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tIns="0" bIns="0" rtlCol="0" anchor="ctr">
              <a:noAutofit/>
            </a:bodyPr>
            <a:lstStyle/>
            <a:p>
              <a:pPr algn="ctr"/>
              <a:r>
                <a:rPr lang="en-GB" sz="1600" b="1" dirty="0">
                  <a:solidFill>
                    <a:schemeClr val="bg1"/>
                  </a:solidFill>
                  <a:latin typeface="Roboto" panose="02000000000000000000" pitchFamily="2" charset="0"/>
                  <a:ea typeface="Roboto" panose="02000000000000000000" pitchFamily="2" charset="0"/>
                </a:rPr>
                <a:t>Public</a:t>
              </a:r>
            </a:p>
          </p:txBody>
        </p:sp>
        <p:grpSp>
          <p:nvGrpSpPr>
            <p:cNvPr id="21" name="Graphic 19">
              <a:extLst>
                <a:ext uri="{FF2B5EF4-FFF2-40B4-BE49-F238E27FC236}">
                  <a16:creationId xmlns:a16="http://schemas.microsoft.com/office/drawing/2014/main" id="{00D5964E-9FCD-4B01-85E2-0980FBF507AB}"/>
                </a:ext>
              </a:extLst>
            </p:cNvPr>
            <p:cNvGrpSpPr/>
            <p:nvPr/>
          </p:nvGrpSpPr>
          <p:grpSpPr>
            <a:xfrm>
              <a:off x="2705101" y="4828765"/>
              <a:ext cx="546098" cy="489770"/>
              <a:chOff x="2703512" y="4806950"/>
              <a:chExt cx="457200" cy="406400"/>
            </a:xfrm>
          </p:grpSpPr>
          <p:sp>
            <p:nvSpPr>
              <p:cNvPr id="25" name="Freeform: Shape 24">
                <a:extLst>
                  <a:ext uri="{FF2B5EF4-FFF2-40B4-BE49-F238E27FC236}">
                    <a16:creationId xmlns:a16="http://schemas.microsoft.com/office/drawing/2014/main" id="{ED68D49B-5CD2-4915-B163-DE3D4BB3D759}"/>
                  </a:ext>
                </a:extLst>
              </p:cNvPr>
              <p:cNvSpPr/>
              <p:nvPr/>
            </p:nvSpPr>
            <p:spPr>
              <a:xfrm>
                <a:off x="2763287" y="4823883"/>
                <a:ext cx="372533" cy="372533"/>
              </a:xfrm>
              <a:custGeom>
                <a:avLst/>
                <a:gdLst>
                  <a:gd name="connsiteX0" fmla="*/ 1863 w 372533"/>
                  <a:gd name="connsiteY0" fmla="*/ 213021 h 372533"/>
                  <a:gd name="connsiteX1" fmla="*/ 0 w 372533"/>
                  <a:gd name="connsiteY1" fmla="*/ 186267 h 372533"/>
                  <a:gd name="connsiteX2" fmla="*/ 186267 w 372533"/>
                  <a:gd name="connsiteY2" fmla="*/ 0 h 372533"/>
                  <a:gd name="connsiteX3" fmla="*/ 372533 w 372533"/>
                  <a:gd name="connsiteY3" fmla="*/ 186267 h 372533"/>
                  <a:gd name="connsiteX4" fmla="*/ 186267 w 372533"/>
                  <a:gd name="connsiteY4" fmla="*/ 372533 h 372533"/>
                  <a:gd name="connsiteX5" fmla="*/ 156464 w 372533"/>
                  <a:gd name="connsiteY5" fmla="*/ 370163 h 372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533" h="372533">
                    <a:moveTo>
                      <a:pt x="1863" y="213021"/>
                    </a:moveTo>
                    <a:cubicBezTo>
                      <a:pt x="677" y="204385"/>
                      <a:pt x="0" y="195411"/>
                      <a:pt x="0" y="186267"/>
                    </a:cubicBezTo>
                    <a:cubicBezTo>
                      <a:pt x="0" y="83312"/>
                      <a:pt x="83312" y="0"/>
                      <a:pt x="186267" y="0"/>
                    </a:cubicBezTo>
                    <a:cubicBezTo>
                      <a:pt x="289221" y="0"/>
                      <a:pt x="372533" y="83312"/>
                      <a:pt x="372533" y="186267"/>
                    </a:cubicBezTo>
                    <a:cubicBezTo>
                      <a:pt x="372533" y="289221"/>
                      <a:pt x="289221" y="372533"/>
                      <a:pt x="186267" y="372533"/>
                    </a:cubicBezTo>
                    <a:cubicBezTo>
                      <a:pt x="176107" y="372533"/>
                      <a:pt x="166285" y="371687"/>
                      <a:pt x="156464" y="370163"/>
                    </a:cubicBezTo>
                  </a:path>
                </a:pathLst>
              </a:custGeom>
              <a:noFill/>
              <a:ln w="31750" cap="rnd">
                <a:solidFill>
                  <a:schemeClr val="bg1"/>
                </a:solidFill>
                <a:prstDash val="solid"/>
                <a:round/>
              </a:ln>
            </p:spPr>
            <p:txBody>
              <a:bodyPr rtlCol="0" anchor="ctr"/>
              <a:lstStyle/>
              <a:p>
                <a:endParaRPr lang="en-GB"/>
              </a:p>
            </p:txBody>
          </p:sp>
          <p:sp>
            <p:nvSpPr>
              <p:cNvPr id="28" name="Freeform: Shape 27">
                <a:extLst>
                  <a:ext uri="{FF2B5EF4-FFF2-40B4-BE49-F238E27FC236}">
                    <a16:creationId xmlns:a16="http://schemas.microsoft.com/office/drawing/2014/main" id="{09BC7A72-F857-4752-AE0E-1A455468ADC1}"/>
                  </a:ext>
                </a:extLst>
              </p:cNvPr>
              <p:cNvSpPr/>
              <p:nvPr/>
            </p:nvSpPr>
            <p:spPr>
              <a:xfrm>
                <a:off x="2856420" y="4823883"/>
                <a:ext cx="186267" cy="372533"/>
              </a:xfrm>
              <a:custGeom>
                <a:avLst/>
                <a:gdLst>
                  <a:gd name="connsiteX0" fmla="*/ 169 w 186266"/>
                  <a:gd name="connsiteY0" fmla="*/ 200152 h 372533"/>
                  <a:gd name="connsiteX1" fmla="*/ 0 w 186266"/>
                  <a:gd name="connsiteY1" fmla="*/ 186267 h 372533"/>
                  <a:gd name="connsiteX2" fmla="*/ 93133 w 186266"/>
                  <a:gd name="connsiteY2" fmla="*/ 0 h 372533"/>
                  <a:gd name="connsiteX3" fmla="*/ 186267 w 186266"/>
                  <a:gd name="connsiteY3" fmla="*/ 186267 h 372533"/>
                  <a:gd name="connsiteX4" fmla="*/ 93133 w 186266"/>
                  <a:gd name="connsiteY4" fmla="*/ 372533 h 372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266" h="372533">
                    <a:moveTo>
                      <a:pt x="169" y="200152"/>
                    </a:moveTo>
                    <a:cubicBezTo>
                      <a:pt x="0" y="195580"/>
                      <a:pt x="0" y="191008"/>
                      <a:pt x="0" y="186267"/>
                    </a:cubicBezTo>
                    <a:cubicBezTo>
                      <a:pt x="0" y="83312"/>
                      <a:pt x="41656" y="0"/>
                      <a:pt x="93133" y="0"/>
                    </a:cubicBezTo>
                    <a:cubicBezTo>
                      <a:pt x="144611" y="0"/>
                      <a:pt x="186267" y="83312"/>
                      <a:pt x="186267" y="186267"/>
                    </a:cubicBezTo>
                    <a:cubicBezTo>
                      <a:pt x="186267" y="289221"/>
                      <a:pt x="144611" y="372533"/>
                      <a:pt x="93133" y="372533"/>
                    </a:cubicBezTo>
                  </a:path>
                </a:pathLst>
              </a:custGeom>
              <a:noFill/>
              <a:ln w="31750" cap="rnd">
                <a:solidFill>
                  <a:schemeClr val="bg1"/>
                </a:solidFill>
                <a:prstDash val="solid"/>
                <a:round/>
              </a:ln>
            </p:spPr>
            <p:txBody>
              <a:bodyPr rtlCol="0" anchor="ctr"/>
              <a:lstStyle/>
              <a:p>
                <a:endParaRPr lang="en-GB"/>
              </a:p>
            </p:txBody>
          </p:sp>
          <p:sp>
            <p:nvSpPr>
              <p:cNvPr id="30" name="Freeform: Shape 29">
                <a:extLst>
                  <a:ext uri="{FF2B5EF4-FFF2-40B4-BE49-F238E27FC236}">
                    <a16:creationId xmlns:a16="http://schemas.microsoft.com/office/drawing/2014/main" id="{1E8EE117-F277-4573-9AE3-402C0CF4ADE3}"/>
                  </a:ext>
                </a:extLst>
              </p:cNvPr>
              <p:cNvSpPr/>
              <p:nvPr/>
            </p:nvSpPr>
            <p:spPr>
              <a:xfrm>
                <a:off x="2763287" y="5010150"/>
                <a:ext cx="84667" cy="16933"/>
              </a:xfrm>
              <a:custGeom>
                <a:avLst/>
                <a:gdLst>
                  <a:gd name="connsiteX0" fmla="*/ 0 w 84666"/>
                  <a:gd name="connsiteY0" fmla="*/ 0 h 0"/>
                  <a:gd name="connsiteX1" fmla="*/ 93133 w 84666"/>
                  <a:gd name="connsiteY1" fmla="*/ 0 h 0"/>
                </a:gdLst>
                <a:ahLst/>
                <a:cxnLst>
                  <a:cxn ang="0">
                    <a:pos x="connsiteX0" y="connsiteY0"/>
                  </a:cxn>
                  <a:cxn ang="0">
                    <a:pos x="connsiteX1" y="connsiteY1"/>
                  </a:cxn>
                </a:cxnLst>
                <a:rect l="l" t="t" r="r" b="b"/>
                <a:pathLst>
                  <a:path w="84666">
                    <a:moveTo>
                      <a:pt x="0" y="0"/>
                    </a:moveTo>
                    <a:lnTo>
                      <a:pt x="93133" y="0"/>
                    </a:lnTo>
                  </a:path>
                </a:pathLst>
              </a:custGeom>
              <a:ln w="31750" cap="rnd">
                <a:solidFill>
                  <a:schemeClr val="bg1"/>
                </a:solidFill>
                <a:prstDash val="solid"/>
                <a:round/>
              </a:ln>
            </p:spPr>
            <p:txBody>
              <a:bodyPr rtlCol="0" anchor="ctr"/>
              <a:lstStyle/>
              <a:p>
                <a:endParaRPr lang="en-GB"/>
              </a:p>
            </p:txBody>
          </p:sp>
          <p:sp>
            <p:nvSpPr>
              <p:cNvPr id="31" name="Freeform: Shape 30">
                <a:extLst>
                  <a:ext uri="{FF2B5EF4-FFF2-40B4-BE49-F238E27FC236}">
                    <a16:creationId xmlns:a16="http://schemas.microsoft.com/office/drawing/2014/main" id="{50B5F619-1846-4C07-9BF7-FFFBB3DBD326}"/>
                  </a:ext>
                </a:extLst>
              </p:cNvPr>
              <p:cNvSpPr/>
              <p:nvPr/>
            </p:nvSpPr>
            <p:spPr>
              <a:xfrm>
                <a:off x="2949553" y="5103283"/>
                <a:ext cx="16933" cy="67733"/>
              </a:xfrm>
              <a:custGeom>
                <a:avLst/>
                <a:gdLst>
                  <a:gd name="connsiteX0" fmla="*/ 0 w 0"/>
                  <a:gd name="connsiteY0" fmla="*/ 77555 h 67733"/>
                  <a:gd name="connsiteX1" fmla="*/ 0 w 0"/>
                  <a:gd name="connsiteY1" fmla="*/ 0 h 67733"/>
                </a:gdLst>
                <a:ahLst/>
                <a:cxnLst>
                  <a:cxn ang="0">
                    <a:pos x="connsiteX0" y="connsiteY0"/>
                  </a:cxn>
                  <a:cxn ang="0">
                    <a:pos x="connsiteX1" y="connsiteY1"/>
                  </a:cxn>
                </a:cxnLst>
                <a:rect l="l" t="t" r="r" b="b"/>
                <a:pathLst>
                  <a:path h="67733">
                    <a:moveTo>
                      <a:pt x="0" y="77555"/>
                    </a:moveTo>
                    <a:lnTo>
                      <a:pt x="0" y="0"/>
                    </a:lnTo>
                  </a:path>
                </a:pathLst>
              </a:custGeom>
              <a:ln w="31750" cap="rnd">
                <a:solidFill>
                  <a:schemeClr val="bg1"/>
                </a:solidFill>
                <a:prstDash val="solid"/>
                <a:round/>
              </a:ln>
            </p:spPr>
            <p:txBody>
              <a:bodyPr rtlCol="0" anchor="ctr"/>
              <a:lstStyle/>
              <a:p>
                <a:endParaRPr lang="en-GB"/>
              </a:p>
            </p:txBody>
          </p:sp>
          <p:sp>
            <p:nvSpPr>
              <p:cNvPr id="38" name="Freeform: Shape 37">
                <a:extLst>
                  <a:ext uri="{FF2B5EF4-FFF2-40B4-BE49-F238E27FC236}">
                    <a16:creationId xmlns:a16="http://schemas.microsoft.com/office/drawing/2014/main" id="{F2F3E549-4017-4157-98CA-7316948E4B26}"/>
                  </a:ext>
                </a:extLst>
              </p:cNvPr>
              <p:cNvSpPr/>
              <p:nvPr/>
            </p:nvSpPr>
            <p:spPr>
              <a:xfrm>
                <a:off x="2924831" y="5103283"/>
                <a:ext cx="169333" cy="16933"/>
              </a:xfrm>
              <a:custGeom>
                <a:avLst/>
                <a:gdLst>
                  <a:gd name="connsiteX0" fmla="*/ 0 w 169333"/>
                  <a:gd name="connsiteY0" fmla="*/ 0 h 0"/>
                  <a:gd name="connsiteX1" fmla="*/ 179832 w 169333"/>
                  <a:gd name="connsiteY1" fmla="*/ 0 h 0"/>
                </a:gdLst>
                <a:ahLst/>
                <a:cxnLst>
                  <a:cxn ang="0">
                    <a:pos x="connsiteX0" y="connsiteY0"/>
                  </a:cxn>
                  <a:cxn ang="0">
                    <a:pos x="connsiteX1" y="connsiteY1"/>
                  </a:cxn>
                </a:cxnLst>
                <a:rect l="l" t="t" r="r" b="b"/>
                <a:pathLst>
                  <a:path w="169333">
                    <a:moveTo>
                      <a:pt x="0" y="0"/>
                    </a:moveTo>
                    <a:lnTo>
                      <a:pt x="179832" y="0"/>
                    </a:lnTo>
                  </a:path>
                </a:pathLst>
              </a:custGeom>
              <a:ln w="31750" cap="rnd">
                <a:solidFill>
                  <a:schemeClr val="bg1"/>
                </a:solidFill>
                <a:prstDash val="solid"/>
                <a:round/>
              </a:ln>
            </p:spPr>
            <p:txBody>
              <a:bodyPr rtlCol="0" anchor="ctr"/>
              <a:lstStyle/>
              <a:p>
                <a:endParaRPr lang="en-GB"/>
              </a:p>
            </p:txBody>
          </p:sp>
          <p:sp>
            <p:nvSpPr>
              <p:cNvPr id="51" name="Freeform: Shape 50">
                <a:extLst>
                  <a:ext uri="{FF2B5EF4-FFF2-40B4-BE49-F238E27FC236}">
                    <a16:creationId xmlns:a16="http://schemas.microsoft.com/office/drawing/2014/main" id="{9F1790C6-6146-4D71-9081-5B97368CB71E}"/>
                  </a:ext>
                </a:extLst>
              </p:cNvPr>
              <p:cNvSpPr/>
              <p:nvPr/>
            </p:nvSpPr>
            <p:spPr>
              <a:xfrm>
                <a:off x="3042687" y="5010150"/>
                <a:ext cx="84667" cy="16933"/>
              </a:xfrm>
              <a:custGeom>
                <a:avLst/>
                <a:gdLst>
                  <a:gd name="connsiteX0" fmla="*/ 0 w 84666"/>
                  <a:gd name="connsiteY0" fmla="*/ 0 h 0"/>
                  <a:gd name="connsiteX1" fmla="*/ 93133 w 84666"/>
                  <a:gd name="connsiteY1" fmla="*/ 0 h 0"/>
                </a:gdLst>
                <a:ahLst/>
                <a:cxnLst>
                  <a:cxn ang="0">
                    <a:pos x="connsiteX0" y="connsiteY0"/>
                  </a:cxn>
                  <a:cxn ang="0">
                    <a:pos x="connsiteX1" y="connsiteY1"/>
                  </a:cxn>
                </a:cxnLst>
                <a:rect l="l" t="t" r="r" b="b"/>
                <a:pathLst>
                  <a:path w="84666">
                    <a:moveTo>
                      <a:pt x="0" y="0"/>
                    </a:moveTo>
                    <a:lnTo>
                      <a:pt x="93133" y="0"/>
                    </a:lnTo>
                  </a:path>
                </a:pathLst>
              </a:custGeom>
              <a:ln w="31750" cap="rnd">
                <a:solidFill>
                  <a:schemeClr val="bg1"/>
                </a:solidFill>
                <a:prstDash val="solid"/>
                <a:round/>
              </a:ln>
            </p:spPr>
            <p:txBody>
              <a:bodyPr rtlCol="0" anchor="ctr"/>
              <a:lstStyle/>
              <a:p>
                <a:endParaRPr lang="en-GB"/>
              </a:p>
            </p:txBody>
          </p:sp>
          <p:sp>
            <p:nvSpPr>
              <p:cNvPr id="52" name="Freeform: Shape 51">
                <a:extLst>
                  <a:ext uri="{FF2B5EF4-FFF2-40B4-BE49-F238E27FC236}">
                    <a16:creationId xmlns:a16="http://schemas.microsoft.com/office/drawing/2014/main" id="{779BA443-8B11-4B70-8E09-59A9B3F30542}"/>
                  </a:ext>
                </a:extLst>
              </p:cNvPr>
              <p:cNvSpPr/>
              <p:nvPr/>
            </p:nvSpPr>
            <p:spPr>
              <a:xfrm>
                <a:off x="2949553" y="4839462"/>
                <a:ext cx="16933" cy="67733"/>
              </a:xfrm>
              <a:custGeom>
                <a:avLst/>
                <a:gdLst>
                  <a:gd name="connsiteX0" fmla="*/ 0 w 0"/>
                  <a:gd name="connsiteY0" fmla="*/ 77555 h 67733"/>
                  <a:gd name="connsiteX1" fmla="*/ 0 w 0"/>
                  <a:gd name="connsiteY1" fmla="*/ 0 h 67733"/>
                </a:gdLst>
                <a:ahLst/>
                <a:cxnLst>
                  <a:cxn ang="0">
                    <a:pos x="connsiteX0" y="connsiteY0"/>
                  </a:cxn>
                  <a:cxn ang="0">
                    <a:pos x="connsiteX1" y="connsiteY1"/>
                  </a:cxn>
                </a:cxnLst>
                <a:rect l="l" t="t" r="r" b="b"/>
                <a:pathLst>
                  <a:path h="67733">
                    <a:moveTo>
                      <a:pt x="0" y="77555"/>
                    </a:moveTo>
                    <a:lnTo>
                      <a:pt x="0" y="0"/>
                    </a:lnTo>
                  </a:path>
                </a:pathLst>
              </a:custGeom>
              <a:ln w="31750" cap="rnd">
                <a:solidFill>
                  <a:schemeClr val="bg1"/>
                </a:solidFill>
                <a:prstDash val="solid"/>
                <a:round/>
              </a:ln>
            </p:spPr>
            <p:txBody>
              <a:bodyPr rtlCol="0" anchor="ctr"/>
              <a:lstStyle/>
              <a:p>
                <a:endParaRPr lang="en-GB"/>
              </a:p>
            </p:txBody>
          </p:sp>
          <p:sp>
            <p:nvSpPr>
              <p:cNvPr id="56" name="Freeform: Shape 55">
                <a:extLst>
                  <a:ext uri="{FF2B5EF4-FFF2-40B4-BE49-F238E27FC236}">
                    <a16:creationId xmlns:a16="http://schemas.microsoft.com/office/drawing/2014/main" id="{7597328E-EFAD-4DDA-A0B0-ACEFB7E82028}"/>
                  </a:ext>
                </a:extLst>
              </p:cNvPr>
              <p:cNvSpPr/>
              <p:nvPr/>
            </p:nvSpPr>
            <p:spPr>
              <a:xfrm>
                <a:off x="2794275" y="4917017"/>
                <a:ext cx="304800" cy="16933"/>
              </a:xfrm>
              <a:custGeom>
                <a:avLst/>
                <a:gdLst>
                  <a:gd name="connsiteX0" fmla="*/ 0 w 304800"/>
                  <a:gd name="connsiteY0" fmla="*/ 0 h 0"/>
                  <a:gd name="connsiteX1" fmla="*/ 310388 w 304800"/>
                  <a:gd name="connsiteY1" fmla="*/ 0 h 0"/>
                </a:gdLst>
                <a:ahLst/>
                <a:cxnLst>
                  <a:cxn ang="0">
                    <a:pos x="connsiteX0" y="connsiteY0"/>
                  </a:cxn>
                  <a:cxn ang="0">
                    <a:pos x="connsiteX1" y="connsiteY1"/>
                  </a:cxn>
                </a:cxnLst>
                <a:rect l="l" t="t" r="r" b="b"/>
                <a:pathLst>
                  <a:path w="304800">
                    <a:moveTo>
                      <a:pt x="0" y="0"/>
                    </a:moveTo>
                    <a:lnTo>
                      <a:pt x="310388" y="0"/>
                    </a:lnTo>
                  </a:path>
                </a:pathLst>
              </a:custGeom>
              <a:ln w="31750" cap="rnd">
                <a:solidFill>
                  <a:schemeClr val="bg1"/>
                </a:solidFill>
                <a:prstDash val="solid"/>
                <a:round/>
              </a:ln>
            </p:spPr>
            <p:txBody>
              <a:bodyPr rtlCol="0" anchor="ctr"/>
              <a:lstStyle/>
              <a:p>
                <a:endParaRPr lang="en-GB" dirty="0"/>
              </a:p>
            </p:txBody>
          </p:sp>
          <p:sp>
            <p:nvSpPr>
              <p:cNvPr id="57" name="Freeform: Shape 56">
                <a:extLst>
                  <a:ext uri="{FF2B5EF4-FFF2-40B4-BE49-F238E27FC236}">
                    <a16:creationId xmlns:a16="http://schemas.microsoft.com/office/drawing/2014/main" id="{2056EAFB-7202-4DD3-9D73-E378E51AFD01}"/>
                  </a:ext>
                </a:extLst>
              </p:cNvPr>
              <p:cNvSpPr/>
              <p:nvPr/>
            </p:nvSpPr>
            <p:spPr>
              <a:xfrm>
                <a:off x="2926355" y="4963583"/>
                <a:ext cx="33867" cy="33867"/>
              </a:xfrm>
              <a:custGeom>
                <a:avLst/>
                <a:gdLst>
                  <a:gd name="connsiteX0" fmla="*/ 46397 w 33866"/>
                  <a:gd name="connsiteY0" fmla="*/ 38777 h 33866"/>
                  <a:gd name="connsiteX1" fmla="*/ 46397 w 33866"/>
                  <a:gd name="connsiteY1" fmla="*/ 23199 h 33866"/>
                  <a:gd name="connsiteX2" fmla="*/ 46397 w 33866"/>
                  <a:gd name="connsiteY2" fmla="*/ 22521 h 33866"/>
                  <a:gd name="connsiteX3" fmla="*/ 23199 w 33866"/>
                  <a:gd name="connsiteY3" fmla="*/ 0 h 33866"/>
                  <a:gd name="connsiteX4" fmla="*/ 0 w 33866"/>
                  <a:gd name="connsiteY4" fmla="*/ 22521 h 33866"/>
                  <a:gd name="connsiteX5" fmla="*/ 0 w 33866"/>
                  <a:gd name="connsiteY5" fmla="*/ 23199 h 33866"/>
                  <a:gd name="connsiteX6" fmla="*/ 0 w 33866"/>
                  <a:gd name="connsiteY6" fmla="*/ 38777 h 3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66" h="33866">
                    <a:moveTo>
                      <a:pt x="46397" y="38777"/>
                    </a:moveTo>
                    <a:lnTo>
                      <a:pt x="46397" y="23199"/>
                    </a:lnTo>
                    <a:lnTo>
                      <a:pt x="46397" y="22521"/>
                    </a:lnTo>
                    <a:cubicBezTo>
                      <a:pt x="46397" y="9991"/>
                      <a:pt x="35899" y="0"/>
                      <a:pt x="23199" y="0"/>
                    </a:cubicBezTo>
                    <a:cubicBezTo>
                      <a:pt x="10499" y="0"/>
                      <a:pt x="0" y="10160"/>
                      <a:pt x="0" y="22521"/>
                    </a:cubicBezTo>
                    <a:lnTo>
                      <a:pt x="0" y="23199"/>
                    </a:lnTo>
                    <a:lnTo>
                      <a:pt x="0" y="38777"/>
                    </a:lnTo>
                  </a:path>
                </a:pathLst>
              </a:custGeom>
              <a:noFill/>
              <a:ln w="31750" cap="rnd">
                <a:solidFill>
                  <a:schemeClr val="bg1"/>
                </a:solidFill>
                <a:prstDash val="solid"/>
                <a:round/>
              </a:ln>
            </p:spPr>
            <p:txBody>
              <a:bodyPr rtlCol="0" anchor="ctr"/>
              <a:lstStyle/>
              <a:p>
                <a:endParaRPr lang="en-GB"/>
              </a:p>
            </p:txBody>
          </p:sp>
          <p:sp>
            <p:nvSpPr>
              <p:cNvPr id="58" name="Freeform: Shape 57">
                <a:extLst>
                  <a:ext uri="{FF2B5EF4-FFF2-40B4-BE49-F238E27FC236}">
                    <a16:creationId xmlns:a16="http://schemas.microsoft.com/office/drawing/2014/main" id="{704D8D17-7D48-46C8-BDE8-EAD3CF597CE1}"/>
                  </a:ext>
                </a:extLst>
              </p:cNvPr>
              <p:cNvSpPr/>
              <p:nvPr/>
            </p:nvSpPr>
            <p:spPr>
              <a:xfrm>
                <a:off x="2910607" y="5002361"/>
                <a:ext cx="67733" cy="50800"/>
              </a:xfrm>
              <a:custGeom>
                <a:avLst/>
                <a:gdLst>
                  <a:gd name="connsiteX0" fmla="*/ 0 w 67733"/>
                  <a:gd name="connsiteY0" fmla="*/ 0 h 50800"/>
                  <a:gd name="connsiteX1" fmla="*/ 77555 w 67733"/>
                  <a:gd name="connsiteY1" fmla="*/ 0 h 50800"/>
                  <a:gd name="connsiteX2" fmla="*/ 77555 w 67733"/>
                  <a:gd name="connsiteY2" fmla="*/ 54356 h 50800"/>
                  <a:gd name="connsiteX3" fmla="*/ 0 w 67733"/>
                  <a:gd name="connsiteY3" fmla="*/ 54356 h 50800"/>
                </a:gdLst>
                <a:ahLst/>
                <a:cxnLst>
                  <a:cxn ang="0">
                    <a:pos x="connsiteX0" y="connsiteY0"/>
                  </a:cxn>
                  <a:cxn ang="0">
                    <a:pos x="connsiteX1" y="connsiteY1"/>
                  </a:cxn>
                  <a:cxn ang="0">
                    <a:pos x="connsiteX2" y="connsiteY2"/>
                  </a:cxn>
                  <a:cxn ang="0">
                    <a:pos x="connsiteX3" y="connsiteY3"/>
                  </a:cxn>
                </a:cxnLst>
                <a:rect l="l" t="t" r="r" b="b"/>
                <a:pathLst>
                  <a:path w="67733" h="50800">
                    <a:moveTo>
                      <a:pt x="0" y="0"/>
                    </a:moveTo>
                    <a:lnTo>
                      <a:pt x="77555" y="0"/>
                    </a:lnTo>
                    <a:lnTo>
                      <a:pt x="77555" y="54356"/>
                    </a:lnTo>
                    <a:lnTo>
                      <a:pt x="0" y="54356"/>
                    </a:lnTo>
                    <a:close/>
                  </a:path>
                </a:pathLst>
              </a:custGeom>
              <a:noFill/>
              <a:ln w="31750" cap="rnd">
                <a:solidFill>
                  <a:schemeClr val="bg1"/>
                </a:solidFill>
                <a:prstDash val="solid"/>
                <a:round/>
              </a:ln>
            </p:spPr>
            <p:txBody>
              <a:bodyPr rtlCol="0" anchor="ctr"/>
              <a:lstStyle/>
              <a:p>
                <a:endParaRPr lang="en-GB"/>
              </a:p>
            </p:txBody>
          </p:sp>
          <p:sp>
            <p:nvSpPr>
              <p:cNvPr id="59" name="Freeform: Shape 58">
                <a:extLst>
                  <a:ext uri="{FF2B5EF4-FFF2-40B4-BE49-F238E27FC236}">
                    <a16:creationId xmlns:a16="http://schemas.microsoft.com/office/drawing/2014/main" id="{0A9F15D2-0AFB-461B-85B4-A22BBCB3EEEB}"/>
                  </a:ext>
                </a:extLst>
              </p:cNvPr>
              <p:cNvSpPr/>
              <p:nvPr/>
            </p:nvSpPr>
            <p:spPr>
              <a:xfrm>
                <a:off x="2720445" y="5060950"/>
                <a:ext cx="169333" cy="101600"/>
              </a:xfrm>
              <a:custGeom>
                <a:avLst/>
                <a:gdLst>
                  <a:gd name="connsiteX0" fmla="*/ 48768 w 169333"/>
                  <a:gd name="connsiteY0" fmla="*/ 41825 h 101600"/>
                  <a:gd name="connsiteX1" fmla="*/ 94996 w 169333"/>
                  <a:gd name="connsiteY1" fmla="*/ 0 h 101600"/>
                  <a:gd name="connsiteX2" fmla="*/ 141393 w 169333"/>
                  <a:gd name="connsiteY2" fmla="*/ 46397 h 101600"/>
                  <a:gd name="connsiteX3" fmla="*/ 139869 w 169333"/>
                  <a:gd name="connsiteY3" fmla="*/ 58251 h 101600"/>
                  <a:gd name="connsiteX4" fmla="*/ 150368 w 169333"/>
                  <a:gd name="connsiteY4" fmla="*/ 56219 h 101600"/>
                  <a:gd name="connsiteX5" fmla="*/ 178308 w 169333"/>
                  <a:gd name="connsiteY5" fmla="*/ 84159 h 101600"/>
                  <a:gd name="connsiteX6" fmla="*/ 150368 w 169333"/>
                  <a:gd name="connsiteY6" fmla="*/ 112099 h 101600"/>
                  <a:gd name="connsiteX7" fmla="*/ 39455 w 169333"/>
                  <a:gd name="connsiteY7" fmla="*/ 112099 h 101600"/>
                  <a:gd name="connsiteX8" fmla="*/ 36068 w 169333"/>
                  <a:gd name="connsiteY8" fmla="*/ 112099 h 101600"/>
                  <a:gd name="connsiteX9" fmla="*/ 0 w 169333"/>
                  <a:gd name="connsiteY9" fmla="*/ 75861 h 101600"/>
                  <a:gd name="connsiteX10" fmla="*/ 36237 w 169333"/>
                  <a:gd name="connsiteY10" fmla="*/ 39624 h 101600"/>
                  <a:gd name="connsiteX11" fmla="*/ 48768 w 169333"/>
                  <a:gd name="connsiteY11" fmla="*/ 41825 h 101600"/>
                  <a:gd name="connsiteX12" fmla="*/ 48768 w 169333"/>
                  <a:gd name="connsiteY12" fmla="*/ 41825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9333" h="101600">
                    <a:moveTo>
                      <a:pt x="48768" y="41825"/>
                    </a:moveTo>
                    <a:cubicBezTo>
                      <a:pt x="50969" y="18288"/>
                      <a:pt x="70781" y="0"/>
                      <a:pt x="94996" y="0"/>
                    </a:cubicBezTo>
                    <a:cubicBezTo>
                      <a:pt x="120565" y="0"/>
                      <a:pt x="141393" y="20828"/>
                      <a:pt x="141393" y="46397"/>
                    </a:cubicBezTo>
                    <a:cubicBezTo>
                      <a:pt x="141393" y="50461"/>
                      <a:pt x="140885" y="54525"/>
                      <a:pt x="139869" y="58251"/>
                    </a:cubicBezTo>
                    <a:cubicBezTo>
                      <a:pt x="143087" y="56896"/>
                      <a:pt x="146643" y="56219"/>
                      <a:pt x="150368" y="56219"/>
                    </a:cubicBezTo>
                    <a:cubicBezTo>
                      <a:pt x="165777" y="56219"/>
                      <a:pt x="178308" y="68749"/>
                      <a:pt x="178308" y="84159"/>
                    </a:cubicBezTo>
                    <a:cubicBezTo>
                      <a:pt x="178308" y="99568"/>
                      <a:pt x="165777" y="112099"/>
                      <a:pt x="150368" y="112099"/>
                    </a:cubicBezTo>
                    <a:lnTo>
                      <a:pt x="39455" y="112099"/>
                    </a:lnTo>
                    <a:lnTo>
                      <a:pt x="36068" y="112099"/>
                    </a:lnTo>
                    <a:cubicBezTo>
                      <a:pt x="16256" y="111929"/>
                      <a:pt x="0" y="95843"/>
                      <a:pt x="0" y="75861"/>
                    </a:cubicBezTo>
                    <a:cubicBezTo>
                      <a:pt x="0" y="55880"/>
                      <a:pt x="16256" y="39624"/>
                      <a:pt x="36237" y="39624"/>
                    </a:cubicBezTo>
                    <a:cubicBezTo>
                      <a:pt x="40640" y="39624"/>
                      <a:pt x="44873" y="40471"/>
                      <a:pt x="48768" y="41825"/>
                    </a:cubicBezTo>
                    <a:lnTo>
                      <a:pt x="48768" y="41825"/>
                    </a:lnTo>
                    <a:close/>
                  </a:path>
                </a:pathLst>
              </a:custGeom>
              <a:noFill/>
              <a:ln w="31750" cap="rnd">
                <a:solidFill>
                  <a:schemeClr val="bg1"/>
                </a:solidFill>
                <a:prstDash val="solid"/>
                <a:round/>
              </a:ln>
            </p:spPr>
            <p:txBody>
              <a:bodyPr rtlCol="0" anchor="ctr"/>
              <a:lstStyle/>
              <a:p>
                <a:endParaRPr lang="en-GB"/>
              </a:p>
            </p:txBody>
          </p:sp>
        </p:grpSp>
      </p:grpSp>
      <p:grpSp>
        <p:nvGrpSpPr>
          <p:cNvPr id="80" name="Group 79">
            <a:extLst>
              <a:ext uri="{FF2B5EF4-FFF2-40B4-BE49-F238E27FC236}">
                <a16:creationId xmlns:a16="http://schemas.microsoft.com/office/drawing/2014/main" id="{CB3A3238-2DFA-4247-87BB-B840C3DC9AB1}"/>
              </a:ext>
            </a:extLst>
          </p:cNvPr>
          <p:cNvGrpSpPr/>
          <p:nvPr/>
        </p:nvGrpSpPr>
        <p:grpSpPr>
          <a:xfrm>
            <a:off x="4471700" y="4795837"/>
            <a:ext cx="1242000" cy="1068547"/>
            <a:chOff x="4471700" y="4795837"/>
            <a:chExt cx="1242000" cy="1068547"/>
          </a:xfrm>
        </p:grpSpPr>
        <p:sp>
          <p:nvSpPr>
            <p:cNvPr id="54" name="Rectangle 53">
              <a:extLst>
                <a:ext uri="{FF2B5EF4-FFF2-40B4-BE49-F238E27FC236}">
                  <a16:creationId xmlns:a16="http://schemas.microsoft.com/office/drawing/2014/main" id="{099EDA51-3B77-4197-8CB6-A8FCBD3D7F1D}"/>
                </a:ext>
              </a:extLst>
            </p:cNvPr>
            <p:cNvSpPr/>
            <p:nvPr/>
          </p:nvSpPr>
          <p:spPr>
            <a:xfrm>
              <a:off x="4471700" y="5457211"/>
              <a:ext cx="1242000" cy="407173"/>
            </a:xfrm>
            <a:prstGeom prst="rect">
              <a:avLst/>
            </a:prstGeom>
            <a:noFill/>
            <a:ln w="38100">
              <a:noFill/>
            </a:ln>
            <a:effectLst>
              <a:glow rad="254000">
                <a:schemeClr val="accent1">
                  <a:alpha val="38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tIns="0" bIns="0" rtlCol="0" anchor="ctr">
              <a:noAutofit/>
            </a:bodyPr>
            <a:lstStyle/>
            <a:p>
              <a:pPr algn="ctr"/>
              <a:r>
                <a:rPr lang="en-GB" sz="1600" b="1" dirty="0">
                  <a:solidFill>
                    <a:schemeClr val="bg1"/>
                  </a:solidFill>
                  <a:latin typeface="Roboto" panose="02000000000000000000" pitchFamily="2" charset="0"/>
                  <a:ea typeface="Roboto" panose="02000000000000000000" pitchFamily="2" charset="0"/>
                </a:rPr>
                <a:t>Private</a:t>
              </a:r>
            </a:p>
          </p:txBody>
        </p:sp>
        <p:pic>
          <p:nvPicPr>
            <p:cNvPr id="63" name="Graphic 62">
              <a:extLst>
                <a:ext uri="{FF2B5EF4-FFF2-40B4-BE49-F238E27FC236}">
                  <a16:creationId xmlns:a16="http://schemas.microsoft.com/office/drawing/2014/main" id="{61AE4FF3-1CF7-4F7B-8207-D3B899AD7C5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847900" y="4795837"/>
              <a:ext cx="489600" cy="489600"/>
            </a:xfrm>
            <a:prstGeom prst="rect">
              <a:avLst/>
            </a:prstGeom>
          </p:spPr>
        </p:pic>
      </p:grpSp>
    </p:spTree>
    <p:custDataLst>
      <p:tags r:id="rId1"/>
    </p:custDataLst>
    <p:extLst>
      <p:ext uri="{BB962C8B-B14F-4D97-AF65-F5344CB8AC3E}">
        <p14:creationId xmlns:p14="http://schemas.microsoft.com/office/powerpoint/2010/main" val="41013162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bject&#10;&#10;Description automatically generated">
            <a:extLst>
              <a:ext uri="{FF2B5EF4-FFF2-40B4-BE49-F238E27FC236}">
                <a16:creationId xmlns:a16="http://schemas.microsoft.com/office/drawing/2014/main" id="{F2C3E7E0-6004-4B91-A8DE-DA52321D47B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 y="0"/>
            <a:ext cx="12192001" cy="6235698"/>
          </a:xfrm>
          <a:prstGeom prst="rect">
            <a:avLst/>
          </a:prstGeom>
        </p:spPr>
      </p:pic>
      <p:sp>
        <p:nvSpPr>
          <p:cNvPr id="11" name="Rectangle 10">
            <a:extLst>
              <a:ext uri="{FF2B5EF4-FFF2-40B4-BE49-F238E27FC236}">
                <a16:creationId xmlns:a16="http://schemas.microsoft.com/office/drawing/2014/main" id="{7318EDD6-B1D4-4371-A94A-3AC2E283A6DF}"/>
              </a:ext>
            </a:extLst>
          </p:cNvPr>
          <p:cNvSpPr/>
          <p:nvPr/>
        </p:nvSpPr>
        <p:spPr>
          <a:xfrm>
            <a:off x="0" y="0"/>
            <a:ext cx="12192000" cy="3327400"/>
          </a:xfrm>
          <a:prstGeom prst="rect">
            <a:avLst/>
          </a:prstGeom>
          <a:gradFill flip="none" rotWithShape="1">
            <a:gsLst>
              <a:gs pos="0">
                <a:srgbClr val="000000"/>
              </a:gs>
              <a:gs pos="100000">
                <a:srgbClr val="000000">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1">
            <a:extLst>
              <a:ext uri="{FF2B5EF4-FFF2-40B4-BE49-F238E27FC236}">
                <a16:creationId xmlns:a16="http://schemas.microsoft.com/office/drawing/2014/main" id="{834CEAFF-7BE0-4E35-8044-C86AD799FEF5}"/>
              </a:ext>
            </a:extLst>
          </p:cNvPr>
          <p:cNvSpPr txBox="1">
            <a:spLocks/>
          </p:cNvSpPr>
          <p:nvPr/>
        </p:nvSpPr>
        <p:spPr>
          <a:xfrm>
            <a:off x="419099" y="238126"/>
            <a:ext cx="11256963" cy="9747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1"/>
                </a:solidFill>
                <a:latin typeface="Roboto" panose="02000000000000000000" pitchFamily="2" charset="0"/>
                <a:ea typeface="Roboto" panose="02000000000000000000" pitchFamily="2" charset="0"/>
                <a:cs typeface="+mj-cs"/>
              </a:defRPr>
            </a:lvl1pPr>
          </a:lstStyle>
          <a:p>
            <a:r>
              <a:rPr lang="en-GB" dirty="0"/>
              <a:t>IoT security </a:t>
            </a:r>
          </a:p>
        </p:txBody>
      </p:sp>
    </p:spTree>
    <p:custDataLst>
      <p:tags r:id="rId1"/>
    </p:custDataLst>
    <p:extLst>
      <p:ext uri="{BB962C8B-B14F-4D97-AF65-F5344CB8AC3E}">
        <p14:creationId xmlns:p14="http://schemas.microsoft.com/office/powerpoint/2010/main" val="23273175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Freeform: Shape 41">
            <a:extLst>
              <a:ext uri="{FF2B5EF4-FFF2-40B4-BE49-F238E27FC236}">
                <a16:creationId xmlns:a16="http://schemas.microsoft.com/office/drawing/2014/main" id="{E5426F87-C31F-4F4B-848A-5CE0455BDF1E}"/>
              </a:ext>
            </a:extLst>
          </p:cNvPr>
          <p:cNvSpPr/>
          <p:nvPr/>
        </p:nvSpPr>
        <p:spPr>
          <a:xfrm>
            <a:off x="-28658" y="1647817"/>
            <a:ext cx="1965315" cy="3994300"/>
          </a:xfrm>
          <a:custGeom>
            <a:avLst/>
            <a:gdLst>
              <a:gd name="connsiteX0" fmla="*/ 0 w 1965315"/>
              <a:gd name="connsiteY0" fmla="*/ 0 h 3994300"/>
              <a:gd name="connsiteX1" fmla="*/ 170842 w 1965315"/>
              <a:gd name="connsiteY1" fmla="*/ 8627 h 3994300"/>
              <a:gd name="connsiteX2" fmla="*/ 1965315 w 1965315"/>
              <a:gd name="connsiteY2" fmla="*/ 1997150 h 3994300"/>
              <a:gd name="connsiteX3" fmla="*/ 170842 w 1965315"/>
              <a:gd name="connsiteY3" fmla="*/ 3985673 h 3994300"/>
              <a:gd name="connsiteX4" fmla="*/ 0 w 1965315"/>
              <a:gd name="connsiteY4" fmla="*/ 3994300 h 399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5315" h="3994300">
                <a:moveTo>
                  <a:pt x="0" y="0"/>
                </a:moveTo>
                <a:lnTo>
                  <a:pt x="170842" y="8627"/>
                </a:lnTo>
                <a:cubicBezTo>
                  <a:pt x="1178771" y="110988"/>
                  <a:pt x="1965315" y="962215"/>
                  <a:pt x="1965315" y="1997150"/>
                </a:cubicBezTo>
                <a:cubicBezTo>
                  <a:pt x="1965315" y="3032086"/>
                  <a:pt x="1178771" y="3883313"/>
                  <a:pt x="170842" y="3985673"/>
                </a:cubicBezTo>
                <a:lnTo>
                  <a:pt x="0" y="3994300"/>
                </a:lnTo>
                <a:close/>
              </a:path>
            </a:pathLst>
          </a:cu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D632501-15E1-4828-8907-ABD234604396}"/>
              </a:ext>
            </a:extLst>
          </p:cNvPr>
          <p:cNvSpPr>
            <a:spLocks noGrp="1"/>
          </p:cNvSpPr>
          <p:nvPr>
            <p:ph type="title"/>
          </p:nvPr>
        </p:nvSpPr>
        <p:spPr/>
        <p:txBody>
          <a:bodyPr/>
          <a:lstStyle/>
          <a:p>
            <a:r>
              <a:rPr lang="en-GB" dirty="0"/>
              <a:t>IoT risks: identity</a:t>
            </a:r>
          </a:p>
        </p:txBody>
      </p:sp>
      <p:pic>
        <p:nvPicPr>
          <p:cNvPr id="5" name="Picture 4" descr="A screen shot of a computer&#10;&#10;Description automatically generated">
            <a:extLst>
              <a:ext uri="{FF2B5EF4-FFF2-40B4-BE49-F238E27FC236}">
                <a16:creationId xmlns:a16="http://schemas.microsoft.com/office/drawing/2014/main" id="{86613573-754C-4EAE-B4E4-80C275C28E6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05732" y="1196525"/>
            <a:ext cx="6699476" cy="4896883"/>
          </a:xfrm>
          <a:prstGeom prst="rect">
            <a:avLst/>
          </a:prstGeom>
        </p:spPr>
      </p:pic>
      <p:pic>
        <p:nvPicPr>
          <p:cNvPr id="1026" name="Picture 2" descr="Image result for google authenticator phone">
            <a:extLst>
              <a:ext uri="{FF2B5EF4-FFF2-40B4-BE49-F238E27FC236}">
                <a16:creationId xmlns:a16="http://schemas.microsoft.com/office/drawing/2014/main" id="{74035EF6-F4E6-4379-9FDD-0F78F424485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147323" y="688410"/>
            <a:ext cx="2551946" cy="5197739"/>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1">
            <a:extLst>
              <a:ext uri="{FF2B5EF4-FFF2-40B4-BE49-F238E27FC236}">
                <a16:creationId xmlns:a16="http://schemas.microsoft.com/office/drawing/2014/main" id="{40F8CE79-7EB2-4491-9709-104E6CE2722C}"/>
              </a:ext>
            </a:extLst>
          </p:cNvPr>
          <p:cNvSpPr txBox="1">
            <a:spLocks/>
          </p:cNvSpPr>
          <p:nvPr/>
        </p:nvSpPr>
        <p:spPr>
          <a:xfrm>
            <a:off x="1406716" y="1567166"/>
            <a:ext cx="3203878" cy="720438"/>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800"/>
              </a:spcAft>
              <a:buNone/>
            </a:pPr>
            <a:r>
              <a:rPr lang="en-GB" sz="1800" dirty="0">
                <a:solidFill>
                  <a:schemeClr val="bg1"/>
                </a:solidFill>
                <a:latin typeface="Roboto Light" panose="02000000000000000000" pitchFamily="2" charset="0"/>
                <a:ea typeface="Roboto Light" panose="02000000000000000000" pitchFamily="2" charset="0"/>
              </a:rPr>
              <a:t>Static credentials</a:t>
            </a:r>
          </a:p>
        </p:txBody>
      </p:sp>
      <p:grpSp>
        <p:nvGrpSpPr>
          <p:cNvPr id="8" name="Group 7">
            <a:extLst>
              <a:ext uri="{FF2B5EF4-FFF2-40B4-BE49-F238E27FC236}">
                <a16:creationId xmlns:a16="http://schemas.microsoft.com/office/drawing/2014/main" id="{F4C20AED-DAEA-4E74-859D-4617AF5A2690}"/>
              </a:ext>
            </a:extLst>
          </p:cNvPr>
          <p:cNvGrpSpPr/>
          <p:nvPr/>
        </p:nvGrpSpPr>
        <p:grpSpPr>
          <a:xfrm>
            <a:off x="545547" y="1602582"/>
            <a:ext cx="753448" cy="649607"/>
            <a:chOff x="545547" y="1563688"/>
            <a:chExt cx="753448" cy="649607"/>
          </a:xfrm>
        </p:grpSpPr>
        <p:sp>
          <p:nvSpPr>
            <p:cNvPr id="12" name="Oval 11">
              <a:extLst>
                <a:ext uri="{FF2B5EF4-FFF2-40B4-BE49-F238E27FC236}">
                  <a16:creationId xmlns:a16="http://schemas.microsoft.com/office/drawing/2014/main" id="{B8424265-DAB4-441C-BB86-1F390A437B83}"/>
                </a:ext>
              </a:extLst>
            </p:cNvPr>
            <p:cNvSpPr/>
            <p:nvPr/>
          </p:nvSpPr>
          <p:spPr>
            <a:xfrm>
              <a:off x="597468" y="1563688"/>
              <a:ext cx="649607" cy="649607"/>
            </a:xfrm>
            <a:prstGeom prst="ellipse">
              <a:avLst/>
            </a:prstGeom>
            <a:solidFill>
              <a:schemeClr val="accent3"/>
            </a:solidFill>
            <a:ln w="38100">
              <a:noFill/>
            </a:ln>
            <a:effectLst>
              <a:glow rad="279400">
                <a:schemeClr val="accent1">
                  <a:alpha val="43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solidFill>
                  <a:schemeClr val="bg1"/>
                </a:solidFill>
                <a:latin typeface="Raleway" charset="0"/>
              </a:endParaRPr>
            </a:p>
          </p:txBody>
        </p:sp>
        <p:sp>
          <p:nvSpPr>
            <p:cNvPr id="16" name="Title 1">
              <a:extLst>
                <a:ext uri="{FF2B5EF4-FFF2-40B4-BE49-F238E27FC236}">
                  <a16:creationId xmlns:a16="http://schemas.microsoft.com/office/drawing/2014/main" id="{57908B80-0014-4BF7-BEA9-6116FC757C6E}"/>
                </a:ext>
              </a:extLst>
            </p:cNvPr>
            <p:cNvSpPr txBox="1">
              <a:spLocks/>
            </p:cNvSpPr>
            <p:nvPr/>
          </p:nvSpPr>
          <p:spPr>
            <a:xfrm>
              <a:off x="545547" y="1829336"/>
              <a:ext cx="753448" cy="169110"/>
            </a:xfrm>
            <a:prstGeom prst="rect">
              <a:avLst/>
            </a:prstGeom>
          </p:spPr>
          <p:txBody>
            <a:bodyPr vert="horz" wrap="square" lIns="91440" tIns="45720" rIns="91440" bIns="45720" rtlCol="0" anchor="ctr">
              <a:noAutofit/>
            </a:bodyPr>
            <a:lstStyle>
              <a:lvl1pPr algn="l" defTabSz="914400" rtl="0" eaLnBrk="1" latinLnBrk="0" hangingPunct="1">
                <a:lnSpc>
                  <a:spcPct val="90000"/>
                </a:lnSpc>
                <a:spcBef>
                  <a:spcPct val="0"/>
                </a:spcBef>
                <a:buNone/>
                <a:defRPr sz="3200" b="1" kern="1200">
                  <a:solidFill>
                    <a:schemeClr val="bg1"/>
                  </a:solidFill>
                  <a:latin typeface="Roboto" panose="02000000000000000000" pitchFamily="2" charset="0"/>
                  <a:ea typeface="Roboto" panose="02000000000000000000" pitchFamily="2" charset="0"/>
                  <a:cs typeface="+mj-cs"/>
                </a:defRPr>
              </a:lvl1pPr>
            </a:lstStyle>
            <a:p>
              <a:pPr algn="ctr"/>
              <a:r>
                <a:rPr lang="en-GB" dirty="0">
                  <a:solidFill>
                    <a:schemeClr val="accent2"/>
                  </a:solidFill>
                </a:rPr>
                <a:t>1</a:t>
              </a:r>
            </a:p>
          </p:txBody>
        </p:sp>
      </p:grpSp>
      <p:grpSp>
        <p:nvGrpSpPr>
          <p:cNvPr id="31" name="Group 30">
            <a:extLst>
              <a:ext uri="{FF2B5EF4-FFF2-40B4-BE49-F238E27FC236}">
                <a16:creationId xmlns:a16="http://schemas.microsoft.com/office/drawing/2014/main" id="{FAAF3466-E9DE-4FCE-ADC4-89E85FAA109E}"/>
              </a:ext>
            </a:extLst>
          </p:cNvPr>
          <p:cNvGrpSpPr/>
          <p:nvPr/>
        </p:nvGrpSpPr>
        <p:grpSpPr>
          <a:xfrm>
            <a:off x="1290617" y="2420335"/>
            <a:ext cx="753448" cy="649607"/>
            <a:chOff x="1210696" y="2849125"/>
            <a:chExt cx="753448" cy="649607"/>
          </a:xfrm>
        </p:grpSpPr>
        <p:sp>
          <p:nvSpPr>
            <p:cNvPr id="20" name="Oval 19">
              <a:extLst>
                <a:ext uri="{FF2B5EF4-FFF2-40B4-BE49-F238E27FC236}">
                  <a16:creationId xmlns:a16="http://schemas.microsoft.com/office/drawing/2014/main" id="{F0A103D7-A634-4533-A0A4-C70C570B5ED9}"/>
                </a:ext>
              </a:extLst>
            </p:cNvPr>
            <p:cNvSpPr/>
            <p:nvPr/>
          </p:nvSpPr>
          <p:spPr>
            <a:xfrm>
              <a:off x="1262617" y="2849125"/>
              <a:ext cx="649607" cy="649607"/>
            </a:xfrm>
            <a:prstGeom prst="ellipse">
              <a:avLst/>
            </a:prstGeom>
            <a:solidFill>
              <a:schemeClr val="accent3"/>
            </a:solidFill>
            <a:ln w="38100">
              <a:noFill/>
            </a:ln>
            <a:effectLst>
              <a:glow rad="279400">
                <a:schemeClr val="accent1">
                  <a:alpha val="43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solidFill>
                  <a:schemeClr val="bg1"/>
                </a:solidFill>
                <a:latin typeface="Raleway" charset="0"/>
              </a:endParaRPr>
            </a:p>
          </p:txBody>
        </p:sp>
        <p:sp>
          <p:nvSpPr>
            <p:cNvPr id="21" name="Title 1">
              <a:extLst>
                <a:ext uri="{FF2B5EF4-FFF2-40B4-BE49-F238E27FC236}">
                  <a16:creationId xmlns:a16="http://schemas.microsoft.com/office/drawing/2014/main" id="{DEDCF53D-5F23-4661-AD88-F0D5CD4CF71A}"/>
                </a:ext>
              </a:extLst>
            </p:cNvPr>
            <p:cNvSpPr txBox="1">
              <a:spLocks/>
            </p:cNvSpPr>
            <p:nvPr/>
          </p:nvSpPr>
          <p:spPr>
            <a:xfrm>
              <a:off x="1210696" y="3103887"/>
              <a:ext cx="753448" cy="169110"/>
            </a:xfrm>
            <a:prstGeom prst="rect">
              <a:avLst/>
            </a:prstGeom>
          </p:spPr>
          <p:txBody>
            <a:bodyPr vert="horz" wrap="square" lIns="91440" tIns="45720" rIns="91440" bIns="45720" rtlCol="0" anchor="ctr">
              <a:noAutofit/>
            </a:bodyPr>
            <a:lstStyle>
              <a:lvl1pPr algn="l" defTabSz="914400" rtl="0" eaLnBrk="1" latinLnBrk="0" hangingPunct="1">
                <a:lnSpc>
                  <a:spcPct val="90000"/>
                </a:lnSpc>
                <a:spcBef>
                  <a:spcPct val="0"/>
                </a:spcBef>
                <a:buNone/>
                <a:defRPr sz="3200" b="1" kern="1200">
                  <a:solidFill>
                    <a:schemeClr val="bg1"/>
                  </a:solidFill>
                  <a:latin typeface="Roboto" panose="02000000000000000000" pitchFamily="2" charset="0"/>
                  <a:ea typeface="Roboto" panose="02000000000000000000" pitchFamily="2" charset="0"/>
                  <a:cs typeface="+mj-cs"/>
                </a:defRPr>
              </a:lvl1pPr>
            </a:lstStyle>
            <a:p>
              <a:pPr algn="ctr"/>
              <a:r>
                <a:rPr lang="en-GB" dirty="0">
                  <a:solidFill>
                    <a:schemeClr val="accent2"/>
                  </a:solidFill>
                </a:rPr>
                <a:t>2</a:t>
              </a:r>
            </a:p>
          </p:txBody>
        </p:sp>
      </p:grpSp>
      <p:grpSp>
        <p:nvGrpSpPr>
          <p:cNvPr id="32" name="Group 31">
            <a:extLst>
              <a:ext uri="{FF2B5EF4-FFF2-40B4-BE49-F238E27FC236}">
                <a16:creationId xmlns:a16="http://schemas.microsoft.com/office/drawing/2014/main" id="{C3241A56-6D10-4569-8CF1-FB1F994D7A45}"/>
              </a:ext>
            </a:extLst>
          </p:cNvPr>
          <p:cNvGrpSpPr/>
          <p:nvPr/>
        </p:nvGrpSpPr>
        <p:grpSpPr>
          <a:xfrm>
            <a:off x="1565624" y="3337158"/>
            <a:ext cx="753448" cy="649607"/>
            <a:chOff x="586522" y="3634721"/>
            <a:chExt cx="753448" cy="649607"/>
          </a:xfrm>
        </p:grpSpPr>
        <p:sp>
          <p:nvSpPr>
            <p:cNvPr id="23" name="Oval 22">
              <a:extLst>
                <a:ext uri="{FF2B5EF4-FFF2-40B4-BE49-F238E27FC236}">
                  <a16:creationId xmlns:a16="http://schemas.microsoft.com/office/drawing/2014/main" id="{B7FDE3AB-0993-415B-9F91-0D54E126649E}"/>
                </a:ext>
              </a:extLst>
            </p:cNvPr>
            <p:cNvSpPr/>
            <p:nvPr/>
          </p:nvSpPr>
          <p:spPr>
            <a:xfrm>
              <a:off x="638443" y="3634721"/>
              <a:ext cx="649607" cy="649607"/>
            </a:xfrm>
            <a:prstGeom prst="ellipse">
              <a:avLst/>
            </a:prstGeom>
            <a:solidFill>
              <a:schemeClr val="accent3"/>
            </a:solidFill>
            <a:ln w="38100">
              <a:noFill/>
            </a:ln>
            <a:effectLst>
              <a:glow rad="279400">
                <a:schemeClr val="accent1">
                  <a:alpha val="43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solidFill>
                  <a:schemeClr val="bg1"/>
                </a:solidFill>
                <a:latin typeface="Raleway" charset="0"/>
              </a:endParaRPr>
            </a:p>
          </p:txBody>
        </p:sp>
        <p:sp>
          <p:nvSpPr>
            <p:cNvPr id="24" name="Title 1">
              <a:extLst>
                <a:ext uri="{FF2B5EF4-FFF2-40B4-BE49-F238E27FC236}">
                  <a16:creationId xmlns:a16="http://schemas.microsoft.com/office/drawing/2014/main" id="{897D15FC-390F-430B-B916-2B4ADBCDE448}"/>
                </a:ext>
              </a:extLst>
            </p:cNvPr>
            <p:cNvSpPr txBox="1">
              <a:spLocks/>
            </p:cNvSpPr>
            <p:nvPr/>
          </p:nvSpPr>
          <p:spPr>
            <a:xfrm>
              <a:off x="586522" y="3889483"/>
              <a:ext cx="753448" cy="169110"/>
            </a:xfrm>
            <a:prstGeom prst="rect">
              <a:avLst/>
            </a:prstGeom>
          </p:spPr>
          <p:txBody>
            <a:bodyPr vert="horz" wrap="square" lIns="91440" tIns="45720" rIns="91440" bIns="45720" rtlCol="0" anchor="ctr">
              <a:noAutofit/>
            </a:bodyPr>
            <a:lstStyle>
              <a:lvl1pPr algn="l" defTabSz="914400" rtl="0" eaLnBrk="1" latinLnBrk="0" hangingPunct="1">
                <a:lnSpc>
                  <a:spcPct val="90000"/>
                </a:lnSpc>
                <a:spcBef>
                  <a:spcPct val="0"/>
                </a:spcBef>
                <a:buNone/>
                <a:defRPr sz="3200" b="1" kern="1200">
                  <a:solidFill>
                    <a:schemeClr val="bg1"/>
                  </a:solidFill>
                  <a:latin typeface="Roboto" panose="02000000000000000000" pitchFamily="2" charset="0"/>
                  <a:ea typeface="Roboto" panose="02000000000000000000" pitchFamily="2" charset="0"/>
                  <a:cs typeface="+mj-cs"/>
                </a:defRPr>
              </a:lvl1pPr>
            </a:lstStyle>
            <a:p>
              <a:pPr algn="ctr"/>
              <a:r>
                <a:rPr lang="en-GB" dirty="0">
                  <a:solidFill>
                    <a:schemeClr val="accent2"/>
                  </a:solidFill>
                </a:rPr>
                <a:t>3</a:t>
              </a:r>
            </a:p>
          </p:txBody>
        </p:sp>
      </p:grpSp>
      <p:grpSp>
        <p:nvGrpSpPr>
          <p:cNvPr id="33" name="Group 32">
            <a:extLst>
              <a:ext uri="{FF2B5EF4-FFF2-40B4-BE49-F238E27FC236}">
                <a16:creationId xmlns:a16="http://schemas.microsoft.com/office/drawing/2014/main" id="{EB67F47C-9E62-4ABC-A1F5-C470AED9AC14}"/>
              </a:ext>
            </a:extLst>
          </p:cNvPr>
          <p:cNvGrpSpPr/>
          <p:nvPr/>
        </p:nvGrpSpPr>
        <p:grpSpPr>
          <a:xfrm>
            <a:off x="1290617" y="4249237"/>
            <a:ext cx="753448" cy="649607"/>
            <a:chOff x="1243320" y="4420317"/>
            <a:chExt cx="753448" cy="649607"/>
          </a:xfrm>
        </p:grpSpPr>
        <p:sp>
          <p:nvSpPr>
            <p:cNvPr id="26" name="Oval 25">
              <a:extLst>
                <a:ext uri="{FF2B5EF4-FFF2-40B4-BE49-F238E27FC236}">
                  <a16:creationId xmlns:a16="http://schemas.microsoft.com/office/drawing/2014/main" id="{70CADEF2-0CDA-41F3-896C-92F02CAF1506}"/>
                </a:ext>
              </a:extLst>
            </p:cNvPr>
            <p:cNvSpPr/>
            <p:nvPr/>
          </p:nvSpPr>
          <p:spPr>
            <a:xfrm>
              <a:off x="1295241" y="4420317"/>
              <a:ext cx="649607" cy="649607"/>
            </a:xfrm>
            <a:prstGeom prst="ellipse">
              <a:avLst/>
            </a:prstGeom>
            <a:solidFill>
              <a:schemeClr val="accent3"/>
            </a:solidFill>
            <a:ln w="38100">
              <a:noFill/>
            </a:ln>
            <a:effectLst>
              <a:glow rad="279400">
                <a:schemeClr val="accent1">
                  <a:alpha val="43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solidFill>
                  <a:schemeClr val="bg1"/>
                </a:solidFill>
                <a:latin typeface="Raleway" charset="0"/>
              </a:endParaRPr>
            </a:p>
          </p:txBody>
        </p:sp>
        <p:sp>
          <p:nvSpPr>
            <p:cNvPr id="27" name="Title 1">
              <a:extLst>
                <a:ext uri="{FF2B5EF4-FFF2-40B4-BE49-F238E27FC236}">
                  <a16:creationId xmlns:a16="http://schemas.microsoft.com/office/drawing/2014/main" id="{E87D1905-836A-4759-9C02-62960E198D6E}"/>
                </a:ext>
              </a:extLst>
            </p:cNvPr>
            <p:cNvSpPr txBox="1">
              <a:spLocks/>
            </p:cNvSpPr>
            <p:nvPr/>
          </p:nvSpPr>
          <p:spPr>
            <a:xfrm>
              <a:off x="1243320" y="4675079"/>
              <a:ext cx="753448" cy="169110"/>
            </a:xfrm>
            <a:prstGeom prst="rect">
              <a:avLst/>
            </a:prstGeom>
          </p:spPr>
          <p:txBody>
            <a:bodyPr vert="horz" wrap="square" lIns="91440" tIns="45720" rIns="91440" bIns="45720" rtlCol="0" anchor="ctr">
              <a:noAutofit/>
            </a:bodyPr>
            <a:lstStyle>
              <a:lvl1pPr algn="l" defTabSz="914400" rtl="0" eaLnBrk="1" latinLnBrk="0" hangingPunct="1">
                <a:lnSpc>
                  <a:spcPct val="90000"/>
                </a:lnSpc>
                <a:spcBef>
                  <a:spcPct val="0"/>
                </a:spcBef>
                <a:buNone/>
                <a:defRPr sz="3200" b="1" kern="1200">
                  <a:solidFill>
                    <a:schemeClr val="bg1"/>
                  </a:solidFill>
                  <a:latin typeface="Roboto" panose="02000000000000000000" pitchFamily="2" charset="0"/>
                  <a:ea typeface="Roboto" panose="02000000000000000000" pitchFamily="2" charset="0"/>
                  <a:cs typeface="+mj-cs"/>
                </a:defRPr>
              </a:lvl1pPr>
            </a:lstStyle>
            <a:p>
              <a:pPr algn="ctr"/>
              <a:r>
                <a:rPr lang="en-GB" dirty="0">
                  <a:solidFill>
                    <a:schemeClr val="accent2"/>
                  </a:solidFill>
                </a:rPr>
                <a:t>4</a:t>
              </a:r>
            </a:p>
          </p:txBody>
        </p:sp>
      </p:grpSp>
      <p:grpSp>
        <p:nvGrpSpPr>
          <p:cNvPr id="34" name="Group 33">
            <a:extLst>
              <a:ext uri="{FF2B5EF4-FFF2-40B4-BE49-F238E27FC236}">
                <a16:creationId xmlns:a16="http://schemas.microsoft.com/office/drawing/2014/main" id="{9587B06E-E9C0-42B1-BC5C-94FE9DED99B4}"/>
              </a:ext>
            </a:extLst>
          </p:cNvPr>
          <p:cNvGrpSpPr/>
          <p:nvPr/>
        </p:nvGrpSpPr>
        <p:grpSpPr>
          <a:xfrm>
            <a:off x="545547" y="5057711"/>
            <a:ext cx="753448" cy="649607"/>
            <a:chOff x="1810882" y="5010768"/>
            <a:chExt cx="753448" cy="649607"/>
          </a:xfrm>
        </p:grpSpPr>
        <p:sp>
          <p:nvSpPr>
            <p:cNvPr id="29" name="Oval 28">
              <a:extLst>
                <a:ext uri="{FF2B5EF4-FFF2-40B4-BE49-F238E27FC236}">
                  <a16:creationId xmlns:a16="http://schemas.microsoft.com/office/drawing/2014/main" id="{95EC25DE-736B-47F6-8D77-10217FE38128}"/>
                </a:ext>
              </a:extLst>
            </p:cNvPr>
            <p:cNvSpPr/>
            <p:nvPr/>
          </p:nvSpPr>
          <p:spPr>
            <a:xfrm>
              <a:off x="1862803" y="5010768"/>
              <a:ext cx="649607" cy="649607"/>
            </a:xfrm>
            <a:prstGeom prst="ellipse">
              <a:avLst/>
            </a:prstGeom>
            <a:solidFill>
              <a:schemeClr val="accent3"/>
            </a:solidFill>
            <a:ln w="38100">
              <a:noFill/>
            </a:ln>
            <a:effectLst>
              <a:glow rad="279400">
                <a:schemeClr val="accent1">
                  <a:alpha val="43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solidFill>
                  <a:schemeClr val="bg1"/>
                </a:solidFill>
                <a:latin typeface="Raleway" charset="0"/>
              </a:endParaRPr>
            </a:p>
          </p:txBody>
        </p:sp>
        <p:sp>
          <p:nvSpPr>
            <p:cNvPr id="30" name="Title 1">
              <a:extLst>
                <a:ext uri="{FF2B5EF4-FFF2-40B4-BE49-F238E27FC236}">
                  <a16:creationId xmlns:a16="http://schemas.microsoft.com/office/drawing/2014/main" id="{C5D01C30-DF3A-499D-97D2-49D4C69F2949}"/>
                </a:ext>
              </a:extLst>
            </p:cNvPr>
            <p:cNvSpPr txBox="1">
              <a:spLocks/>
            </p:cNvSpPr>
            <p:nvPr/>
          </p:nvSpPr>
          <p:spPr>
            <a:xfrm>
              <a:off x="1810882" y="5260924"/>
              <a:ext cx="753448" cy="169110"/>
            </a:xfrm>
            <a:prstGeom prst="rect">
              <a:avLst/>
            </a:prstGeom>
          </p:spPr>
          <p:txBody>
            <a:bodyPr vert="horz" wrap="square" lIns="91440" tIns="45720" rIns="91440" bIns="45720" rtlCol="0" anchor="ctr">
              <a:noAutofit/>
            </a:bodyPr>
            <a:lstStyle>
              <a:lvl1pPr algn="l" defTabSz="914400" rtl="0" eaLnBrk="1" latinLnBrk="0" hangingPunct="1">
                <a:lnSpc>
                  <a:spcPct val="90000"/>
                </a:lnSpc>
                <a:spcBef>
                  <a:spcPct val="0"/>
                </a:spcBef>
                <a:buNone/>
                <a:defRPr sz="3200" b="1" kern="1200">
                  <a:solidFill>
                    <a:schemeClr val="bg1"/>
                  </a:solidFill>
                  <a:latin typeface="Roboto" panose="02000000000000000000" pitchFamily="2" charset="0"/>
                  <a:ea typeface="Roboto" panose="02000000000000000000" pitchFamily="2" charset="0"/>
                  <a:cs typeface="+mj-cs"/>
                </a:defRPr>
              </a:lvl1pPr>
            </a:lstStyle>
            <a:p>
              <a:pPr algn="ctr"/>
              <a:r>
                <a:rPr lang="en-GB" dirty="0">
                  <a:solidFill>
                    <a:schemeClr val="accent2"/>
                  </a:solidFill>
                </a:rPr>
                <a:t>5</a:t>
              </a:r>
            </a:p>
          </p:txBody>
        </p:sp>
      </p:grpSp>
      <p:sp>
        <p:nvSpPr>
          <p:cNvPr id="36" name="Text Placeholder 1">
            <a:extLst>
              <a:ext uri="{FF2B5EF4-FFF2-40B4-BE49-F238E27FC236}">
                <a16:creationId xmlns:a16="http://schemas.microsoft.com/office/drawing/2014/main" id="{415F8AA7-EB06-4F88-BE37-AB6554229789}"/>
              </a:ext>
            </a:extLst>
          </p:cNvPr>
          <p:cNvSpPr txBox="1">
            <a:spLocks/>
          </p:cNvSpPr>
          <p:nvPr/>
        </p:nvSpPr>
        <p:spPr>
          <a:xfrm>
            <a:off x="2138585" y="2384919"/>
            <a:ext cx="3480841" cy="720438"/>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800"/>
              </a:spcAft>
              <a:buNone/>
            </a:pPr>
            <a:r>
              <a:rPr lang="en-GB" sz="1800" dirty="0">
                <a:solidFill>
                  <a:schemeClr val="bg1"/>
                </a:solidFill>
                <a:latin typeface="Roboto Light" panose="02000000000000000000" pitchFamily="2" charset="0"/>
                <a:ea typeface="Roboto Light" panose="02000000000000000000" pitchFamily="2" charset="0"/>
              </a:rPr>
              <a:t>MFA</a:t>
            </a:r>
          </a:p>
        </p:txBody>
      </p:sp>
      <p:sp>
        <p:nvSpPr>
          <p:cNvPr id="37" name="Text Placeholder 1">
            <a:extLst>
              <a:ext uri="{FF2B5EF4-FFF2-40B4-BE49-F238E27FC236}">
                <a16:creationId xmlns:a16="http://schemas.microsoft.com/office/drawing/2014/main" id="{9AB66676-6587-4F73-978B-C7F322E5FC05}"/>
              </a:ext>
            </a:extLst>
          </p:cNvPr>
          <p:cNvSpPr txBox="1">
            <a:spLocks/>
          </p:cNvSpPr>
          <p:nvPr/>
        </p:nvSpPr>
        <p:spPr>
          <a:xfrm>
            <a:off x="2399160" y="3301742"/>
            <a:ext cx="3203878" cy="720438"/>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800"/>
              </a:spcAft>
              <a:buNone/>
            </a:pPr>
            <a:r>
              <a:rPr lang="en-GB" sz="1800" dirty="0">
                <a:solidFill>
                  <a:schemeClr val="bg1"/>
                </a:solidFill>
                <a:latin typeface="Roboto Light" panose="02000000000000000000" pitchFamily="2" charset="0"/>
                <a:ea typeface="Roboto Light" panose="02000000000000000000" pitchFamily="2" charset="0"/>
              </a:rPr>
              <a:t>Managed identity</a:t>
            </a:r>
          </a:p>
        </p:txBody>
      </p:sp>
      <p:sp>
        <p:nvSpPr>
          <p:cNvPr id="38" name="Text Placeholder 1">
            <a:extLst>
              <a:ext uri="{FF2B5EF4-FFF2-40B4-BE49-F238E27FC236}">
                <a16:creationId xmlns:a16="http://schemas.microsoft.com/office/drawing/2014/main" id="{2D453EAD-CB9E-4374-AF40-98C8892E4671}"/>
              </a:ext>
            </a:extLst>
          </p:cNvPr>
          <p:cNvSpPr txBox="1">
            <a:spLocks/>
          </p:cNvSpPr>
          <p:nvPr/>
        </p:nvSpPr>
        <p:spPr>
          <a:xfrm>
            <a:off x="2146520" y="4274203"/>
            <a:ext cx="3480841" cy="720438"/>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800"/>
              </a:spcAft>
              <a:buNone/>
            </a:pPr>
            <a:r>
              <a:rPr lang="en-GB" sz="1800" dirty="0">
                <a:solidFill>
                  <a:schemeClr val="bg1"/>
                </a:solidFill>
                <a:latin typeface="Roboto Light" panose="02000000000000000000" pitchFamily="2" charset="0"/>
                <a:ea typeface="Roboto Light" panose="02000000000000000000" pitchFamily="2" charset="0"/>
              </a:rPr>
              <a:t>Headless device identity</a:t>
            </a:r>
          </a:p>
        </p:txBody>
      </p:sp>
      <p:sp>
        <p:nvSpPr>
          <p:cNvPr id="39" name="Text Placeholder 1">
            <a:extLst>
              <a:ext uri="{FF2B5EF4-FFF2-40B4-BE49-F238E27FC236}">
                <a16:creationId xmlns:a16="http://schemas.microsoft.com/office/drawing/2014/main" id="{7BF4FA0C-D27E-461F-BFE0-534DEA048359}"/>
              </a:ext>
            </a:extLst>
          </p:cNvPr>
          <p:cNvSpPr txBox="1">
            <a:spLocks/>
          </p:cNvSpPr>
          <p:nvPr/>
        </p:nvSpPr>
        <p:spPr>
          <a:xfrm>
            <a:off x="1457739" y="5108555"/>
            <a:ext cx="4199515" cy="720438"/>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800"/>
              </a:spcAft>
              <a:buNone/>
            </a:pPr>
            <a:r>
              <a:rPr lang="en-GB" sz="1800" dirty="0">
                <a:solidFill>
                  <a:schemeClr val="bg1"/>
                </a:solidFill>
                <a:latin typeface="Roboto Light" panose="02000000000000000000" pitchFamily="2" charset="0"/>
                <a:ea typeface="Roboto Light" panose="02000000000000000000" pitchFamily="2" charset="0"/>
              </a:rPr>
              <a:t>Explosive growth of static credentials</a:t>
            </a:r>
          </a:p>
        </p:txBody>
      </p:sp>
      <p:grpSp>
        <p:nvGrpSpPr>
          <p:cNvPr id="7" name="Group 6">
            <a:extLst>
              <a:ext uri="{FF2B5EF4-FFF2-40B4-BE49-F238E27FC236}">
                <a16:creationId xmlns:a16="http://schemas.microsoft.com/office/drawing/2014/main" id="{2980B31C-D7F3-407F-AD65-189FEB845E23}"/>
              </a:ext>
            </a:extLst>
          </p:cNvPr>
          <p:cNvGrpSpPr/>
          <p:nvPr/>
        </p:nvGrpSpPr>
        <p:grpSpPr>
          <a:xfrm>
            <a:off x="6226329" y="2609388"/>
            <a:ext cx="5156900" cy="2263838"/>
            <a:chOff x="6892345" y="-2681473"/>
            <a:chExt cx="4003288" cy="1757413"/>
          </a:xfrm>
        </p:grpSpPr>
        <p:pic>
          <p:nvPicPr>
            <p:cNvPr id="43" name="Graphic 42">
              <a:extLst>
                <a:ext uri="{FF2B5EF4-FFF2-40B4-BE49-F238E27FC236}">
                  <a16:creationId xmlns:a16="http://schemas.microsoft.com/office/drawing/2014/main" id="{E037FEC3-7CE1-467D-8BC2-D66837FE0F0A}"/>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025502" y="-2681473"/>
              <a:ext cx="3736975" cy="620338"/>
            </a:xfrm>
            <a:prstGeom prst="rect">
              <a:avLst/>
            </a:prstGeom>
          </p:spPr>
        </p:pic>
        <p:sp>
          <p:nvSpPr>
            <p:cNvPr id="3" name="TextBox 2">
              <a:extLst>
                <a:ext uri="{FF2B5EF4-FFF2-40B4-BE49-F238E27FC236}">
                  <a16:creationId xmlns:a16="http://schemas.microsoft.com/office/drawing/2014/main" id="{4515083D-4CB9-451C-A7D3-5CFB422C2027}"/>
                </a:ext>
              </a:extLst>
            </p:cNvPr>
            <p:cNvSpPr txBox="1"/>
            <p:nvPr/>
          </p:nvSpPr>
          <p:spPr>
            <a:xfrm>
              <a:off x="6892345" y="-1784195"/>
              <a:ext cx="4003288" cy="860135"/>
            </a:xfrm>
            <a:prstGeom prst="rect">
              <a:avLst/>
            </a:prstGeom>
            <a:noFill/>
          </p:spPr>
          <p:txBody>
            <a:bodyPr wrap="square" rtlCol="0">
              <a:spAutoFit/>
            </a:bodyPr>
            <a:lstStyle/>
            <a:p>
              <a:pPr algn="ctr"/>
              <a:r>
                <a:rPr lang="en-GB" sz="6600" spc="300" dirty="0">
                  <a:solidFill>
                    <a:schemeClr val="accent1"/>
                  </a:solidFill>
                  <a:latin typeface="Roboto Bold" panose="02000000000000000000" pitchFamily="2" charset="0"/>
                  <a:ea typeface="Roboto Bold" panose="02000000000000000000" pitchFamily="2" charset="0"/>
                </a:rPr>
                <a:t>LDAP</a:t>
              </a:r>
            </a:p>
          </p:txBody>
        </p:sp>
      </p:grpSp>
      <p:pic>
        <p:nvPicPr>
          <p:cNvPr id="10" name="Picture 2" descr="Image result for mirai botnet">
            <a:extLst>
              <a:ext uri="{FF2B5EF4-FFF2-40B4-BE49-F238E27FC236}">
                <a16:creationId xmlns:a16="http://schemas.microsoft.com/office/drawing/2014/main" id="{2A79E7C7-86A9-4005-B145-1FC2588D561F}"/>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835699" y="3475754"/>
            <a:ext cx="4026170" cy="180333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cctv logo">
            <a:extLst>
              <a:ext uri="{FF2B5EF4-FFF2-40B4-BE49-F238E27FC236}">
                <a16:creationId xmlns:a16="http://schemas.microsoft.com/office/drawing/2014/main" id="{2775B1B4-F0FE-47DB-999B-800706FFB408}"/>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7906796" y="1406280"/>
            <a:ext cx="1883976" cy="189325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34DAF725-8B7C-4A7D-948F-58AD94408AE2}"/>
              </a:ext>
            </a:extLst>
          </p:cNvPr>
          <p:cNvGrpSpPr/>
          <p:nvPr/>
        </p:nvGrpSpPr>
        <p:grpSpPr>
          <a:xfrm>
            <a:off x="6458036" y="1382752"/>
            <a:ext cx="4148344" cy="4326712"/>
            <a:chOff x="6233532" y="959023"/>
            <a:chExt cx="4597351" cy="4795027"/>
          </a:xfrm>
        </p:grpSpPr>
        <p:pic>
          <p:nvPicPr>
            <p:cNvPr id="45" name="Picture 44" descr="A car parked on the side of a building&#10;&#10;Description automatically generated">
              <a:extLst>
                <a:ext uri="{FF2B5EF4-FFF2-40B4-BE49-F238E27FC236}">
                  <a16:creationId xmlns:a16="http://schemas.microsoft.com/office/drawing/2014/main" id="{AD6B6393-9930-46E6-A834-1515C131BD64}"/>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t="-1"/>
            <a:stretch/>
          </p:blipFill>
          <p:spPr>
            <a:xfrm>
              <a:off x="6233532" y="959023"/>
              <a:ext cx="2300202" cy="2397513"/>
            </a:xfrm>
            <a:custGeom>
              <a:avLst/>
              <a:gdLst>
                <a:gd name="connsiteX0" fmla="*/ 0 w 3035299"/>
                <a:gd name="connsiteY0" fmla="*/ 0 h 5607325"/>
                <a:gd name="connsiteX1" fmla="*/ 3035299 w 3035299"/>
                <a:gd name="connsiteY1" fmla="*/ 0 h 5607325"/>
                <a:gd name="connsiteX2" fmla="*/ 3035299 w 3035299"/>
                <a:gd name="connsiteY2" fmla="*/ 5607325 h 5607325"/>
                <a:gd name="connsiteX3" fmla="*/ 0 w 3035299"/>
                <a:gd name="connsiteY3" fmla="*/ 5607325 h 5607325"/>
              </a:gdLst>
              <a:ahLst/>
              <a:cxnLst>
                <a:cxn ang="0">
                  <a:pos x="connsiteX0" y="connsiteY0"/>
                </a:cxn>
                <a:cxn ang="0">
                  <a:pos x="connsiteX1" y="connsiteY1"/>
                </a:cxn>
                <a:cxn ang="0">
                  <a:pos x="connsiteX2" y="connsiteY2"/>
                </a:cxn>
                <a:cxn ang="0">
                  <a:pos x="connsiteX3" y="connsiteY3"/>
                </a:cxn>
              </a:cxnLst>
              <a:rect l="l" t="t" r="r" b="b"/>
              <a:pathLst>
                <a:path w="3035299" h="5607325">
                  <a:moveTo>
                    <a:pt x="0" y="0"/>
                  </a:moveTo>
                  <a:lnTo>
                    <a:pt x="3035299" y="0"/>
                  </a:lnTo>
                  <a:lnTo>
                    <a:pt x="3035299" y="5607325"/>
                  </a:lnTo>
                  <a:lnTo>
                    <a:pt x="0" y="5607325"/>
                  </a:lnTo>
                  <a:close/>
                </a:path>
              </a:pathLst>
            </a:custGeom>
          </p:spPr>
        </p:pic>
        <p:pic>
          <p:nvPicPr>
            <p:cNvPr id="46" name="Picture 45" descr="A large passenger jet sitting on an airport runway&#10;&#10;Description automatically generated">
              <a:extLst>
                <a:ext uri="{FF2B5EF4-FFF2-40B4-BE49-F238E27FC236}">
                  <a16:creationId xmlns:a16="http://schemas.microsoft.com/office/drawing/2014/main" id="{342225D6-1512-4E25-9A84-85E8926E07D1}"/>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6233532" y="3356537"/>
              <a:ext cx="2300200" cy="2397513"/>
            </a:xfrm>
            <a:custGeom>
              <a:avLst/>
              <a:gdLst>
                <a:gd name="connsiteX0" fmla="*/ 0 w 3035299"/>
                <a:gd name="connsiteY0" fmla="*/ 0 h 6229348"/>
                <a:gd name="connsiteX1" fmla="*/ 3035299 w 3035299"/>
                <a:gd name="connsiteY1" fmla="*/ 0 h 6229348"/>
                <a:gd name="connsiteX2" fmla="*/ 3035299 w 3035299"/>
                <a:gd name="connsiteY2" fmla="*/ 6229348 h 6229348"/>
                <a:gd name="connsiteX3" fmla="*/ 0 w 3035299"/>
                <a:gd name="connsiteY3" fmla="*/ 6229348 h 6229348"/>
              </a:gdLst>
              <a:ahLst/>
              <a:cxnLst>
                <a:cxn ang="0">
                  <a:pos x="connsiteX0" y="connsiteY0"/>
                </a:cxn>
                <a:cxn ang="0">
                  <a:pos x="connsiteX1" y="connsiteY1"/>
                </a:cxn>
                <a:cxn ang="0">
                  <a:pos x="connsiteX2" y="connsiteY2"/>
                </a:cxn>
                <a:cxn ang="0">
                  <a:pos x="connsiteX3" y="connsiteY3"/>
                </a:cxn>
              </a:cxnLst>
              <a:rect l="l" t="t" r="r" b="b"/>
              <a:pathLst>
                <a:path w="3035299" h="6229348">
                  <a:moveTo>
                    <a:pt x="0" y="0"/>
                  </a:moveTo>
                  <a:lnTo>
                    <a:pt x="3035299" y="0"/>
                  </a:lnTo>
                  <a:lnTo>
                    <a:pt x="3035299" y="6229348"/>
                  </a:lnTo>
                  <a:lnTo>
                    <a:pt x="0" y="6229348"/>
                  </a:lnTo>
                  <a:close/>
                </a:path>
              </a:pathLst>
            </a:custGeom>
          </p:spPr>
        </p:pic>
        <p:pic>
          <p:nvPicPr>
            <p:cNvPr id="47" name="Picture 46" descr="A group of clouds in the sky&#10;&#10;Description automatically generated">
              <a:extLst>
                <a:ext uri="{FF2B5EF4-FFF2-40B4-BE49-F238E27FC236}">
                  <a16:creationId xmlns:a16="http://schemas.microsoft.com/office/drawing/2014/main" id="{85C8BBE3-CEEC-482E-B1F1-26C8FECD918C}"/>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8530683" y="959024"/>
              <a:ext cx="2300200" cy="2397513"/>
            </a:xfrm>
            <a:custGeom>
              <a:avLst/>
              <a:gdLst>
                <a:gd name="connsiteX0" fmla="*/ 0 w 3069168"/>
                <a:gd name="connsiteY0" fmla="*/ 0 h 6229350"/>
                <a:gd name="connsiteX1" fmla="*/ 3069168 w 3069168"/>
                <a:gd name="connsiteY1" fmla="*/ 0 h 6229350"/>
                <a:gd name="connsiteX2" fmla="*/ 3069168 w 3069168"/>
                <a:gd name="connsiteY2" fmla="*/ 6229350 h 6229350"/>
                <a:gd name="connsiteX3" fmla="*/ 0 w 3069168"/>
                <a:gd name="connsiteY3" fmla="*/ 6229350 h 6229350"/>
              </a:gdLst>
              <a:ahLst/>
              <a:cxnLst>
                <a:cxn ang="0">
                  <a:pos x="connsiteX0" y="connsiteY0"/>
                </a:cxn>
                <a:cxn ang="0">
                  <a:pos x="connsiteX1" y="connsiteY1"/>
                </a:cxn>
                <a:cxn ang="0">
                  <a:pos x="connsiteX2" y="connsiteY2"/>
                </a:cxn>
                <a:cxn ang="0">
                  <a:pos x="connsiteX3" y="connsiteY3"/>
                </a:cxn>
              </a:cxnLst>
              <a:rect l="l" t="t" r="r" b="b"/>
              <a:pathLst>
                <a:path w="3069168" h="6229350">
                  <a:moveTo>
                    <a:pt x="0" y="0"/>
                  </a:moveTo>
                  <a:lnTo>
                    <a:pt x="3069168" y="0"/>
                  </a:lnTo>
                  <a:lnTo>
                    <a:pt x="3069168" y="6229350"/>
                  </a:lnTo>
                  <a:lnTo>
                    <a:pt x="0" y="6229350"/>
                  </a:lnTo>
                  <a:close/>
                </a:path>
              </a:pathLst>
            </a:custGeom>
          </p:spPr>
        </p:pic>
        <p:pic>
          <p:nvPicPr>
            <p:cNvPr id="44" name="Picture 43" descr="A room with a desk and chair&#10;&#10;Description automatically generated">
              <a:extLst>
                <a:ext uri="{FF2B5EF4-FFF2-40B4-BE49-F238E27FC236}">
                  <a16:creationId xmlns:a16="http://schemas.microsoft.com/office/drawing/2014/main" id="{D07702D9-A00E-4F4A-8D28-CED36978A1D9}"/>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t="-1"/>
            <a:stretch/>
          </p:blipFill>
          <p:spPr>
            <a:xfrm>
              <a:off x="8530683" y="3356537"/>
              <a:ext cx="2297151" cy="2397513"/>
            </a:xfrm>
            <a:prstGeom prst="rect">
              <a:avLst/>
            </a:prstGeom>
          </p:spPr>
        </p:pic>
      </p:grpSp>
    </p:spTree>
    <p:custDataLst>
      <p:tags r:id="rId1"/>
    </p:custDataLst>
    <p:extLst>
      <p:ext uri="{BB962C8B-B14F-4D97-AF65-F5344CB8AC3E}">
        <p14:creationId xmlns:p14="http://schemas.microsoft.com/office/powerpoint/2010/main" val="16242740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22F604-67A9-4BF9-9B6A-F9785D9DFC1B}"/>
              </a:ext>
            </a:extLst>
          </p:cNvPr>
          <p:cNvSpPr>
            <a:spLocks noGrp="1"/>
          </p:cNvSpPr>
          <p:nvPr>
            <p:ph type="title"/>
          </p:nvPr>
        </p:nvSpPr>
        <p:spPr/>
        <p:txBody>
          <a:bodyPr/>
          <a:lstStyle/>
          <a:p>
            <a:r>
              <a:rPr lang="en-US" dirty="0"/>
              <a:t>Legislation – Identity Requirements</a:t>
            </a:r>
          </a:p>
        </p:txBody>
      </p:sp>
      <p:grpSp>
        <p:nvGrpSpPr>
          <p:cNvPr id="2" name="Group 1">
            <a:extLst>
              <a:ext uri="{FF2B5EF4-FFF2-40B4-BE49-F238E27FC236}">
                <a16:creationId xmlns:a16="http://schemas.microsoft.com/office/drawing/2014/main" id="{964E9324-20E7-478A-B46B-99801DAB5608}"/>
              </a:ext>
            </a:extLst>
          </p:cNvPr>
          <p:cNvGrpSpPr/>
          <p:nvPr/>
        </p:nvGrpSpPr>
        <p:grpSpPr>
          <a:xfrm>
            <a:off x="-112343" y="1257299"/>
            <a:ext cx="6685007" cy="4972326"/>
            <a:chOff x="-112343" y="1257299"/>
            <a:chExt cx="6685007" cy="4972326"/>
          </a:xfrm>
        </p:grpSpPr>
        <p:pic>
          <p:nvPicPr>
            <p:cNvPr id="20" name="Picture 19" descr="A picture containing stationary&#10;&#10;Description automatically generated">
              <a:extLst>
                <a:ext uri="{FF2B5EF4-FFF2-40B4-BE49-F238E27FC236}">
                  <a16:creationId xmlns:a16="http://schemas.microsoft.com/office/drawing/2014/main" id="{E97DDB6A-1471-4F83-B1A2-DA75D3DE7C5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10800000">
              <a:off x="-112343" y="1257299"/>
              <a:ext cx="6685007" cy="4972326"/>
            </a:xfrm>
            <a:prstGeom prst="rect">
              <a:avLst/>
            </a:prstGeom>
            <a:effectLst>
              <a:outerShdw blurRad="254000" dist="190500" dir="2700000" algn="tl" rotWithShape="0">
                <a:prstClr val="black">
                  <a:alpha val="40000"/>
                </a:prstClr>
              </a:outerShdw>
            </a:effectLst>
          </p:spPr>
        </p:pic>
        <p:sp>
          <p:nvSpPr>
            <p:cNvPr id="6" name="Rectangle 5">
              <a:extLst>
                <a:ext uri="{FF2B5EF4-FFF2-40B4-BE49-F238E27FC236}">
                  <a16:creationId xmlns:a16="http://schemas.microsoft.com/office/drawing/2014/main" id="{D4953CFC-8F05-4999-AAF0-179F28CFCBD4}"/>
                </a:ext>
              </a:extLst>
            </p:cNvPr>
            <p:cNvSpPr/>
            <p:nvPr/>
          </p:nvSpPr>
          <p:spPr>
            <a:xfrm>
              <a:off x="1403166" y="2143072"/>
              <a:ext cx="3877313" cy="3416320"/>
            </a:xfrm>
            <a:prstGeom prst="rect">
              <a:avLst/>
            </a:prstGeom>
          </p:spPr>
          <p:txBody>
            <a:bodyPr wrap="square">
              <a:spAutoFit/>
            </a:bodyPr>
            <a:lstStyle/>
            <a:p>
              <a:r>
                <a:rPr lang="en-CA" b="1" dirty="0">
                  <a:solidFill>
                    <a:schemeClr val="accent3">
                      <a:lumMod val="10000"/>
                    </a:schemeClr>
                  </a:solidFill>
                  <a:latin typeface="Times New Roman" panose="02020603050405020304" pitchFamily="18" charset="0"/>
                  <a:cs typeface="Times New Roman" panose="02020603050405020304" pitchFamily="18" charset="0"/>
                </a:rPr>
                <a:t>State Law</a:t>
              </a:r>
            </a:p>
            <a:p>
              <a:endParaRPr lang="en-CA" dirty="0">
                <a:solidFill>
                  <a:schemeClr val="accent3">
                    <a:lumMod val="10000"/>
                  </a:schemeClr>
                </a:solidFill>
                <a:latin typeface="Times New Roman" panose="02020603050405020304" pitchFamily="18" charset="0"/>
                <a:cs typeface="Times New Roman" panose="02020603050405020304" pitchFamily="18" charset="0"/>
              </a:endParaRPr>
            </a:p>
            <a:p>
              <a:r>
                <a:rPr lang="en-CA" dirty="0">
                  <a:solidFill>
                    <a:schemeClr val="accent3">
                      <a:lumMod val="10000"/>
                    </a:schemeClr>
                  </a:solidFill>
                  <a:latin typeface="Times New Roman" panose="02020603050405020304" pitchFamily="18" charset="0"/>
                  <a:cs typeface="Times New Roman" panose="02020603050405020304" pitchFamily="18" charset="0"/>
                </a:rPr>
                <a:t>California Senate Bill 327</a:t>
              </a:r>
            </a:p>
            <a:p>
              <a:r>
                <a:rPr lang="en-CA" dirty="0">
                  <a:solidFill>
                    <a:schemeClr val="accent3">
                      <a:lumMod val="10000"/>
                    </a:schemeClr>
                  </a:solidFill>
                  <a:latin typeface="Times New Roman" panose="02020603050405020304" pitchFamily="18" charset="0"/>
                  <a:cs typeface="Times New Roman" panose="02020603050405020304" pitchFamily="18" charset="0"/>
                </a:rPr>
                <a:t>Section 1798.91.05 (b)</a:t>
              </a:r>
            </a:p>
            <a:p>
              <a:endParaRPr lang="en-CA" dirty="0">
                <a:solidFill>
                  <a:schemeClr val="accent3">
                    <a:lumMod val="10000"/>
                  </a:schemeClr>
                </a:solidFill>
                <a:latin typeface="Times New Roman" panose="02020603050405020304" pitchFamily="18" charset="0"/>
                <a:cs typeface="Times New Roman" panose="02020603050405020304" pitchFamily="18" charset="0"/>
              </a:endParaRPr>
            </a:p>
            <a:p>
              <a:r>
                <a:rPr lang="en-CA" dirty="0">
                  <a:solidFill>
                    <a:schemeClr val="accent3">
                      <a:lumMod val="10000"/>
                    </a:schemeClr>
                  </a:solidFill>
                  <a:latin typeface="Times New Roman" panose="02020603050405020304" pitchFamily="18" charset="0"/>
                  <a:cs typeface="Times New Roman" panose="02020603050405020304" pitchFamily="18" charset="0"/>
                </a:rPr>
                <a:t>The device contains a security feature that requires a user to generate a new means of authentication before access is granted to the device for the first time.</a:t>
              </a:r>
            </a:p>
            <a:p>
              <a:endParaRPr lang="en-CA" dirty="0">
                <a:solidFill>
                  <a:schemeClr val="accent3">
                    <a:lumMod val="10000"/>
                  </a:schemeClr>
                </a:solidFill>
                <a:latin typeface="Times New Roman" panose="02020603050405020304" pitchFamily="18" charset="0"/>
                <a:cs typeface="Times New Roman" panose="02020603050405020304" pitchFamily="18" charset="0"/>
              </a:endParaRPr>
            </a:p>
            <a:p>
              <a:r>
                <a:rPr lang="en-CA" dirty="0">
                  <a:solidFill>
                    <a:schemeClr val="accent3">
                      <a:lumMod val="10000"/>
                    </a:schemeClr>
                  </a:solidFill>
                  <a:latin typeface="Times New Roman" panose="02020603050405020304" pitchFamily="18" charset="0"/>
                  <a:cs typeface="Times New Roman" panose="02020603050405020304" pitchFamily="18" charset="0"/>
                </a:rPr>
                <a:t>Devices must comply by January 1 2020</a:t>
              </a:r>
              <a:endParaRPr lang="en-US" dirty="0">
                <a:solidFill>
                  <a:schemeClr val="accent3">
                    <a:lumMod val="10000"/>
                  </a:schemeClr>
                </a:solidFill>
                <a:latin typeface="Times New Roman" panose="02020603050405020304" pitchFamily="18" charset="0"/>
                <a:cs typeface="Times New Roman" panose="02020603050405020304" pitchFamily="18" charset="0"/>
              </a:endParaRPr>
            </a:p>
          </p:txBody>
        </p:sp>
      </p:grpSp>
      <p:sp>
        <p:nvSpPr>
          <p:cNvPr id="7" name="TextBox 6">
            <a:extLst>
              <a:ext uri="{FF2B5EF4-FFF2-40B4-BE49-F238E27FC236}">
                <a16:creationId xmlns:a16="http://schemas.microsoft.com/office/drawing/2014/main" id="{DC013BB2-376B-4EA9-87F4-68CCE9CCADFD}"/>
              </a:ext>
            </a:extLst>
          </p:cNvPr>
          <p:cNvSpPr txBox="1"/>
          <p:nvPr/>
        </p:nvSpPr>
        <p:spPr>
          <a:xfrm>
            <a:off x="6952125" y="1302335"/>
            <a:ext cx="3789579" cy="369332"/>
          </a:xfrm>
          <a:prstGeom prst="rect">
            <a:avLst/>
          </a:prstGeom>
          <a:noFill/>
        </p:spPr>
        <p:txBody>
          <a:bodyPr wrap="square" rtlCol="0">
            <a:spAutoFit/>
          </a:bodyPr>
          <a:lstStyle/>
          <a:p>
            <a:pPr algn="ctr"/>
            <a:r>
              <a:rPr lang="en-CA" b="1" dirty="0">
                <a:solidFill>
                  <a:schemeClr val="accent1"/>
                </a:solidFill>
                <a:latin typeface="Roboto" panose="02000000000000000000" pitchFamily="2" charset="0"/>
                <a:ea typeface="Roboto" panose="02000000000000000000" pitchFamily="2" charset="0"/>
              </a:rPr>
              <a:t>Proposed Federal Law</a:t>
            </a:r>
          </a:p>
        </p:txBody>
      </p:sp>
      <p:grpSp>
        <p:nvGrpSpPr>
          <p:cNvPr id="5" name="Group 4">
            <a:extLst>
              <a:ext uri="{FF2B5EF4-FFF2-40B4-BE49-F238E27FC236}">
                <a16:creationId xmlns:a16="http://schemas.microsoft.com/office/drawing/2014/main" id="{6D55FC85-65F2-4508-BDD2-5E63B37BBBED}"/>
              </a:ext>
            </a:extLst>
          </p:cNvPr>
          <p:cNvGrpSpPr/>
          <p:nvPr/>
        </p:nvGrpSpPr>
        <p:grpSpPr>
          <a:xfrm>
            <a:off x="5659810" y="1123950"/>
            <a:ext cx="6685007" cy="5105678"/>
            <a:chOff x="5659810" y="1123950"/>
            <a:chExt cx="6685007" cy="5105678"/>
          </a:xfrm>
        </p:grpSpPr>
        <p:pic>
          <p:nvPicPr>
            <p:cNvPr id="19" name="Picture 18" descr="A picture containing stationary&#10;&#10;Description automatically generated">
              <a:extLst>
                <a:ext uri="{FF2B5EF4-FFF2-40B4-BE49-F238E27FC236}">
                  <a16:creationId xmlns:a16="http://schemas.microsoft.com/office/drawing/2014/main" id="{49F2C8AB-ED72-4CF1-89A1-D2ABAFEACE1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659810" y="1123950"/>
              <a:ext cx="6685007" cy="5105678"/>
            </a:xfrm>
            <a:prstGeom prst="rect">
              <a:avLst/>
            </a:prstGeom>
            <a:effectLst>
              <a:outerShdw blurRad="254000" dist="190500" dir="2700000" algn="tl" rotWithShape="0">
                <a:prstClr val="black">
                  <a:alpha val="40000"/>
                </a:prstClr>
              </a:outerShdw>
            </a:effectLst>
          </p:spPr>
        </p:pic>
        <p:sp>
          <p:nvSpPr>
            <p:cNvPr id="12" name="Rectangle 11">
              <a:extLst>
                <a:ext uri="{FF2B5EF4-FFF2-40B4-BE49-F238E27FC236}">
                  <a16:creationId xmlns:a16="http://schemas.microsoft.com/office/drawing/2014/main" id="{24F2E92E-CEBB-435A-8208-E7C7BD01EAC1}"/>
                </a:ext>
              </a:extLst>
            </p:cNvPr>
            <p:cNvSpPr/>
            <p:nvPr/>
          </p:nvSpPr>
          <p:spPr>
            <a:xfrm>
              <a:off x="6936014" y="2122392"/>
              <a:ext cx="3140713" cy="923330"/>
            </a:xfrm>
            <a:prstGeom prst="rect">
              <a:avLst/>
            </a:prstGeom>
          </p:spPr>
          <p:txBody>
            <a:bodyPr wrap="square">
              <a:spAutoFit/>
            </a:bodyPr>
            <a:lstStyle/>
            <a:p>
              <a:r>
                <a:rPr lang="en-CA" b="1" dirty="0">
                  <a:solidFill>
                    <a:schemeClr val="accent3">
                      <a:lumMod val="10000"/>
                    </a:schemeClr>
                  </a:solidFill>
                  <a:latin typeface="Times New Roman" panose="02020603050405020304" pitchFamily="18" charset="0"/>
                  <a:cs typeface="Times New Roman" panose="02020603050405020304" pitchFamily="18" charset="0"/>
                </a:rPr>
                <a:t>Internet of Things (IoT) Cybersecurity Improvement Act of 2019</a:t>
              </a:r>
              <a:endParaRPr lang="en-US" dirty="0">
                <a:solidFill>
                  <a:schemeClr val="accent3">
                    <a:lumMod val="10000"/>
                  </a:schemeClr>
                </a:solidFill>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0AB28FFF-0F81-471A-B53A-F8D08F68F5A6}"/>
                </a:ext>
              </a:extLst>
            </p:cNvPr>
            <p:cNvSpPr/>
            <p:nvPr/>
          </p:nvSpPr>
          <p:spPr>
            <a:xfrm>
              <a:off x="6936014" y="3168294"/>
              <a:ext cx="3991613" cy="2585323"/>
            </a:xfrm>
            <a:prstGeom prst="rect">
              <a:avLst/>
            </a:prstGeom>
          </p:spPr>
          <p:txBody>
            <a:bodyPr wrap="square">
              <a:spAutoFit/>
            </a:bodyPr>
            <a:lstStyle/>
            <a:p>
              <a:r>
                <a:rPr lang="en-CA" sz="1600" dirty="0">
                  <a:solidFill>
                    <a:schemeClr val="accent3">
                      <a:lumMod val="10000"/>
                    </a:schemeClr>
                  </a:solidFill>
                  <a:latin typeface="Times New Roman" panose="02020603050405020304" pitchFamily="18" charset="0"/>
                  <a:cs typeface="Times New Roman" panose="02020603050405020304" pitchFamily="18" charset="0"/>
                </a:rPr>
                <a:t>(2) MATTERS ADDRESSED. – In ensuring efforts are completed under paragraph (1), the Director shall also ensure that such efforts address, at a minimum, the following considerations for covered devices:</a:t>
              </a:r>
            </a:p>
            <a:p>
              <a:endParaRPr lang="en-CA" sz="1600" dirty="0">
                <a:solidFill>
                  <a:schemeClr val="accent3">
                    <a:lumMod val="10000"/>
                  </a:schemeClr>
                </a:solidFill>
                <a:latin typeface="Times New Roman" panose="02020603050405020304" pitchFamily="18" charset="0"/>
                <a:cs typeface="Times New Roman" panose="02020603050405020304" pitchFamily="18" charset="0"/>
              </a:endParaRPr>
            </a:p>
            <a:p>
              <a:pPr marL="342900" indent="-342900">
                <a:buAutoNum type="alphaUcParenBoth"/>
              </a:pPr>
              <a:r>
                <a:rPr lang="en-CA" sz="1600" dirty="0">
                  <a:solidFill>
                    <a:schemeClr val="accent3">
                      <a:lumMod val="10000"/>
                    </a:schemeClr>
                  </a:solidFill>
                  <a:latin typeface="Times New Roman" panose="02020603050405020304" pitchFamily="18" charset="0"/>
                  <a:cs typeface="Times New Roman" panose="02020603050405020304" pitchFamily="18" charset="0"/>
                </a:rPr>
                <a:t>Secure Development.</a:t>
              </a:r>
            </a:p>
            <a:p>
              <a:pPr marL="342900" indent="-342900">
                <a:buAutoNum type="alphaUcParenBoth"/>
              </a:pPr>
              <a:r>
                <a:rPr lang="en-CA" sz="1600" dirty="0">
                  <a:solidFill>
                    <a:schemeClr val="accent3">
                      <a:lumMod val="10000"/>
                    </a:schemeClr>
                  </a:solidFill>
                  <a:latin typeface="Times New Roman" panose="02020603050405020304" pitchFamily="18" charset="0"/>
                  <a:cs typeface="Times New Roman" panose="02020603050405020304" pitchFamily="18" charset="0"/>
                </a:rPr>
                <a:t>Identity management,</a:t>
              </a:r>
            </a:p>
            <a:p>
              <a:pPr marL="342900" indent="-342900">
                <a:buAutoNum type="alphaUcParenBoth"/>
              </a:pPr>
              <a:r>
                <a:rPr lang="en-CA" sz="1600" dirty="0">
                  <a:solidFill>
                    <a:schemeClr val="accent3">
                      <a:lumMod val="10000"/>
                    </a:schemeClr>
                  </a:solidFill>
                  <a:latin typeface="Times New Roman" panose="02020603050405020304" pitchFamily="18" charset="0"/>
                  <a:cs typeface="Times New Roman" panose="02020603050405020304" pitchFamily="18" charset="0"/>
                </a:rPr>
                <a:t>Patching.</a:t>
              </a:r>
            </a:p>
            <a:p>
              <a:pPr marL="342900" indent="-342900">
                <a:buAutoNum type="alphaUcParenBoth"/>
              </a:pPr>
              <a:r>
                <a:rPr lang="en-CA" sz="1600" dirty="0">
                  <a:solidFill>
                    <a:schemeClr val="accent3">
                      <a:lumMod val="10000"/>
                    </a:schemeClr>
                  </a:solidFill>
                  <a:latin typeface="Times New Roman" panose="02020603050405020304" pitchFamily="18" charset="0"/>
                  <a:cs typeface="Times New Roman" panose="02020603050405020304" pitchFamily="18" charset="0"/>
                </a:rPr>
                <a:t>Configuration management.</a:t>
              </a:r>
              <a:endParaRPr lang="en-US" sz="1600" dirty="0">
                <a:solidFill>
                  <a:schemeClr val="accent3">
                    <a:lumMod val="10000"/>
                  </a:schemeClr>
                </a:solidFill>
                <a:latin typeface="Times New Roman" panose="02020603050405020304" pitchFamily="18" charset="0"/>
                <a:cs typeface="Times New Roman" panose="02020603050405020304" pitchFamily="18" charset="0"/>
              </a:endParaRPr>
            </a:p>
          </p:txBody>
        </p:sp>
      </p:grpSp>
      <p:sp>
        <p:nvSpPr>
          <p:cNvPr id="14" name="Rectangle: Rounded Corners 13">
            <a:extLst>
              <a:ext uri="{FF2B5EF4-FFF2-40B4-BE49-F238E27FC236}">
                <a16:creationId xmlns:a16="http://schemas.microsoft.com/office/drawing/2014/main" id="{DB042009-BA98-4336-A615-E26929F39AA4}"/>
              </a:ext>
            </a:extLst>
          </p:cNvPr>
          <p:cNvSpPr/>
          <p:nvPr/>
        </p:nvSpPr>
        <p:spPr>
          <a:xfrm>
            <a:off x="6821295" y="4554278"/>
            <a:ext cx="3989460" cy="1296456"/>
          </a:xfrm>
          <a:prstGeom prst="roundRect">
            <a:avLst/>
          </a:prstGeom>
          <a:noFill/>
          <a:ln w="2222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a:extLst>
              <a:ext uri="{FF2B5EF4-FFF2-40B4-BE49-F238E27FC236}">
                <a16:creationId xmlns:a16="http://schemas.microsoft.com/office/drawing/2014/main" id="{ECD192E1-1C39-433F-8F01-70112523DCBC}"/>
              </a:ext>
            </a:extLst>
          </p:cNvPr>
          <p:cNvGrpSpPr/>
          <p:nvPr/>
        </p:nvGrpSpPr>
        <p:grpSpPr>
          <a:xfrm>
            <a:off x="-2" y="6229627"/>
            <a:ext cx="12192001" cy="628373"/>
            <a:chOff x="-2" y="6229627"/>
            <a:chExt cx="12192001" cy="628373"/>
          </a:xfrm>
        </p:grpSpPr>
        <p:sp>
          <p:nvSpPr>
            <p:cNvPr id="16" name="Rectangle 15">
              <a:extLst>
                <a:ext uri="{FF2B5EF4-FFF2-40B4-BE49-F238E27FC236}">
                  <a16:creationId xmlns:a16="http://schemas.microsoft.com/office/drawing/2014/main" id="{1AF4745F-53FF-4BF2-8AE6-B811073D786E}"/>
                </a:ext>
              </a:extLst>
            </p:cNvPr>
            <p:cNvSpPr/>
            <p:nvPr/>
          </p:nvSpPr>
          <p:spPr>
            <a:xfrm>
              <a:off x="-2" y="6229627"/>
              <a:ext cx="12192001" cy="62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a:extLst>
                <a:ext uri="{FF2B5EF4-FFF2-40B4-BE49-F238E27FC236}">
                  <a16:creationId xmlns:a16="http://schemas.microsoft.com/office/drawing/2014/main" id="{AF2EEB07-AB09-4D21-ADE9-C5E6F5AECA0B}"/>
                </a:ext>
              </a:extLst>
            </p:cNvPr>
            <p:cNvPicPr>
              <a:picLocks noChangeAspect="1"/>
            </p:cNvPicPr>
            <p:nvPr/>
          </p:nvPicPr>
          <p:blipFill>
            <a:blip r:embed="rId6" cstate="email">
              <a:lum/>
              <a:extLst>
                <a:ext uri="{28A0092B-C50C-407E-A947-70E740481C1C}">
                  <a14:useLocalDpi xmlns:a14="http://schemas.microsoft.com/office/drawing/2010/main"/>
                </a:ext>
              </a:extLst>
            </a:blip>
            <a:stretch>
              <a:fillRect/>
            </a:stretch>
          </p:blipFill>
          <p:spPr>
            <a:xfrm>
              <a:off x="517902" y="6441704"/>
              <a:ext cx="1021267" cy="210999"/>
            </a:xfrm>
            <a:prstGeom prst="rect">
              <a:avLst/>
            </a:prstGeom>
          </p:spPr>
        </p:pic>
      </p:grpSp>
    </p:spTree>
    <p:custDataLst>
      <p:tags r:id="rId1"/>
    </p:custDataLst>
    <p:extLst>
      <p:ext uri="{BB962C8B-B14F-4D97-AF65-F5344CB8AC3E}">
        <p14:creationId xmlns:p14="http://schemas.microsoft.com/office/powerpoint/2010/main" val="25220192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22F604-67A9-4BF9-9B6A-F9785D9DFC1B}"/>
              </a:ext>
            </a:extLst>
          </p:cNvPr>
          <p:cNvSpPr>
            <a:spLocks noGrp="1"/>
          </p:cNvSpPr>
          <p:nvPr>
            <p:ph type="title"/>
          </p:nvPr>
        </p:nvSpPr>
        <p:spPr/>
        <p:txBody>
          <a:bodyPr/>
          <a:lstStyle/>
          <a:p>
            <a:r>
              <a:rPr lang="en-US" dirty="0"/>
              <a:t>NIST IoT Guidance</a:t>
            </a:r>
          </a:p>
        </p:txBody>
      </p:sp>
      <p:grpSp>
        <p:nvGrpSpPr>
          <p:cNvPr id="2" name="Group 1">
            <a:extLst>
              <a:ext uri="{FF2B5EF4-FFF2-40B4-BE49-F238E27FC236}">
                <a16:creationId xmlns:a16="http://schemas.microsoft.com/office/drawing/2014/main" id="{964E9324-20E7-478A-B46B-99801DAB5608}"/>
              </a:ext>
            </a:extLst>
          </p:cNvPr>
          <p:cNvGrpSpPr/>
          <p:nvPr/>
        </p:nvGrpSpPr>
        <p:grpSpPr>
          <a:xfrm>
            <a:off x="2753494" y="1212850"/>
            <a:ext cx="6685007" cy="4972326"/>
            <a:chOff x="-112343" y="1257299"/>
            <a:chExt cx="6685007" cy="4972326"/>
          </a:xfrm>
        </p:grpSpPr>
        <p:pic>
          <p:nvPicPr>
            <p:cNvPr id="20" name="Picture 19" descr="A picture containing stationary&#10;&#10;Description automatically generated">
              <a:extLst>
                <a:ext uri="{FF2B5EF4-FFF2-40B4-BE49-F238E27FC236}">
                  <a16:creationId xmlns:a16="http://schemas.microsoft.com/office/drawing/2014/main" id="{E97DDB6A-1471-4F83-B1A2-DA75D3DE7C5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10800000">
              <a:off x="-112343" y="1257299"/>
              <a:ext cx="6685007" cy="4972326"/>
            </a:xfrm>
            <a:prstGeom prst="rect">
              <a:avLst/>
            </a:prstGeom>
            <a:effectLst>
              <a:outerShdw blurRad="254000" dist="190500" dir="2700000" algn="tl" rotWithShape="0">
                <a:prstClr val="black">
                  <a:alpha val="40000"/>
                </a:prstClr>
              </a:outerShdw>
            </a:effectLst>
          </p:spPr>
        </p:pic>
        <p:sp>
          <p:nvSpPr>
            <p:cNvPr id="6" name="Rectangle 5">
              <a:extLst>
                <a:ext uri="{FF2B5EF4-FFF2-40B4-BE49-F238E27FC236}">
                  <a16:creationId xmlns:a16="http://schemas.microsoft.com/office/drawing/2014/main" id="{D4953CFC-8F05-4999-AAF0-179F28CFCBD4}"/>
                </a:ext>
              </a:extLst>
            </p:cNvPr>
            <p:cNvSpPr/>
            <p:nvPr/>
          </p:nvSpPr>
          <p:spPr>
            <a:xfrm>
              <a:off x="1403166" y="2143072"/>
              <a:ext cx="3877313" cy="2862322"/>
            </a:xfrm>
            <a:prstGeom prst="rect">
              <a:avLst/>
            </a:prstGeom>
          </p:spPr>
          <p:txBody>
            <a:bodyPr wrap="square">
              <a:spAutoFit/>
            </a:bodyPr>
            <a:lstStyle/>
            <a:p>
              <a:r>
                <a:rPr lang="en-CA" dirty="0">
                  <a:solidFill>
                    <a:schemeClr val="accent3">
                      <a:lumMod val="10000"/>
                    </a:schemeClr>
                  </a:solidFill>
                  <a:latin typeface="Times New Roman" panose="02020603050405020304" pitchFamily="18" charset="0"/>
                  <a:cs typeface="Times New Roman" panose="02020603050405020304" pitchFamily="18" charset="0"/>
                </a:rPr>
                <a:t>Considerations for Managing Internet of Things (IoT) Cybersecurity and Privacy Risks </a:t>
              </a:r>
            </a:p>
            <a:p>
              <a:r>
                <a:rPr lang="en-CA" dirty="0">
                  <a:solidFill>
                    <a:schemeClr val="accent3">
                      <a:lumMod val="10000"/>
                    </a:schemeClr>
                  </a:solidFill>
                  <a:latin typeface="Times New Roman" panose="02020603050405020304" pitchFamily="18" charset="0"/>
                  <a:cs typeface="Times New Roman" panose="02020603050405020304" pitchFamily="18" charset="0"/>
                </a:rPr>
                <a:t>June 2019</a:t>
              </a:r>
            </a:p>
            <a:p>
              <a:endParaRPr lang="en-CA" dirty="0">
                <a:solidFill>
                  <a:schemeClr val="accent3">
                    <a:lumMod val="10000"/>
                  </a:schemeClr>
                </a:solidFill>
                <a:latin typeface="Times New Roman" panose="02020603050405020304" pitchFamily="18" charset="0"/>
                <a:cs typeface="Times New Roman" panose="02020603050405020304" pitchFamily="18" charset="0"/>
              </a:endParaRPr>
            </a:p>
            <a:p>
              <a:r>
                <a:rPr lang="en-CA" dirty="0">
                  <a:solidFill>
                    <a:schemeClr val="accent3">
                      <a:lumMod val="10000"/>
                    </a:schemeClr>
                  </a:solidFill>
                  <a:latin typeface="Times New Roman" panose="02020603050405020304" pitchFamily="18" charset="0"/>
                  <a:cs typeface="Times New Roman" panose="02020603050405020304" pitchFamily="18" charset="0"/>
                </a:rPr>
                <a:t>(NIST IR 8228)</a:t>
              </a:r>
            </a:p>
            <a:p>
              <a:endParaRPr lang="en-CA" dirty="0">
                <a:solidFill>
                  <a:schemeClr val="accent3">
                    <a:lumMod val="10000"/>
                  </a:schemeClr>
                </a:solidFill>
                <a:latin typeface="Times New Roman" panose="02020603050405020304" pitchFamily="18" charset="0"/>
                <a:cs typeface="Times New Roman" panose="02020603050405020304" pitchFamily="18" charset="0"/>
              </a:endParaRPr>
            </a:p>
            <a:p>
              <a:r>
                <a:rPr lang="en-CA" dirty="0">
                  <a:solidFill>
                    <a:schemeClr val="accent3">
                      <a:lumMod val="10000"/>
                    </a:schemeClr>
                  </a:solidFill>
                  <a:latin typeface="Times New Roman" panose="02020603050405020304" pitchFamily="18" charset="0"/>
                  <a:cs typeface="Times New Roman" panose="02020603050405020304" pitchFamily="18" charset="0"/>
                </a:rPr>
                <a:t>1 - Protect device security</a:t>
              </a:r>
            </a:p>
            <a:p>
              <a:r>
                <a:rPr lang="en-CA" dirty="0">
                  <a:solidFill>
                    <a:schemeClr val="accent3">
                      <a:lumMod val="10000"/>
                    </a:schemeClr>
                  </a:solidFill>
                  <a:latin typeface="Times New Roman" panose="02020603050405020304" pitchFamily="18" charset="0"/>
                  <a:cs typeface="Times New Roman" panose="02020603050405020304" pitchFamily="18" charset="0"/>
                </a:rPr>
                <a:t>2 - Protect data security</a:t>
              </a:r>
            </a:p>
            <a:p>
              <a:r>
                <a:rPr lang="en-CA" dirty="0">
                  <a:solidFill>
                    <a:schemeClr val="accent3">
                      <a:lumMod val="10000"/>
                    </a:schemeClr>
                  </a:solidFill>
                  <a:latin typeface="Times New Roman" panose="02020603050405020304" pitchFamily="18" charset="0"/>
                  <a:cs typeface="Times New Roman" panose="02020603050405020304" pitchFamily="18" charset="0"/>
                </a:rPr>
                <a:t>3 - Protect individuals’ privacy</a:t>
              </a:r>
              <a:endParaRPr lang="en-US" dirty="0">
                <a:solidFill>
                  <a:schemeClr val="accent3">
                    <a:lumMod val="10000"/>
                  </a:schemeClr>
                </a:solidFill>
                <a:latin typeface="Times New Roman" panose="02020603050405020304" pitchFamily="18" charset="0"/>
                <a:cs typeface="Times New Roman" panose="02020603050405020304" pitchFamily="18" charset="0"/>
              </a:endParaRPr>
            </a:p>
          </p:txBody>
        </p:sp>
      </p:grpSp>
      <p:sp>
        <p:nvSpPr>
          <p:cNvPr id="7" name="TextBox 6">
            <a:extLst>
              <a:ext uri="{FF2B5EF4-FFF2-40B4-BE49-F238E27FC236}">
                <a16:creationId xmlns:a16="http://schemas.microsoft.com/office/drawing/2014/main" id="{DC013BB2-376B-4EA9-87F4-68CCE9CCADFD}"/>
              </a:ext>
            </a:extLst>
          </p:cNvPr>
          <p:cNvSpPr txBox="1"/>
          <p:nvPr/>
        </p:nvSpPr>
        <p:spPr>
          <a:xfrm>
            <a:off x="3896691" y="1101738"/>
            <a:ext cx="3789579" cy="369332"/>
          </a:xfrm>
          <a:prstGeom prst="rect">
            <a:avLst/>
          </a:prstGeom>
          <a:noFill/>
        </p:spPr>
        <p:txBody>
          <a:bodyPr wrap="square" rtlCol="0">
            <a:spAutoFit/>
          </a:bodyPr>
          <a:lstStyle/>
          <a:p>
            <a:pPr algn="ctr"/>
            <a:r>
              <a:rPr lang="en-CA" b="1" dirty="0">
                <a:solidFill>
                  <a:schemeClr val="accent1"/>
                </a:solidFill>
                <a:latin typeface="Roboto" panose="02000000000000000000" pitchFamily="2" charset="0"/>
                <a:ea typeface="Roboto" panose="02000000000000000000" pitchFamily="2" charset="0"/>
              </a:rPr>
              <a:t>NIST Guidance</a:t>
            </a:r>
          </a:p>
        </p:txBody>
      </p:sp>
      <p:grpSp>
        <p:nvGrpSpPr>
          <p:cNvPr id="15" name="Group 14">
            <a:extLst>
              <a:ext uri="{FF2B5EF4-FFF2-40B4-BE49-F238E27FC236}">
                <a16:creationId xmlns:a16="http://schemas.microsoft.com/office/drawing/2014/main" id="{ECD192E1-1C39-433F-8F01-70112523DCBC}"/>
              </a:ext>
            </a:extLst>
          </p:cNvPr>
          <p:cNvGrpSpPr/>
          <p:nvPr/>
        </p:nvGrpSpPr>
        <p:grpSpPr>
          <a:xfrm>
            <a:off x="-2" y="6229627"/>
            <a:ext cx="12192001" cy="628373"/>
            <a:chOff x="-2" y="6229627"/>
            <a:chExt cx="12192001" cy="628373"/>
          </a:xfrm>
        </p:grpSpPr>
        <p:sp>
          <p:nvSpPr>
            <p:cNvPr id="16" name="Rectangle 15">
              <a:extLst>
                <a:ext uri="{FF2B5EF4-FFF2-40B4-BE49-F238E27FC236}">
                  <a16:creationId xmlns:a16="http://schemas.microsoft.com/office/drawing/2014/main" id="{1AF4745F-53FF-4BF2-8AE6-B811073D786E}"/>
                </a:ext>
              </a:extLst>
            </p:cNvPr>
            <p:cNvSpPr/>
            <p:nvPr/>
          </p:nvSpPr>
          <p:spPr>
            <a:xfrm>
              <a:off x="-2" y="6229627"/>
              <a:ext cx="12192001" cy="62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a:extLst>
                <a:ext uri="{FF2B5EF4-FFF2-40B4-BE49-F238E27FC236}">
                  <a16:creationId xmlns:a16="http://schemas.microsoft.com/office/drawing/2014/main" id="{AF2EEB07-AB09-4D21-ADE9-C5E6F5AECA0B}"/>
                </a:ext>
              </a:extLst>
            </p:cNvPr>
            <p:cNvPicPr>
              <a:picLocks noChangeAspect="1"/>
            </p:cNvPicPr>
            <p:nvPr/>
          </p:nvPicPr>
          <p:blipFill>
            <a:blip r:embed="rId5" cstate="email">
              <a:lum/>
              <a:extLst>
                <a:ext uri="{28A0092B-C50C-407E-A947-70E740481C1C}">
                  <a14:useLocalDpi xmlns:a14="http://schemas.microsoft.com/office/drawing/2010/main"/>
                </a:ext>
              </a:extLst>
            </a:blip>
            <a:stretch>
              <a:fillRect/>
            </a:stretch>
          </p:blipFill>
          <p:spPr>
            <a:xfrm>
              <a:off x="517902" y="6441704"/>
              <a:ext cx="1021267" cy="210999"/>
            </a:xfrm>
            <a:prstGeom prst="rect">
              <a:avLst/>
            </a:prstGeom>
          </p:spPr>
        </p:pic>
      </p:grpSp>
    </p:spTree>
    <p:custDataLst>
      <p:tags r:id="rId1"/>
    </p:custDataLst>
    <p:extLst>
      <p:ext uri="{BB962C8B-B14F-4D97-AF65-F5344CB8AC3E}">
        <p14:creationId xmlns:p14="http://schemas.microsoft.com/office/powerpoint/2010/main" val="17611148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4C9D040D-8541-49BB-9639-EA2E5B5ADEB6}"/>
              </a:ext>
            </a:extLst>
          </p:cNvPr>
          <p:cNvGrpSpPr/>
          <p:nvPr/>
        </p:nvGrpSpPr>
        <p:grpSpPr>
          <a:xfrm>
            <a:off x="6413618" y="1503354"/>
            <a:ext cx="3428882" cy="4226896"/>
            <a:chOff x="6375571" y="6500253"/>
            <a:chExt cx="580412" cy="715493"/>
          </a:xfrm>
        </p:grpSpPr>
        <p:sp>
          <p:nvSpPr>
            <p:cNvPr id="30" name="Freeform: Shape 29">
              <a:extLst>
                <a:ext uri="{FF2B5EF4-FFF2-40B4-BE49-F238E27FC236}">
                  <a16:creationId xmlns:a16="http://schemas.microsoft.com/office/drawing/2014/main" id="{5B021E40-8A39-4C0F-A22A-1AFFB3B0D47E}"/>
                </a:ext>
              </a:extLst>
            </p:cNvPr>
            <p:cNvSpPr/>
            <p:nvPr/>
          </p:nvSpPr>
          <p:spPr>
            <a:xfrm>
              <a:off x="6375571" y="6500253"/>
              <a:ext cx="260179" cy="715493"/>
            </a:xfrm>
            <a:custGeom>
              <a:avLst/>
              <a:gdLst>
                <a:gd name="connsiteX0" fmla="*/ 318935 w 260179"/>
                <a:gd name="connsiteY0" fmla="*/ 0 h 715492"/>
                <a:gd name="connsiteX1" fmla="*/ 19078 w 260179"/>
                <a:gd name="connsiteY1" fmla="*/ 0 h 715492"/>
                <a:gd name="connsiteX2" fmla="*/ 320886 w 260179"/>
                <a:gd name="connsiteY2" fmla="*/ 737608 h 715492"/>
              </a:gdLst>
              <a:ahLst/>
              <a:cxnLst>
                <a:cxn ang="0">
                  <a:pos x="connsiteX0" y="connsiteY0"/>
                </a:cxn>
                <a:cxn ang="0">
                  <a:pos x="connsiteX1" y="connsiteY1"/>
                </a:cxn>
                <a:cxn ang="0">
                  <a:pos x="connsiteX2" y="connsiteY2"/>
                </a:cxn>
              </a:cxnLst>
              <a:rect l="l" t="t" r="r" b="b"/>
              <a:pathLst>
                <a:path w="260179" h="715492">
                  <a:moveTo>
                    <a:pt x="318935" y="0"/>
                  </a:moveTo>
                  <a:cubicBezTo>
                    <a:pt x="318935" y="0"/>
                    <a:pt x="195350" y="133342"/>
                    <a:pt x="19078" y="0"/>
                  </a:cubicBezTo>
                  <a:cubicBezTo>
                    <a:pt x="19078" y="0"/>
                    <a:pt x="-113613" y="519058"/>
                    <a:pt x="320886" y="737608"/>
                  </a:cubicBezTo>
                </a:path>
              </a:pathLst>
            </a:custGeom>
            <a:solidFill>
              <a:schemeClr val="tx1"/>
            </a:solidFill>
            <a:ln w="129540" cap="rnd">
              <a:solidFill>
                <a:schemeClr val="accent1"/>
              </a:solidFill>
              <a:prstDash val="solid"/>
              <a:round/>
            </a:ln>
          </p:spPr>
          <p:txBody>
            <a:bodyPr rtlCol="0" anchor="ctr"/>
            <a:lstStyle/>
            <a:p>
              <a:endParaRPr lang="en-GB"/>
            </a:p>
          </p:txBody>
        </p:sp>
        <p:sp>
          <p:nvSpPr>
            <p:cNvPr id="31" name="Freeform: Shape 30">
              <a:extLst>
                <a:ext uri="{FF2B5EF4-FFF2-40B4-BE49-F238E27FC236}">
                  <a16:creationId xmlns:a16="http://schemas.microsoft.com/office/drawing/2014/main" id="{7652BA59-CCE1-4DB1-A67B-FB2CF4165732}"/>
                </a:ext>
              </a:extLst>
            </p:cNvPr>
            <p:cNvSpPr/>
            <p:nvPr/>
          </p:nvSpPr>
          <p:spPr>
            <a:xfrm>
              <a:off x="6695807" y="6500253"/>
              <a:ext cx="260179" cy="715493"/>
            </a:xfrm>
            <a:custGeom>
              <a:avLst/>
              <a:gdLst>
                <a:gd name="connsiteX0" fmla="*/ 1951 w 260179"/>
                <a:gd name="connsiteY0" fmla="*/ 0 h 715492"/>
                <a:gd name="connsiteX1" fmla="*/ 301808 w 260179"/>
                <a:gd name="connsiteY1" fmla="*/ 0 h 715492"/>
                <a:gd name="connsiteX2" fmla="*/ 0 w 260179"/>
                <a:gd name="connsiteY2" fmla="*/ 737608 h 715492"/>
              </a:gdLst>
              <a:ahLst/>
              <a:cxnLst>
                <a:cxn ang="0">
                  <a:pos x="connsiteX0" y="connsiteY0"/>
                </a:cxn>
                <a:cxn ang="0">
                  <a:pos x="connsiteX1" y="connsiteY1"/>
                </a:cxn>
                <a:cxn ang="0">
                  <a:pos x="connsiteX2" y="connsiteY2"/>
                </a:cxn>
              </a:cxnLst>
              <a:rect l="l" t="t" r="r" b="b"/>
              <a:pathLst>
                <a:path w="260179" h="715492">
                  <a:moveTo>
                    <a:pt x="1951" y="0"/>
                  </a:moveTo>
                  <a:cubicBezTo>
                    <a:pt x="1951" y="0"/>
                    <a:pt x="125537" y="133342"/>
                    <a:pt x="301808" y="0"/>
                  </a:cubicBezTo>
                  <a:cubicBezTo>
                    <a:pt x="301808" y="0"/>
                    <a:pt x="434500" y="519058"/>
                    <a:pt x="0" y="737608"/>
                  </a:cubicBezTo>
                </a:path>
              </a:pathLst>
            </a:custGeom>
            <a:solidFill>
              <a:schemeClr val="tx1"/>
            </a:solidFill>
            <a:ln w="129540" cap="rnd">
              <a:solidFill>
                <a:schemeClr val="accent1"/>
              </a:solidFill>
              <a:prstDash val="solid"/>
              <a:round/>
            </a:ln>
          </p:spPr>
          <p:txBody>
            <a:bodyPr rtlCol="0" anchor="ctr"/>
            <a:lstStyle/>
            <a:p>
              <a:endParaRPr lang="en-GB"/>
            </a:p>
          </p:txBody>
        </p:sp>
      </p:grpSp>
      <p:sp>
        <p:nvSpPr>
          <p:cNvPr id="2" name="Title 1">
            <a:extLst>
              <a:ext uri="{FF2B5EF4-FFF2-40B4-BE49-F238E27FC236}">
                <a16:creationId xmlns:a16="http://schemas.microsoft.com/office/drawing/2014/main" id="{8D632501-15E1-4828-8907-ABD234604396}"/>
              </a:ext>
            </a:extLst>
          </p:cNvPr>
          <p:cNvSpPr>
            <a:spLocks noGrp="1"/>
          </p:cNvSpPr>
          <p:nvPr>
            <p:ph type="title"/>
          </p:nvPr>
        </p:nvSpPr>
        <p:spPr/>
        <p:txBody>
          <a:bodyPr/>
          <a:lstStyle/>
          <a:p>
            <a:r>
              <a:rPr lang="en-GB" dirty="0"/>
              <a:t>IoT risks: integrity</a:t>
            </a:r>
          </a:p>
        </p:txBody>
      </p:sp>
      <p:sp>
        <p:nvSpPr>
          <p:cNvPr id="7" name="Freeform: Shape 6">
            <a:extLst>
              <a:ext uri="{FF2B5EF4-FFF2-40B4-BE49-F238E27FC236}">
                <a16:creationId xmlns:a16="http://schemas.microsoft.com/office/drawing/2014/main" id="{0C15D876-9982-42DA-A711-6B3EF0080634}"/>
              </a:ext>
            </a:extLst>
          </p:cNvPr>
          <p:cNvSpPr/>
          <p:nvPr/>
        </p:nvSpPr>
        <p:spPr>
          <a:xfrm>
            <a:off x="-28658" y="1647817"/>
            <a:ext cx="1965315" cy="3994300"/>
          </a:xfrm>
          <a:custGeom>
            <a:avLst/>
            <a:gdLst>
              <a:gd name="connsiteX0" fmla="*/ 0 w 1965315"/>
              <a:gd name="connsiteY0" fmla="*/ 0 h 3994300"/>
              <a:gd name="connsiteX1" fmla="*/ 170842 w 1965315"/>
              <a:gd name="connsiteY1" fmla="*/ 8627 h 3994300"/>
              <a:gd name="connsiteX2" fmla="*/ 1965315 w 1965315"/>
              <a:gd name="connsiteY2" fmla="*/ 1997150 h 3994300"/>
              <a:gd name="connsiteX3" fmla="*/ 170842 w 1965315"/>
              <a:gd name="connsiteY3" fmla="*/ 3985673 h 3994300"/>
              <a:gd name="connsiteX4" fmla="*/ 0 w 1965315"/>
              <a:gd name="connsiteY4" fmla="*/ 3994300 h 399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5315" h="3994300">
                <a:moveTo>
                  <a:pt x="0" y="0"/>
                </a:moveTo>
                <a:lnTo>
                  <a:pt x="170842" y="8627"/>
                </a:lnTo>
                <a:cubicBezTo>
                  <a:pt x="1178771" y="110988"/>
                  <a:pt x="1965315" y="962215"/>
                  <a:pt x="1965315" y="1997150"/>
                </a:cubicBezTo>
                <a:cubicBezTo>
                  <a:pt x="1965315" y="3032086"/>
                  <a:pt x="1178771" y="3883313"/>
                  <a:pt x="170842" y="3985673"/>
                </a:cubicBezTo>
                <a:lnTo>
                  <a:pt x="0" y="3994300"/>
                </a:lnTo>
                <a:close/>
              </a:path>
            </a:pathLst>
          </a:cu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1">
            <a:extLst>
              <a:ext uri="{FF2B5EF4-FFF2-40B4-BE49-F238E27FC236}">
                <a16:creationId xmlns:a16="http://schemas.microsoft.com/office/drawing/2014/main" id="{2004A312-4896-4D46-A028-E461DE7A3B71}"/>
              </a:ext>
            </a:extLst>
          </p:cNvPr>
          <p:cNvSpPr txBox="1">
            <a:spLocks/>
          </p:cNvSpPr>
          <p:nvPr/>
        </p:nvSpPr>
        <p:spPr>
          <a:xfrm>
            <a:off x="2007039" y="1961992"/>
            <a:ext cx="3203878" cy="720438"/>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800"/>
              </a:spcAft>
              <a:buNone/>
            </a:pPr>
            <a:r>
              <a:rPr lang="en-GB" sz="2000" dirty="0">
                <a:solidFill>
                  <a:schemeClr val="bg1"/>
                </a:solidFill>
                <a:latin typeface="Roboto Light" panose="02000000000000000000" pitchFamily="2" charset="0"/>
                <a:ea typeface="Roboto Light" panose="02000000000000000000" pitchFamily="2" charset="0"/>
              </a:rPr>
              <a:t>Firmware</a:t>
            </a:r>
          </a:p>
        </p:txBody>
      </p:sp>
      <p:grpSp>
        <p:nvGrpSpPr>
          <p:cNvPr id="9" name="Group 8">
            <a:extLst>
              <a:ext uri="{FF2B5EF4-FFF2-40B4-BE49-F238E27FC236}">
                <a16:creationId xmlns:a16="http://schemas.microsoft.com/office/drawing/2014/main" id="{86F694A4-4CA3-4445-B555-38ADBFDCB60A}"/>
              </a:ext>
            </a:extLst>
          </p:cNvPr>
          <p:cNvGrpSpPr/>
          <p:nvPr/>
        </p:nvGrpSpPr>
        <p:grpSpPr>
          <a:xfrm>
            <a:off x="1045619" y="1997408"/>
            <a:ext cx="753448" cy="649607"/>
            <a:chOff x="545547" y="1563688"/>
            <a:chExt cx="753448" cy="649607"/>
          </a:xfrm>
        </p:grpSpPr>
        <p:sp>
          <p:nvSpPr>
            <p:cNvPr id="10" name="Oval 9">
              <a:extLst>
                <a:ext uri="{FF2B5EF4-FFF2-40B4-BE49-F238E27FC236}">
                  <a16:creationId xmlns:a16="http://schemas.microsoft.com/office/drawing/2014/main" id="{EA2B4EA8-16CD-48DF-97C3-DEBE78C0B51E}"/>
                </a:ext>
              </a:extLst>
            </p:cNvPr>
            <p:cNvSpPr/>
            <p:nvPr/>
          </p:nvSpPr>
          <p:spPr>
            <a:xfrm>
              <a:off x="597468" y="1563688"/>
              <a:ext cx="649607" cy="649607"/>
            </a:xfrm>
            <a:prstGeom prst="ellipse">
              <a:avLst/>
            </a:prstGeom>
            <a:solidFill>
              <a:schemeClr val="accent3"/>
            </a:solidFill>
            <a:ln w="38100">
              <a:noFill/>
            </a:ln>
            <a:effectLst>
              <a:glow rad="279400">
                <a:schemeClr val="accent1">
                  <a:alpha val="43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solidFill>
                  <a:schemeClr val="bg1"/>
                </a:solidFill>
                <a:latin typeface="Raleway" charset="0"/>
              </a:endParaRPr>
            </a:p>
          </p:txBody>
        </p:sp>
        <p:sp>
          <p:nvSpPr>
            <p:cNvPr id="11" name="Title 1">
              <a:extLst>
                <a:ext uri="{FF2B5EF4-FFF2-40B4-BE49-F238E27FC236}">
                  <a16:creationId xmlns:a16="http://schemas.microsoft.com/office/drawing/2014/main" id="{865B8A00-88C8-48EA-8623-EF87869DA168}"/>
                </a:ext>
              </a:extLst>
            </p:cNvPr>
            <p:cNvSpPr txBox="1">
              <a:spLocks/>
            </p:cNvSpPr>
            <p:nvPr/>
          </p:nvSpPr>
          <p:spPr>
            <a:xfrm>
              <a:off x="545547" y="1829336"/>
              <a:ext cx="753448" cy="169110"/>
            </a:xfrm>
            <a:prstGeom prst="rect">
              <a:avLst/>
            </a:prstGeom>
          </p:spPr>
          <p:txBody>
            <a:bodyPr vert="horz" wrap="square" lIns="91440" tIns="45720" rIns="91440" bIns="45720" rtlCol="0" anchor="ctr">
              <a:noAutofit/>
            </a:bodyPr>
            <a:lstStyle>
              <a:lvl1pPr algn="l" defTabSz="914400" rtl="0" eaLnBrk="1" latinLnBrk="0" hangingPunct="1">
                <a:lnSpc>
                  <a:spcPct val="90000"/>
                </a:lnSpc>
                <a:spcBef>
                  <a:spcPct val="0"/>
                </a:spcBef>
                <a:buNone/>
                <a:defRPr sz="3200" b="1" kern="1200">
                  <a:solidFill>
                    <a:schemeClr val="bg1"/>
                  </a:solidFill>
                  <a:latin typeface="Roboto" panose="02000000000000000000" pitchFamily="2" charset="0"/>
                  <a:ea typeface="Roboto" panose="02000000000000000000" pitchFamily="2" charset="0"/>
                  <a:cs typeface="+mj-cs"/>
                </a:defRPr>
              </a:lvl1pPr>
            </a:lstStyle>
            <a:p>
              <a:pPr algn="ctr"/>
              <a:r>
                <a:rPr lang="en-GB" dirty="0">
                  <a:solidFill>
                    <a:schemeClr val="accent2"/>
                  </a:solidFill>
                </a:rPr>
                <a:t>1</a:t>
              </a:r>
            </a:p>
          </p:txBody>
        </p:sp>
      </p:grpSp>
      <p:grpSp>
        <p:nvGrpSpPr>
          <p:cNvPr id="12" name="Group 11">
            <a:extLst>
              <a:ext uri="{FF2B5EF4-FFF2-40B4-BE49-F238E27FC236}">
                <a16:creationId xmlns:a16="http://schemas.microsoft.com/office/drawing/2014/main" id="{B7740A31-8406-42AE-A7FE-3DCE4A9CA706}"/>
              </a:ext>
            </a:extLst>
          </p:cNvPr>
          <p:cNvGrpSpPr/>
          <p:nvPr/>
        </p:nvGrpSpPr>
        <p:grpSpPr>
          <a:xfrm>
            <a:off x="1555036" y="3323158"/>
            <a:ext cx="753448" cy="649607"/>
            <a:chOff x="1210696" y="2849125"/>
            <a:chExt cx="753448" cy="649607"/>
          </a:xfrm>
        </p:grpSpPr>
        <p:sp>
          <p:nvSpPr>
            <p:cNvPr id="13" name="Oval 12">
              <a:extLst>
                <a:ext uri="{FF2B5EF4-FFF2-40B4-BE49-F238E27FC236}">
                  <a16:creationId xmlns:a16="http://schemas.microsoft.com/office/drawing/2014/main" id="{E72CFA76-C017-4C2D-9D5F-CAA1D79C8C50}"/>
                </a:ext>
              </a:extLst>
            </p:cNvPr>
            <p:cNvSpPr/>
            <p:nvPr/>
          </p:nvSpPr>
          <p:spPr>
            <a:xfrm>
              <a:off x="1262617" y="2849125"/>
              <a:ext cx="649607" cy="649607"/>
            </a:xfrm>
            <a:prstGeom prst="ellipse">
              <a:avLst/>
            </a:prstGeom>
            <a:solidFill>
              <a:schemeClr val="accent3"/>
            </a:solidFill>
            <a:ln w="38100">
              <a:noFill/>
            </a:ln>
            <a:effectLst>
              <a:glow rad="279400">
                <a:schemeClr val="accent1">
                  <a:alpha val="43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solidFill>
                  <a:schemeClr val="bg1"/>
                </a:solidFill>
                <a:latin typeface="Raleway" charset="0"/>
              </a:endParaRPr>
            </a:p>
          </p:txBody>
        </p:sp>
        <p:sp>
          <p:nvSpPr>
            <p:cNvPr id="14" name="Title 1">
              <a:extLst>
                <a:ext uri="{FF2B5EF4-FFF2-40B4-BE49-F238E27FC236}">
                  <a16:creationId xmlns:a16="http://schemas.microsoft.com/office/drawing/2014/main" id="{B68B0789-85EB-4E71-A722-78851002C190}"/>
                </a:ext>
              </a:extLst>
            </p:cNvPr>
            <p:cNvSpPr txBox="1">
              <a:spLocks/>
            </p:cNvSpPr>
            <p:nvPr/>
          </p:nvSpPr>
          <p:spPr>
            <a:xfrm>
              <a:off x="1210696" y="3103887"/>
              <a:ext cx="753448" cy="169110"/>
            </a:xfrm>
            <a:prstGeom prst="rect">
              <a:avLst/>
            </a:prstGeom>
          </p:spPr>
          <p:txBody>
            <a:bodyPr vert="horz" wrap="square" lIns="91440" tIns="45720" rIns="91440" bIns="45720" rtlCol="0" anchor="ctr">
              <a:noAutofit/>
            </a:bodyPr>
            <a:lstStyle>
              <a:lvl1pPr algn="l" defTabSz="914400" rtl="0" eaLnBrk="1" latinLnBrk="0" hangingPunct="1">
                <a:lnSpc>
                  <a:spcPct val="90000"/>
                </a:lnSpc>
                <a:spcBef>
                  <a:spcPct val="0"/>
                </a:spcBef>
                <a:buNone/>
                <a:defRPr sz="3200" b="1" kern="1200">
                  <a:solidFill>
                    <a:schemeClr val="bg1"/>
                  </a:solidFill>
                  <a:latin typeface="Roboto" panose="02000000000000000000" pitchFamily="2" charset="0"/>
                  <a:ea typeface="Roboto" panose="02000000000000000000" pitchFamily="2" charset="0"/>
                  <a:cs typeface="+mj-cs"/>
                </a:defRPr>
              </a:lvl1pPr>
            </a:lstStyle>
            <a:p>
              <a:pPr algn="ctr"/>
              <a:r>
                <a:rPr lang="en-GB" dirty="0">
                  <a:solidFill>
                    <a:schemeClr val="accent2"/>
                  </a:solidFill>
                </a:rPr>
                <a:t>2</a:t>
              </a:r>
            </a:p>
          </p:txBody>
        </p:sp>
      </p:grpSp>
      <p:grpSp>
        <p:nvGrpSpPr>
          <p:cNvPr id="15" name="Group 14">
            <a:extLst>
              <a:ext uri="{FF2B5EF4-FFF2-40B4-BE49-F238E27FC236}">
                <a16:creationId xmlns:a16="http://schemas.microsoft.com/office/drawing/2014/main" id="{21321B0A-EF27-4598-A851-EEC42F1F9D43}"/>
              </a:ext>
            </a:extLst>
          </p:cNvPr>
          <p:cNvGrpSpPr/>
          <p:nvPr/>
        </p:nvGrpSpPr>
        <p:grpSpPr>
          <a:xfrm>
            <a:off x="1045619" y="4614077"/>
            <a:ext cx="753448" cy="649607"/>
            <a:chOff x="586522" y="3634721"/>
            <a:chExt cx="753448" cy="649607"/>
          </a:xfrm>
        </p:grpSpPr>
        <p:sp>
          <p:nvSpPr>
            <p:cNvPr id="16" name="Oval 15">
              <a:extLst>
                <a:ext uri="{FF2B5EF4-FFF2-40B4-BE49-F238E27FC236}">
                  <a16:creationId xmlns:a16="http://schemas.microsoft.com/office/drawing/2014/main" id="{1F2219A5-56AF-4BE4-8214-10316A3082D0}"/>
                </a:ext>
              </a:extLst>
            </p:cNvPr>
            <p:cNvSpPr/>
            <p:nvPr/>
          </p:nvSpPr>
          <p:spPr>
            <a:xfrm>
              <a:off x="638443" y="3634721"/>
              <a:ext cx="649607" cy="649607"/>
            </a:xfrm>
            <a:prstGeom prst="ellipse">
              <a:avLst/>
            </a:prstGeom>
            <a:solidFill>
              <a:schemeClr val="accent3"/>
            </a:solidFill>
            <a:ln w="38100">
              <a:noFill/>
            </a:ln>
            <a:effectLst>
              <a:glow rad="279400">
                <a:schemeClr val="accent1">
                  <a:alpha val="43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solidFill>
                  <a:schemeClr val="bg1"/>
                </a:solidFill>
                <a:latin typeface="Raleway" charset="0"/>
              </a:endParaRPr>
            </a:p>
          </p:txBody>
        </p:sp>
        <p:sp>
          <p:nvSpPr>
            <p:cNvPr id="17" name="Title 1">
              <a:extLst>
                <a:ext uri="{FF2B5EF4-FFF2-40B4-BE49-F238E27FC236}">
                  <a16:creationId xmlns:a16="http://schemas.microsoft.com/office/drawing/2014/main" id="{DE2DC8DD-453D-4B5D-BE05-41908456D858}"/>
                </a:ext>
              </a:extLst>
            </p:cNvPr>
            <p:cNvSpPr txBox="1">
              <a:spLocks/>
            </p:cNvSpPr>
            <p:nvPr/>
          </p:nvSpPr>
          <p:spPr>
            <a:xfrm>
              <a:off x="586522" y="3889483"/>
              <a:ext cx="753448" cy="169110"/>
            </a:xfrm>
            <a:prstGeom prst="rect">
              <a:avLst/>
            </a:prstGeom>
          </p:spPr>
          <p:txBody>
            <a:bodyPr vert="horz" wrap="square" lIns="91440" tIns="45720" rIns="91440" bIns="45720" rtlCol="0" anchor="ctr">
              <a:noAutofit/>
            </a:bodyPr>
            <a:lstStyle>
              <a:lvl1pPr algn="l" defTabSz="914400" rtl="0" eaLnBrk="1" latinLnBrk="0" hangingPunct="1">
                <a:lnSpc>
                  <a:spcPct val="90000"/>
                </a:lnSpc>
                <a:spcBef>
                  <a:spcPct val="0"/>
                </a:spcBef>
                <a:buNone/>
                <a:defRPr sz="3200" b="1" kern="1200">
                  <a:solidFill>
                    <a:schemeClr val="bg1"/>
                  </a:solidFill>
                  <a:latin typeface="Roboto" panose="02000000000000000000" pitchFamily="2" charset="0"/>
                  <a:ea typeface="Roboto" panose="02000000000000000000" pitchFamily="2" charset="0"/>
                  <a:cs typeface="+mj-cs"/>
                </a:defRPr>
              </a:lvl1pPr>
            </a:lstStyle>
            <a:p>
              <a:pPr algn="ctr"/>
              <a:r>
                <a:rPr lang="en-GB" dirty="0">
                  <a:solidFill>
                    <a:schemeClr val="accent2"/>
                  </a:solidFill>
                </a:rPr>
                <a:t>3</a:t>
              </a:r>
            </a:p>
          </p:txBody>
        </p:sp>
      </p:grpSp>
      <p:sp>
        <p:nvSpPr>
          <p:cNvPr id="18" name="Text Placeholder 1">
            <a:extLst>
              <a:ext uri="{FF2B5EF4-FFF2-40B4-BE49-F238E27FC236}">
                <a16:creationId xmlns:a16="http://schemas.microsoft.com/office/drawing/2014/main" id="{BBAD08F0-9875-41F1-AF97-E4CFAD0CDF21}"/>
              </a:ext>
            </a:extLst>
          </p:cNvPr>
          <p:cNvSpPr txBox="1">
            <a:spLocks/>
          </p:cNvSpPr>
          <p:nvPr/>
        </p:nvSpPr>
        <p:spPr>
          <a:xfrm>
            <a:off x="2462759" y="3287742"/>
            <a:ext cx="3480841" cy="720438"/>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800"/>
              </a:spcAft>
              <a:buNone/>
            </a:pPr>
            <a:r>
              <a:rPr lang="en-GB" sz="2000" dirty="0">
                <a:solidFill>
                  <a:schemeClr val="bg1"/>
                </a:solidFill>
                <a:latin typeface="Roboto Light" panose="02000000000000000000" pitchFamily="2" charset="0"/>
                <a:ea typeface="Roboto Light" panose="02000000000000000000" pitchFamily="2" charset="0"/>
              </a:rPr>
              <a:t>Data in transit</a:t>
            </a:r>
          </a:p>
        </p:txBody>
      </p:sp>
      <p:sp>
        <p:nvSpPr>
          <p:cNvPr id="19" name="Text Placeholder 1">
            <a:extLst>
              <a:ext uri="{FF2B5EF4-FFF2-40B4-BE49-F238E27FC236}">
                <a16:creationId xmlns:a16="http://schemas.microsoft.com/office/drawing/2014/main" id="{739E586D-31EA-45E4-9A61-F354362D6CEA}"/>
              </a:ext>
            </a:extLst>
          </p:cNvPr>
          <p:cNvSpPr txBox="1">
            <a:spLocks/>
          </p:cNvSpPr>
          <p:nvPr/>
        </p:nvSpPr>
        <p:spPr>
          <a:xfrm>
            <a:off x="1930839" y="4578661"/>
            <a:ext cx="3203878" cy="720438"/>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800"/>
              </a:spcAft>
              <a:buNone/>
            </a:pPr>
            <a:r>
              <a:rPr lang="en-GB" sz="2000" dirty="0">
                <a:solidFill>
                  <a:schemeClr val="bg1"/>
                </a:solidFill>
                <a:latin typeface="Roboto Light" panose="02000000000000000000" pitchFamily="2" charset="0"/>
                <a:ea typeface="Roboto Light" panose="02000000000000000000" pitchFamily="2" charset="0"/>
              </a:rPr>
              <a:t>Data at rest</a:t>
            </a:r>
          </a:p>
        </p:txBody>
      </p:sp>
      <p:pic>
        <p:nvPicPr>
          <p:cNvPr id="5" name="Picture 4" descr="A circuit board&#10;&#10;Description automatically generated">
            <a:extLst>
              <a:ext uri="{FF2B5EF4-FFF2-40B4-BE49-F238E27FC236}">
                <a16:creationId xmlns:a16="http://schemas.microsoft.com/office/drawing/2014/main" id="{681B2488-AA1B-49CF-9CDD-05876921929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35728">
            <a:off x="6791801" y="2298218"/>
            <a:ext cx="2984854" cy="2099366"/>
          </a:xfrm>
          <a:prstGeom prst="rect">
            <a:avLst/>
          </a:prstGeom>
        </p:spPr>
      </p:pic>
      <p:grpSp>
        <p:nvGrpSpPr>
          <p:cNvPr id="26" name="Group 25">
            <a:extLst>
              <a:ext uri="{FF2B5EF4-FFF2-40B4-BE49-F238E27FC236}">
                <a16:creationId xmlns:a16="http://schemas.microsoft.com/office/drawing/2014/main" id="{D6D46174-FBD2-46E7-BCBB-6A1E2DFD2D4F}"/>
              </a:ext>
            </a:extLst>
          </p:cNvPr>
          <p:cNvGrpSpPr/>
          <p:nvPr/>
        </p:nvGrpSpPr>
        <p:grpSpPr>
          <a:xfrm>
            <a:off x="5554791" y="2308341"/>
            <a:ext cx="5331110" cy="2254126"/>
            <a:chOff x="5554791" y="2079741"/>
            <a:chExt cx="5331110" cy="2254126"/>
          </a:xfrm>
          <a:solidFill>
            <a:schemeClr val="bg1"/>
          </a:solidFill>
        </p:grpSpPr>
        <p:pic>
          <p:nvPicPr>
            <p:cNvPr id="21" name="Graphic 20">
              <a:extLst>
                <a:ext uri="{FF2B5EF4-FFF2-40B4-BE49-F238E27FC236}">
                  <a16:creationId xmlns:a16="http://schemas.microsoft.com/office/drawing/2014/main" id="{3B52708F-BABA-4458-A65D-52E6BBCA15D1}"/>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875431" y="2079741"/>
              <a:ext cx="1010470" cy="2254126"/>
            </a:xfrm>
            <a:prstGeom prst="rect">
              <a:avLst/>
            </a:prstGeom>
            <a:effectLst>
              <a:glow rad="254000">
                <a:schemeClr val="accent1">
                  <a:alpha val="38000"/>
                </a:schemeClr>
              </a:glow>
            </a:effectLst>
          </p:spPr>
        </p:pic>
        <p:pic>
          <p:nvPicPr>
            <p:cNvPr id="25" name="Graphic 24">
              <a:extLst>
                <a:ext uri="{FF2B5EF4-FFF2-40B4-BE49-F238E27FC236}">
                  <a16:creationId xmlns:a16="http://schemas.microsoft.com/office/drawing/2014/main" id="{82212D7C-0E12-47EA-BB33-3AD21272DE69}"/>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0800000">
              <a:off x="5554791" y="2079741"/>
              <a:ext cx="1010470" cy="2254126"/>
            </a:xfrm>
            <a:prstGeom prst="rect">
              <a:avLst/>
            </a:prstGeom>
            <a:effectLst>
              <a:glow rad="254000">
                <a:schemeClr val="accent1">
                  <a:alpha val="38000"/>
                </a:schemeClr>
              </a:glow>
            </a:effectLst>
          </p:spPr>
        </p:pic>
      </p:grpSp>
    </p:spTree>
    <p:custDataLst>
      <p:tags r:id="rId1"/>
    </p:custDataLst>
    <p:extLst>
      <p:ext uri="{BB962C8B-B14F-4D97-AF65-F5344CB8AC3E}">
        <p14:creationId xmlns:p14="http://schemas.microsoft.com/office/powerpoint/2010/main" val="27824898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3" name="Straight Connector 72">
            <a:extLst>
              <a:ext uri="{FF2B5EF4-FFF2-40B4-BE49-F238E27FC236}">
                <a16:creationId xmlns:a16="http://schemas.microsoft.com/office/drawing/2014/main" id="{71E6DC9F-AF86-438F-8CD0-7A62F60473C7}"/>
              </a:ext>
            </a:extLst>
          </p:cNvPr>
          <p:cNvCxnSpPr/>
          <p:nvPr/>
        </p:nvCxnSpPr>
        <p:spPr>
          <a:xfrm>
            <a:off x="8393609" y="1402773"/>
            <a:ext cx="0" cy="4447309"/>
          </a:xfrm>
          <a:prstGeom prst="line">
            <a:avLst/>
          </a:prstGeom>
          <a:ln w="22225" cap="rnd">
            <a:solidFill>
              <a:schemeClr val="bg1">
                <a:alpha val="54000"/>
              </a:schemeClr>
            </a:solidFill>
            <a:prstDash val="sysDot"/>
            <a:round/>
          </a:ln>
        </p:spPr>
        <p:style>
          <a:lnRef idx="1">
            <a:schemeClr val="accent1"/>
          </a:lnRef>
          <a:fillRef idx="0">
            <a:schemeClr val="accent1"/>
          </a:fillRef>
          <a:effectRef idx="0">
            <a:schemeClr val="accent1"/>
          </a:effectRef>
          <a:fontRef idx="minor">
            <a:schemeClr val="tx1"/>
          </a:fontRef>
        </p:style>
      </p:cxnSp>
      <p:cxnSp>
        <p:nvCxnSpPr>
          <p:cNvPr id="218" name="Connector: Elbow 217">
            <a:extLst>
              <a:ext uri="{FF2B5EF4-FFF2-40B4-BE49-F238E27FC236}">
                <a16:creationId xmlns:a16="http://schemas.microsoft.com/office/drawing/2014/main" id="{A7675ED0-9A36-4490-9C67-DA22527EDD2A}"/>
              </a:ext>
            </a:extLst>
          </p:cNvPr>
          <p:cNvCxnSpPr>
            <a:cxnSpLocks/>
          </p:cNvCxnSpPr>
          <p:nvPr/>
        </p:nvCxnSpPr>
        <p:spPr>
          <a:xfrm>
            <a:off x="7758353" y="2727931"/>
            <a:ext cx="1008000" cy="2160000"/>
          </a:xfrm>
          <a:prstGeom prst="bentConnector3">
            <a:avLst>
              <a:gd name="adj1" fmla="val 63216"/>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nvGrpSpPr>
          <p:cNvPr id="306" name="Group 305">
            <a:extLst>
              <a:ext uri="{FF2B5EF4-FFF2-40B4-BE49-F238E27FC236}">
                <a16:creationId xmlns:a16="http://schemas.microsoft.com/office/drawing/2014/main" id="{6003ABA2-8178-4919-B6B1-51F6EDC557A8}"/>
              </a:ext>
            </a:extLst>
          </p:cNvPr>
          <p:cNvGrpSpPr/>
          <p:nvPr/>
        </p:nvGrpSpPr>
        <p:grpSpPr>
          <a:xfrm>
            <a:off x="4867474" y="3737900"/>
            <a:ext cx="2638519" cy="988440"/>
            <a:chOff x="4867474" y="3737900"/>
            <a:chExt cx="2638519" cy="988440"/>
          </a:xfrm>
        </p:grpSpPr>
        <p:cxnSp>
          <p:nvCxnSpPr>
            <p:cNvPr id="122" name="Straight Connector 121">
              <a:extLst>
                <a:ext uri="{FF2B5EF4-FFF2-40B4-BE49-F238E27FC236}">
                  <a16:creationId xmlns:a16="http://schemas.microsoft.com/office/drawing/2014/main" id="{2E4DC9E2-8C9B-4632-A4B2-0F7DBB6B6C92}"/>
                </a:ext>
              </a:extLst>
            </p:cNvPr>
            <p:cNvCxnSpPr/>
            <p:nvPr/>
          </p:nvCxnSpPr>
          <p:spPr>
            <a:xfrm flipH="1">
              <a:off x="6158797" y="3737900"/>
              <a:ext cx="4588" cy="988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3" name="Connector: Elbow 142">
              <a:extLst>
                <a:ext uri="{FF2B5EF4-FFF2-40B4-BE49-F238E27FC236}">
                  <a16:creationId xmlns:a16="http://schemas.microsoft.com/office/drawing/2014/main" id="{7009D240-AA7D-4CE2-83BC-1842FCDFE69F}"/>
                </a:ext>
              </a:extLst>
            </p:cNvPr>
            <p:cNvCxnSpPr>
              <a:cxnSpLocks/>
              <a:endCxn id="102" idx="2"/>
            </p:cNvCxnSpPr>
            <p:nvPr/>
          </p:nvCxnSpPr>
          <p:spPr>
            <a:xfrm rot="10800000">
              <a:off x="4867474" y="3737901"/>
              <a:ext cx="1292565" cy="175525"/>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146" name="Connector: Elbow 145">
              <a:extLst>
                <a:ext uri="{FF2B5EF4-FFF2-40B4-BE49-F238E27FC236}">
                  <a16:creationId xmlns:a16="http://schemas.microsoft.com/office/drawing/2014/main" id="{1A7F7B89-4ED3-4716-BAD8-B79DA8B5D2BA}"/>
                </a:ext>
              </a:extLst>
            </p:cNvPr>
            <p:cNvCxnSpPr>
              <a:cxnSpLocks/>
              <a:endCxn id="119" idx="2"/>
            </p:cNvCxnSpPr>
            <p:nvPr/>
          </p:nvCxnSpPr>
          <p:spPr>
            <a:xfrm flipV="1">
              <a:off x="6158798" y="3737900"/>
              <a:ext cx="1347195" cy="175524"/>
            </a:xfrm>
            <a:prstGeom prst="bentConnector2">
              <a:avLst/>
            </a:prstGeom>
          </p:spPr>
          <p:style>
            <a:lnRef idx="1">
              <a:schemeClr val="accent1"/>
            </a:lnRef>
            <a:fillRef idx="0">
              <a:schemeClr val="accent1"/>
            </a:fillRef>
            <a:effectRef idx="0">
              <a:schemeClr val="accent1"/>
            </a:effectRef>
            <a:fontRef idx="minor">
              <a:schemeClr val="tx1"/>
            </a:fontRef>
          </p:style>
        </p:cxnSp>
      </p:grpSp>
      <p:cxnSp>
        <p:nvCxnSpPr>
          <p:cNvPr id="53" name="Straight Connector 52">
            <a:extLst>
              <a:ext uri="{FF2B5EF4-FFF2-40B4-BE49-F238E27FC236}">
                <a16:creationId xmlns:a16="http://schemas.microsoft.com/office/drawing/2014/main" id="{BD1ED466-4626-4A34-B26C-B89B56850C11}"/>
              </a:ext>
            </a:extLst>
          </p:cNvPr>
          <p:cNvCxnSpPr>
            <a:cxnSpLocks/>
          </p:cNvCxnSpPr>
          <p:nvPr/>
        </p:nvCxnSpPr>
        <p:spPr>
          <a:xfrm flipV="1">
            <a:off x="3399161" y="2624200"/>
            <a:ext cx="1093943" cy="806"/>
          </a:xfrm>
          <a:prstGeom prst="line">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116D23B-813B-43C5-8A35-692E8542FEA1}"/>
              </a:ext>
            </a:extLst>
          </p:cNvPr>
          <p:cNvSpPr>
            <a:spLocks noGrp="1"/>
          </p:cNvSpPr>
          <p:nvPr>
            <p:ph type="title"/>
          </p:nvPr>
        </p:nvSpPr>
        <p:spPr/>
        <p:txBody>
          <a:bodyPr/>
          <a:lstStyle/>
          <a:p>
            <a:r>
              <a:rPr lang="en-US" dirty="0"/>
              <a:t>PKI for IoT identity and integrity</a:t>
            </a:r>
            <a:endParaRPr lang="en-GB" dirty="0"/>
          </a:p>
        </p:txBody>
      </p:sp>
      <p:pic>
        <p:nvPicPr>
          <p:cNvPr id="12" name="Graphic 11">
            <a:extLst>
              <a:ext uri="{FF2B5EF4-FFF2-40B4-BE49-F238E27FC236}">
                <a16:creationId xmlns:a16="http://schemas.microsoft.com/office/drawing/2014/main" id="{078BF9FC-59B7-4366-B6EB-EB78BC2E58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0049" y="1599958"/>
            <a:ext cx="3261880" cy="1837388"/>
          </a:xfrm>
          <a:prstGeom prst="rect">
            <a:avLst/>
          </a:prstGeom>
        </p:spPr>
      </p:pic>
      <p:sp>
        <p:nvSpPr>
          <p:cNvPr id="24" name="TextBox 23">
            <a:extLst>
              <a:ext uri="{FF2B5EF4-FFF2-40B4-BE49-F238E27FC236}">
                <a16:creationId xmlns:a16="http://schemas.microsoft.com/office/drawing/2014/main" id="{15E3C975-3D99-4F60-B711-E95993071408}"/>
              </a:ext>
            </a:extLst>
          </p:cNvPr>
          <p:cNvSpPr txBox="1"/>
          <p:nvPr/>
        </p:nvSpPr>
        <p:spPr>
          <a:xfrm>
            <a:off x="1420886" y="1272517"/>
            <a:ext cx="1220206" cy="400110"/>
          </a:xfrm>
          <a:prstGeom prst="rect">
            <a:avLst/>
          </a:prstGeom>
          <a:noFill/>
        </p:spPr>
        <p:txBody>
          <a:bodyPr wrap="none" rtlCol="0">
            <a:spAutoFit/>
          </a:bodyPr>
          <a:lstStyle/>
          <a:p>
            <a:pPr algn="ctr"/>
            <a:r>
              <a:rPr lang="en-US" sz="2000" b="1" dirty="0">
                <a:solidFill>
                  <a:schemeClr val="bg1"/>
                </a:solidFill>
                <a:latin typeface="Roboto" panose="02000000000000000000" pitchFamily="2" charset="0"/>
                <a:ea typeface="Roboto" panose="02000000000000000000" pitchFamily="2" charset="0"/>
                <a:cs typeface="Calibri" panose="020F0502020204030204" pitchFamily="34" charset="0"/>
              </a:rPr>
              <a:t>Issuance</a:t>
            </a:r>
          </a:p>
        </p:txBody>
      </p:sp>
      <p:cxnSp>
        <p:nvCxnSpPr>
          <p:cNvPr id="25" name="Straight Connector 24">
            <a:extLst>
              <a:ext uri="{FF2B5EF4-FFF2-40B4-BE49-F238E27FC236}">
                <a16:creationId xmlns:a16="http://schemas.microsoft.com/office/drawing/2014/main" id="{4CDB8654-D5F7-4725-B6BC-7A45A6C52856}"/>
              </a:ext>
            </a:extLst>
          </p:cNvPr>
          <p:cNvCxnSpPr/>
          <p:nvPr/>
        </p:nvCxnSpPr>
        <p:spPr>
          <a:xfrm>
            <a:off x="3769449" y="1402773"/>
            <a:ext cx="0" cy="4447309"/>
          </a:xfrm>
          <a:prstGeom prst="line">
            <a:avLst/>
          </a:prstGeom>
          <a:ln w="22225" cap="rnd">
            <a:solidFill>
              <a:schemeClr val="bg1">
                <a:alpha val="54000"/>
              </a:schemeClr>
            </a:solidFill>
            <a:prstDash val="sysDot"/>
            <a:round/>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43C2ADD6-E294-43AC-96AE-B89DC8F5568F}"/>
              </a:ext>
            </a:extLst>
          </p:cNvPr>
          <p:cNvCxnSpPr>
            <a:cxnSpLocks/>
          </p:cNvCxnSpPr>
          <p:nvPr/>
        </p:nvCxnSpPr>
        <p:spPr>
          <a:xfrm flipV="1">
            <a:off x="7737658" y="2576513"/>
            <a:ext cx="1492067" cy="7919"/>
          </a:xfrm>
          <a:prstGeom prst="line">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0E7A4262-36C2-42FC-B908-8A380D6B7933}"/>
              </a:ext>
            </a:extLst>
          </p:cNvPr>
          <p:cNvSpPr txBox="1"/>
          <p:nvPr/>
        </p:nvSpPr>
        <p:spPr>
          <a:xfrm>
            <a:off x="5342018" y="1272517"/>
            <a:ext cx="1628972" cy="400110"/>
          </a:xfrm>
          <a:prstGeom prst="rect">
            <a:avLst/>
          </a:prstGeom>
          <a:noFill/>
        </p:spPr>
        <p:txBody>
          <a:bodyPr wrap="none" rtlCol="0">
            <a:spAutoFit/>
          </a:bodyPr>
          <a:lstStyle/>
          <a:p>
            <a:pPr algn="ctr"/>
            <a:r>
              <a:rPr lang="en-US" sz="2000" b="1" dirty="0">
                <a:solidFill>
                  <a:schemeClr val="bg1"/>
                </a:solidFill>
                <a:latin typeface="Roboto" panose="02000000000000000000" pitchFamily="2" charset="0"/>
                <a:ea typeface="Roboto" panose="02000000000000000000" pitchFamily="2" charset="0"/>
                <a:cs typeface="Calibri" panose="020F0502020204030204" pitchFamily="34" charset="0"/>
              </a:rPr>
              <a:t>Provisioning</a:t>
            </a:r>
          </a:p>
        </p:txBody>
      </p:sp>
      <p:sp>
        <p:nvSpPr>
          <p:cNvPr id="72" name="TextBox 71">
            <a:extLst>
              <a:ext uri="{FF2B5EF4-FFF2-40B4-BE49-F238E27FC236}">
                <a16:creationId xmlns:a16="http://schemas.microsoft.com/office/drawing/2014/main" id="{379AF27C-3EAE-4D7E-878F-28D1CD200868}"/>
              </a:ext>
            </a:extLst>
          </p:cNvPr>
          <p:cNvSpPr txBox="1"/>
          <p:nvPr/>
        </p:nvSpPr>
        <p:spPr>
          <a:xfrm>
            <a:off x="9273556" y="1272517"/>
            <a:ext cx="1521571" cy="400110"/>
          </a:xfrm>
          <a:prstGeom prst="rect">
            <a:avLst/>
          </a:prstGeom>
          <a:noFill/>
        </p:spPr>
        <p:txBody>
          <a:bodyPr wrap="none" rtlCol="0">
            <a:spAutoFit/>
          </a:bodyPr>
          <a:lstStyle/>
          <a:p>
            <a:pPr algn="ctr"/>
            <a:r>
              <a:rPr lang="en-US" sz="2000" b="1" dirty="0">
                <a:solidFill>
                  <a:schemeClr val="bg1"/>
                </a:solidFill>
                <a:latin typeface="Roboto" panose="02000000000000000000" pitchFamily="2" charset="0"/>
                <a:ea typeface="Roboto" panose="02000000000000000000" pitchFamily="2" charset="0"/>
                <a:cs typeface="Calibri" panose="020F0502020204030204" pitchFamily="34" charset="0"/>
              </a:rPr>
              <a:t>Operational</a:t>
            </a:r>
          </a:p>
        </p:txBody>
      </p:sp>
      <p:sp>
        <p:nvSpPr>
          <p:cNvPr id="36" name="Rectangle 35">
            <a:extLst>
              <a:ext uri="{FF2B5EF4-FFF2-40B4-BE49-F238E27FC236}">
                <a16:creationId xmlns:a16="http://schemas.microsoft.com/office/drawing/2014/main" id="{3C9B5037-B36A-44CB-9B55-43BC14B5F2C4}"/>
              </a:ext>
            </a:extLst>
          </p:cNvPr>
          <p:cNvSpPr/>
          <p:nvPr/>
        </p:nvSpPr>
        <p:spPr>
          <a:xfrm>
            <a:off x="662818" y="2908025"/>
            <a:ext cx="851827" cy="570638"/>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noAutofit/>
          </a:bodyPr>
          <a:lstStyle/>
          <a:p>
            <a:pPr algn="ctr">
              <a:lnSpc>
                <a:spcPct val="90000"/>
              </a:lnSpc>
            </a:pPr>
            <a:r>
              <a:rPr lang="en-GB" sz="1100" dirty="0">
                <a:solidFill>
                  <a:schemeClr val="tx1"/>
                </a:solidFill>
                <a:latin typeface="Roboto Light" panose="02000000000000000000" pitchFamily="2" charset="0"/>
                <a:ea typeface="Roboto Light" panose="02000000000000000000" pitchFamily="2" charset="0"/>
              </a:rPr>
              <a:t>Management platform</a:t>
            </a:r>
          </a:p>
        </p:txBody>
      </p:sp>
      <p:sp>
        <p:nvSpPr>
          <p:cNvPr id="129" name="Rectangle: Rounded Corners 128">
            <a:extLst>
              <a:ext uri="{FF2B5EF4-FFF2-40B4-BE49-F238E27FC236}">
                <a16:creationId xmlns:a16="http://schemas.microsoft.com/office/drawing/2014/main" id="{6AEFC5BE-D8F5-488D-8DD9-28D41132D4CA}"/>
              </a:ext>
            </a:extLst>
          </p:cNvPr>
          <p:cNvSpPr/>
          <p:nvPr/>
        </p:nvSpPr>
        <p:spPr>
          <a:xfrm>
            <a:off x="4119061" y="4879314"/>
            <a:ext cx="4074886" cy="407067"/>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6" name="Group 85">
            <a:extLst>
              <a:ext uri="{FF2B5EF4-FFF2-40B4-BE49-F238E27FC236}">
                <a16:creationId xmlns:a16="http://schemas.microsoft.com/office/drawing/2014/main" id="{CFA5AFB4-FEB9-4F6B-AF3C-6DC4B8F734EF}"/>
              </a:ext>
            </a:extLst>
          </p:cNvPr>
          <p:cNvGrpSpPr/>
          <p:nvPr/>
        </p:nvGrpSpPr>
        <p:grpSpPr>
          <a:xfrm>
            <a:off x="730739" y="3674466"/>
            <a:ext cx="2600501" cy="307777"/>
            <a:chOff x="1019175" y="4035554"/>
            <a:chExt cx="2600501" cy="307777"/>
          </a:xfrm>
        </p:grpSpPr>
        <p:cxnSp>
          <p:nvCxnSpPr>
            <p:cNvPr id="83" name="Straight Connector 82">
              <a:extLst>
                <a:ext uri="{FF2B5EF4-FFF2-40B4-BE49-F238E27FC236}">
                  <a16:creationId xmlns:a16="http://schemas.microsoft.com/office/drawing/2014/main" id="{7904DC80-8DDF-420D-B7B9-6CDF6C1C8550}"/>
                </a:ext>
              </a:extLst>
            </p:cNvPr>
            <p:cNvCxnSpPr/>
            <p:nvPr/>
          </p:nvCxnSpPr>
          <p:spPr>
            <a:xfrm>
              <a:off x="1019175" y="4189442"/>
              <a:ext cx="89535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D5332F5D-5440-4A7A-B53F-B97ACDA15AB7}"/>
                </a:ext>
              </a:extLst>
            </p:cNvPr>
            <p:cNvCxnSpPr/>
            <p:nvPr/>
          </p:nvCxnSpPr>
          <p:spPr>
            <a:xfrm>
              <a:off x="2724323" y="4189442"/>
              <a:ext cx="89535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59B8DF3A-24F9-4CD3-A13C-90601BDE3449}"/>
                </a:ext>
              </a:extLst>
            </p:cNvPr>
            <p:cNvSpPr txBox="1"/>
            <p:nvPr/>
          </p:nvSpPr>
          <p:spPr>
            <a:xfrm>
              <a:off x="1889892" y="4035554"/>
              <a:ext cx="853119" cy="307777"/>
            </a:xfrm>
            <a:prstGeom prst="rect">
              <a:avLst/>
            </a:prstGeom>
            <a:noFill/>
          </p:spPr>
          <p:txBody>
            <a:bodyPr wrap="none" rtlCol="0">
              <a:spAutoFit/>
            </a:bodyPr>
            <a:lstStyle/>
            <a:p>
              <a:pPr algn="ctr"/>
              <a:r>
                <a:rPr lang="en-US" sz="1400" b="1" dirty="0">
                  <a:solidFill>
                    <a:schemeClr val="bg1"/>
                  </a:solidFill>
                  <a:latin typeface="Roboto" panose="02000000000000000000" pitchFamily="2" charset="0"/>
                  <a:ea typeface="Roboto" panose="02000000000000000000" pitchFamily="2" charset="0"/>
                  <a:cs typeface="Calibri" panose="020F0502020204030204" pitchFamily="34" charset="0"/>
                </a:rPr>
                <a:t>AND/OR</a:t>
              </a:r>
            </a:p>
          </p:txBody>
        </p:sp>
      </p:grpSp>
      <p:grpSp>
        <p:nvGrpSpPr>
          <p:cNvPr id="283" name="Group 282">
            <a:extLst>
              <a:ext uri="{FF2B5EF4-FFF2-40B4-BE49-F238E27FC236}">
                <a16:creationId xmlns:a16="http://schemas.microsoft.com/office/drawing/2014/main" id="{DD9F18DE-13DB-4CB2-95EB-8ABBC564A807}"/>
              </a:ext>
            </a:extLst>
          </p:cNvPr>
          <p:cNvGrpSpPr/>
          <p:nvPr/>
        </p:nvGrpSpPr>
        <p:grpSpPr>
          <a:xfrm>
            <a:off x="1457763" y="5059482"/>
            <a:ext cx="1131603" cy="773482"/>
            <a:chOff x="1457763" y="5059482"/>
            <a:chExt cx="1131603" cy="773482"/>
          </a:xfrm>
        </p:grpSpPr>
        <p:sp>
          <p:nvSpPr>
            <p:cNvPr id="33" name="Rectangle 32">
              <a:extLst>
                <a:ext uri="{FF2B5EF4-FFF2-40B4-BE49-F238E27FC236}">
                  <a16:creationId xmlns:a16="http://schemas.microsoft.com/office/drawing/2014/main" id="{FD1B78B3-4E94-436B-AA56-895CDBD2531F}"/>
                </a:ext>
              </a:extLst>
            </p:cNvPr>
            <p:cNvSpPr/>
            <p:nvPr/>
          </p:nvSpPr>
          <p:spPr>
            <a:xfrm>
              <a:off x="1457763" y="5248276"/>
              <a:ext cx="1131603" cy="584688"/>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180000" rIns="0" rtlCol="0" anchor="ctr">
              <a:noAutofit/>
            </a:bodyPr>
            <a:lstStyle/>
            <a:p>
              <a:pPr algn="ctr"/>
              <a:r>
                <a:rPr lang="en-GB" sz="1200" dirty="0">
                  <a:solidFill>
                    <a:schemeClr val="tx1"/>
                  </a:solidFill>
                  <a:latin typeface="Roboto Light" panose="02000000000000000000" pitchFamily="2" charset="0"/>
                  <a:ea typeface="Roboto Light" panose="02000000000000000000" pitchFamily="2" charset="0"/>
                </a:rPr>
                <a:t>On-premise</a:t>
              </a:r>
              <a:br>
                <a:rPr lang="en-GB" sz="1200" dirty="0">
                  <a:solidFill>
                    <a:schemeClr val="tx1"/>
                  </a:solidFill>
                  <a:latin typeface="Roboto Light" panose="02000000000000000000" pitchFamily="2" charset="0"/>
                  <a:ea typeface="Roboto Light" panose="02000000000000000000" pitchFamily="2" charset="0"/>
                </a:rPr>
              </a:br>
              <a:r>
                <a:rPr lang="en-GB" sz="1200" dirty="0">
                  <a:solidFill>
                    <a:schemeClr val="tx1"/>
                  </a:solidFill>
                  <a:latin typeface="Roboto Light" panose="02000000000000000000" pitchFamily="2" charset="0"/>
                  <a:ea typeface="Roboto Light" panose="02000000000000000000" pitchFamily="2" charset="0"/>
                </a:rPr>
                <a:t>CA</a:t>
              </a:r>
            </a:p>
          </p:txBody>
        </p:sp>
        <p:grpSp>
          <p:nvGrpSpPr>
            <p:cNvPr id="91" name="Group 90">
              <a:extLst>
                <a:ext uri="{FF2B5EF4-FFF2-40B4-BE49-F238E27FC236}">
                  <a16:creationId xmlns:a16="http://schemas.microsoft.com/office/drawing/2014/main" id="{29EEBF23-B0C1-4AC3-B07D-A53EB8469BD8}"/>
                </a:ext>
              </a:extLst>
            </p:cNvPr>
            <p:cNvGrpSpPr/>
            <p:nvPr/>
          </p:nvGrpSpPr>
          <p:grpSpPr>
            <a:xfrm>
              <a:off x="1912562" y="5059482"/>
              <a:ext cx="236855" cy="331597"/>
              <a:chOff x="2114948" y="4942872"/>
              <a:chExt cx="236855" cy="331597"/>
            </a:xfrm>
          </p:grpSpPr>
          <p:sp>
            <p:nvSpPr>
              <p:cNvPr id="90" name="Rectangle: Rounded Corners 89">
                <a:extLst>
                  <a:ext uri="{FF2B5EF4-FFF2-40B4-BE49-F238E27FC236}">
                    <a16:creationId xmlns:a16="http://schemas.microsoft.com/office/drawing/2014/main" id="{E1EC368D-FF1A-4171-91F6-9DC17EDA4EC0}"/>
                  </a:ext>
                </a:extLst>
              </p:cNvPr>
              <p:cNvSpPr/>
              <p:nvPr/>
            </p:nvSpPr>
            <p:spPr>
              <a:xfrm>
                <a:off x="2122670" y="5068743"/>
                <a:ext cx="221411" cy="205726"/>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8" name="Graphic 87">
                <a:extLst>
                  <a:ext uri="{FF2B5EF4-FFF2-40B4-BE49-F238E27FC236}">
                    <a16:creationId xmlns:a16="http://schemas.microsoft.com/office/drawing/2014/main" id="{21D39C24-C983-41E7-A288-4CAA2DB48AA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14948" y="4942872"/>
                <a:ext cx="236855" cy="331597"/>
              </a:xfrm>
              <a:prstGeom prst="rect">
                <a:avLst/>
              </a:prstGeom>
            </p:spPr>
          </p:pic>
        </p:grpSp>
      </p:grpSp>
      <p:cxnSp>
        <p:nvCxnSpPr>
          <p:cNvPr id="94" name="Connector: Elbow 93">
            <a:extLst>
              <a:ext uri="{FF2B5EF4-FFF2-40B4-BE49-F238E27FC236}">
                <a16:creationId xmlns:a16="http://schemas.microsoft.com/office/drawing/2014/main" id="{F07EBBD8-F2C7-4E0F-9C74-441B7424BD03}"/>
              </a:ext>
            </a:extLst>
          </p:cNvPr>
          <p:cNvCxnSpPr>
            <a:cxnSpLocks/>
          </p:cNvCxnSpPr>
          <p:nvPr/>
        </p:nvCxnSpPr>
        <p:spPr>
          <a:xfrm flipV="1">
            <a:off x="2924368" y="2757550"/>
            <a:ext cx="1568736" cy="2304000"/>
          </a:xfrm>
          <a:prstGeom prst="bentConnector3">
            <a:avLst>
              <a:gd name="adj1" fmla="val 45143"/>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BD15086-017B-4906-B3C4-DBE712CE33D2}"/>
              </a:ext>
            </a:extLst>
          </p:cNvPr>
          <p:cNvSpPr txBox="1"/>
          <p:nvPr/>
        </p:nvSpPr>
        <p:spPr>
          <a:xfrm>
            <a:off x="9178925" y="1684898"/>
            <a:ext cx="1730057" cy="2042551"/>
          </a:xfrm>
          <a:prstGeom prst="roundRect">
            <a:avLst>
              <a:gd name="adj" fmla="val 11356"/>
            </a:avLst>
          </a:prstGeom>
          <a:solidFill>
            <a:schemeClr val="tx1"/>
          </a:solidFill>
          <a:ln w="38100">
            <a:noFill/>
          </a:ln>
          <a:effectLst>
            <a:glow rad="139700">
              <a:schemeClr val="accent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lIns="144000" rIns="0" rtlCol="0" anchor="ctr">
            <a:noAutofit/>
          </a:bodyPr>
          <a:lstStyle>
            <a:defPPr>
              <a:defRPr lang="en-US"/>
            </a:defPPr>
            <a:lvl1pPr>
              <a:defRPr sz="1200">
                <a:solidFill>
                  <a:schemeClr val="tx1"/>
                </a:solidFill>
                <a:latin typeface="Roboto Light" panose="02000000000000000000" pitchFamily="2" charset="0"/>
                <a:ea typeface="Roboto Light" panose="02000000000000000000" pitchFamily="2" charset="0"/>
              </a:defRPr>
            </a:lvl1pPr>
          </a:lstStyle>
          <a:p>
            <a:endParaRPr lang="en-US" dirty="0"/>
          </a:p>
        </p:txBody>
      </p:sp>
      <p:sp>
        <p:nvSpPr>
          <p:cNvPr id="120" name="TextBox 119">
            <a:extLst>
              <a:ext uri="{FF2B5EF4-FFF2-40B4-BE49-F238E27FC236}">
                <a16:creationId xmlns:a16="http://schemas.microsoft.com/office/drawing/2014/main" id="{D28CC40D-2CA8-4C60-8208-6D4C54E7CDFF}"/>
              </a:ext>
            </a:extLst>
          </p:cNvPr>
          <p:cNvSpPr txBox="1"/>
          <p:nvPr/>
        </p:nvSpPr>
        <p:spPr>
          <a:xfrm>
            <a:off x="5431788" y="4030111"/>
            <a:ext cx="1449436" cy="307777"/>
          </a:xfrm>
          <a:prstGeom prst="rect">
            <a:avLst/>
          </a:prstGeom>
          <a:solidFill>
            <a:schemeClr val="tx2"/>
          </a:solidFill>
        </p:spPr>
        <p:txBody>
          <a:bodyPr wrap="none" rtlCol="0">
            <a:spAutoFit/>
          </a:bodyPr>
          <a:lstStyle/>
          <a:p>
            <a:pPr algn="ctr"/>
            <a:r>
              <a:rPr lang="en-US" sz="1400" b="1" dirty="0">
                <a:solidFill>
                  <a:schemeClr val="bg1"/>
                </a:solidFill>
                <a:latin typeface="Roboto" panose="02000000000000000000" pitchFamily="2" charset="0"/>
                <a:ea typeface="Roboto" panose="02000000000000000000" pitchFamily="2" charset="0"/>
                <a:cs typeface="Calibri" panose="020F0502020204030204" pitchFamily="34" charset="0"/>
              </a:rPr>
              <a:t>Device integrity</a:t>
            </a:r>
          </a:p>
        </p:txBody>
      </p:sp>
      <p:grpSp>
        <p:nvGrpSpPr>
          <p:cNvPr id="294" name="Group 293">
            <a:extLst>
              <a:ext uri="{FF2B5EF4-FFF2-40B4-BE49-F238E27FC236}">
                <a16:creationId xmlns:a16="http://schemas.microsoft.com/office/drawing/2014/main" id="{D64AC79B-CF0A-4231-834D-7B482FD8F48B}"/>
              </a:ext>
            </a:extLst>
          </p:cNvPr>
          <p:cNvGrpSpPr/>
          <p:nvPr/>
        </p:nvGrpSpPr>
        <p:grpSpPr>
          <a:xfrm>
            <a:off x="5898932" y="4539826"/>
            <a:ext cx="515145" cy="515145"/>
            <a:chOff x="5898932" y="4539826"/>
            <a:chExt cx="515145" cy="515145"/>
          </a:xfrm>
        </p:grpSpPr>
        <p:sp>
          <p:nvSpPr>
            <p:cNvPr id="124" name="Oval 123">
              <a:extLst>
                <a:ext uri="{FF2B5EF4-FFF2-40B4-BE49-F238E27FC236}">
                  <a16:creationId xmlns:a16="http://schemas.microsoft.com/office/drawing/2014/main" id="{1E5DF73C-66B0-4667-829C-AC51306AFDF7}"/>
                </a:ext>
              </a:extLst>
            </p:cNvPr>
            <p:cNvSpPr/>
            <p:nvPr/>
          </p:nvSpPr>
          <p:spPr>
            <a:xfrm>
              <a:off x="5898932" y="4539826"/>
              <a:ext cx="515145" cy="515145"/>
            </a:xfrm>
            <a:prstGeom prst="ellipse">
              <a:avLst/>
            </a:prstGeom>
            <a:solidFill>
              <a:schemeClr val="bg1"/>
            </a:solidFill>
            <a:ln w="38100">
              <a:noFill/>
            </a:ln>
            <a:effectLst>
              <a:glow rad="127000">
                <a:schemeClr val="accent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solidFill>
                  <a:schemeClr val="bg1"/>
                </a:solidFill>
                <a:latin typeface="Raleway" charset="0"/>
              </a:endParaRPr>
            </a:p>
          </p:txBody>
        </p:sp>
        <p:pic>
          <p:nvPicPr>
            <p:cNvPr id="128" name="Graphic 127">
              <a:extLst>
                <a:ext uri="{FF2B5EF4-FFF2-40B4-BE49-F238E27FC236}">
                  <a16:creationId xmlns:a16="http://schemas.microsoft.com/office/drawing/2014/main" id="{43E93FED-85D3-481A-9C1B-003223AAA2A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49722" y="4647904"/>
              <a:ext cx="213564" cy="298989"/>
            </a:xfrm>
            <a:prstGeom prst="rect">
              <a:avLst/>
            </a:prstGeom>
          </p:spPr>
        </p:pic>
      </p:grpSp>
      <p:cxnSp>
        <p:nvCxnSpPr>
          <p:cNvPr id="153" name="Straight Connector 152">
            <a:extLst>
              <a:ext uri="{FF2B5EF4-FFF2-40B4-BE49-F238E27FC236}">
                <a16:creationId xmlns:a16="http://schemas.microsoft.com/office/drawing/2014/main" id="{A1D22344-CA08-4799-B4F2-FDB1D76AFA85}"/>
              </a:ext>
            </a:extLst>
          </p:cNvPr>
          <p:cNvCxnSpPr>
            <a:cxnSpLocks/>
            <a:stCxn id="107" idx="6"/>
            <a:endCxn id="110" idx="2"/>
          </p:cNvCxnSpPr>
          <p:nvPr/>
        </p:nvCxnSpPr>
        <p:spPr>
          <a:xfrm>
            <a:off x="5119600" y="2671825"/>
            <a:ext cx="728243" cy="0"/>
          </a:xfrm>
          <a:prstGeom prst="line">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F04EBF42-2FB3-4098-84A3-B9E77BC8C29C}"/>
              </a:ext>
            </a:extLst>
          </p:cNvPr>
          <p:cNvCxnSpPr>
            <a:cxnSpLocks/>
            <a:stCxn id="110" idx="6"/>
            <a:endCxn id="104" idx="2"/>
          </p:cNvCxnSpPr>
          <p:nvPr/>
        </p:nvCxnSpPr>
        <p:spPr>
          <a:xfrm>
            <a:off x="6474339" y="2671825"/>
            <a:ext cx="707852" cy="0"/>
          </a:xfrm>
          <a:prstGeom prst="line">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nvGrpSpPr>
          <p:cNvPr id="307" name="Group 306">
            <a:extLst>
              <a:ext uri="{FF2B5EF4-FFF2-40B4-BE49-F238E27FC236}">
                <a16:creationId xmlns:a16="http://schemas.microsoft.com/office/drawing/2014/main" id="{B47D686D-FDAC-4DA6-8AC5-36B729ABF8FA}"/>
              </a:ext>
            </a:extLst>
          </p:cNvPr>
          <p:cNvGrpSpPr/>
          <p:nvPr/>
        </p:nvGrpSpPr>
        <p:grpSpPr>
          <a:xfrm>
            <a:off x="8102948" y="2109472"/>
            <a:ext cx="916172" cy="606167"/>
            <a:chOff x="8102948" y="2109472"/>
            <a:chExt cx="916172" cy="606167"/>
          </a:xfrm>
        </p:grpSpPr>
        <p:grpSp>
          <p:nvGrpSpPr>
            <p:cNvPr id="164" name="Group 163">
              <a:extLst>
                <a:ext uri="{FF2B5EF4-FFF2-40B4-BE49-F238E27FC236}">
                  <a16:creationId xmlns:a16="http://schemas.microsoft.com/office/drawing/2014/main" id="{6622A988-0CC7-45AC-BCED-901546AB7CDC}"/>
                </a:ext>
              </a:extLst>
            </p:cNvPr>
            <p:cNvGrpSpPr/>
            <p:nvPr/>
          </p:nvGrpSpPr>
          <p:grpSpPr>
            <a:xfrm>
              <a:off x="8454439" y="2453225"/>
              <a:ext cx="262414" cy="262414"/>
              <a:chOff x="8237546" y="2453225"/>
              <a:chExt cx="262414" cy="262414"/>
            </a:xfrm>
          </p:grpSpPr>
          <p:sp>
            <p:nvSpPr>
              <p:cNvPr id="162" name="Oval 161">
                <a:extLst>
                  <a:ext uri="{FF2B5EF4-FFF2-40B4-BE49-F238E27FC236}">
                    <a16:creationId xmlns:a16="http://schemas.microsoft.com/office/drawing/2014/main" id="{20466E74-DE5F-4069-A0AB-08A7FD10C0F1}"/>
                  </a:ext>
                </a:extLst>
              </p:cNvPr>
              <p:cNvSpPr/>
              <p:nvPr/>
            </p:nvSpPr>
            <p:spPr>
              <a:xfrm>
                <a:off x="8237546" y="2453225"/>
                <a:ext cx="262414" cy="26241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3" name="Graphic 162">
                <a:extLst>
                  <a:ext uri="{FF2B5EF4-FFF2-40B4-BE49-F238E27FC236}">
                    <a16:creationId xmlns:a16="http://schemas.microsoft.com/office/drawing/2014/main" id="{9EA1D453-C83A-4B90-9890-E36BBC732049}"/>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309190" y="2501043"/>
                <a:ext cx="119127" cy="166778"/>
              </a:xfrm>
              <a:prstGeom prst="rect">
                <a:avLst/>
              </a:prstGeom>
            </p:spPr>
          </p:pic>
        </p:grpSp>
        <p:sp>
          <p:nvSpPr>
            <p:cNvPr id="166" name="Rectangle 165">
              <a:extLst>
                <a:ext uri="{FF2B5EF4-FFF2-40B4-BE49-F238E27FC236}">
                  <a16:creationId xmlns:a16="http://schemas.microsoft.com/office/drawing/2014/main" id="{9E439F75-F47D-44C9-828D-5D7649174E52}"/>
                </a:ext>
              </a:extLst>
            </p:cNvPr>
            <p:cNvSpPr/>
            <p:nvPr/>
          </p:nvSpPr>
          <p:spPr>
            <a:xfrm>
              <a:off x="8102948" y="2109472"/>
              <a:ext cx="916172" cy="338554"/>
            </a:xfrm>
            <a:prstGeom prst="rect">
              <a:avLst/>
            </a:prstGeom>
            <a:solidFill>
              <a:schemeClr val="tx1"/>
            </a:solidFill>
          </p:spPr>
          <p:txBody>
            <a:bodyPr wrap="square" lIns="0" tIns="0" rIns="0" bIns="0">
              <a:spAutoFit/>
            </a:bodyPr>
            <a:lstStyle/>
            <a:p>
              <a:pPr algn="ctr"/>
              <a:r>
                <a:rPr lang="en-US" sz="1100" dirty="0">
                  <a:solidFill>
                    <a:schemeClr val="bg1"/>
                  </a:solidFill>
                  <a:latin typeface="Roboto Light" panose="02000000000000000000" pitchFamily="2" charset="0"/>
                  <a:ea typeface="Roboto Light" panose="02000000000000000000" pitchFamily="2" charset="0"/>
                </a:rPr>
                <a:t>TLS encrypted data in transit</a:t>
              </a:r>
            </a:p>
          </p:txBody>
        </p:sp>
      </p:grpSp>
      <p:pic>
        <p:nvPicPr>
          <p:cNvPr id="167" name="Graphic 166">
            <a:extLst>
              <a:ext uri="{FF2B5EF4-FFF2-40B4-BE49-F238E27FC236}">
                <a16:creationId xmlns:a16="http://schemas.microsoft.com/office/drawing/2014/main" id="{676EEA45-3E63-498A-9B41-5EDA361CF01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85646" y="3880648"/>
            <a:ext cx="3261880" cy="1837388"/>
          </a:xfrm>
          <a:prstGeom prst="rect">
            <a:avLst/>
          </a:prstGeom>
        </p:spPr>
      </p:pic>
      <p:grpSp>
        <p:nvGrpSpPr>
          <p:cNvPr id="303" name="Group 302">
            <a:extLst>
              <a:ext uri="{FF2B5EF4-FFF2-40B4-BE49-F238E27FC236}">
                <a16:creationId xmlns:a16="http://schemas.microsoft.com/office/drawing/2014/main" id="{1482159E-28D8-4C0D-AD34-D9542EC79746}"/>
              </a:ext>
            </a:extLst>
          </p:cNvPr>
          <p:cNvGrpSpPr/>
          <p:nvPr/>
        </p:nvGrpSpPr>
        <p:grpSpPr>
          <a:xfrm>
            <a:off x="4120497" y="2358577"/>
            <a:ext cx="1493951" cy="1379323"/>
            <a:chOff x="4120497" y="2358577"/>
            <a:chExt cx="1493951" cy="1379323"/>
          </a:xfrm>
        </p:grpSpPr>
        <p:sp>
          <p:nvSpPr>
            <p:cNvPr id="102" name="Rectangle 101">
              <a:extLst>
                <a:ext uri="{FF2B5EF4-FFF2-40B4-BE49-F238E27FC236}">
                  <a16:creationId xmlns:a16="http://schemas.microsoft.com/office/drawing/2014/main" id="{B7E01AC1-9DC0-442A-A8E2-27EDC44AE588}"/>
                </a:ext>
              </a:extLst>
            </p:cNvPr>
            <p:cNvSpPr/>
            <p:nvPr/>
          </p:nvSpPr>
          <p:spPr>
            <a:xfrm>
              <a:off x="4120497" y="3137736"/>
              <a:ext cx="1493951" cy="600164"/>
            </a:xfrm>
            <a:prstGeom prst="rect">
              <a:avLst/>
            </a:prstGeom>
          </p:spPr>
          <p:txBody>
            <a:bodyPr wrap="square" lIns="0" rIns="0">
              <a:spAutoFit/>
            </a:bodyPr>
            <a:lstStyle/>
            <a:p>
              <a:pPr algn="ctr"/>
              <a:r>
                <a:rPr lang="en-US" sz="1100" dirty="0">
                  <a:solidFill>
                    <a:schemeClr val="bg1"/>
                  </a:solidFill>
                  <a:latin typeface="Roboto Light" panose="02000000000000000000" pitchFamily="2" charset="0"/>
                  <a:ea typeface="Roboto Light" panose="02000000000000000000" pitchFamily="2" charset="0"/>
                </a:rPr>
                <a:t>EST/REST API</a:t>
              </a:r>
              <a:br>
                <a:rPr lang="en-US" sz="1100" dirty="0">
                  <a:solidFill>
                    <a:schemeClr val="bg1"/>
                  </a:solidFill>
                  <a:latin typeface="Roboto Light" panose="02000000000000000000" pitchFamily="2" charset="0"/>
                  <a:ea typeface="Roboto Light" panose="02000000000000000000" pitchFamily="2" charset="0"/>
                </a:rPr>
              </a:br>
              <a:r>
                <a:rPr lang="en-US" sz="1100" dirty="0">
                  <a:solidFill>
                    <a:schemeClr val="bg1"/>
                  </a:solidFill>
                  <a:latin typeface="Roboto Light" panose="02000000000000000000" pitchFamily="2" charset="0"/>
                  <a:ea typeface="Roboto Light" panose="02000000000000000000" pitchFamily="2" charset="0"/>
                </a:rPr>
                <a:t>lightweight agent</a:t>
              </a:r>
              <a:br>
                <a:rPr lang="en-US" sz="1100" dirty="0">
                  <a:solidFill>
                    <a:schemeClr val="bg1"/>
                  </a:solidFill>
                  <a:latin typeface="Roboto Light" panose="02000000000000000000" pitchFamily="2" charset="0"/>
                  <a:ea typeface="Roboto Light" panose="02000000000000000000" pitchFamily="2" charset="0"/>
                </a:rPr>
              </a:br>
              <a:endParaRPr lang="en-US" sz="1100" dirty="0">
                <a:solidFill>
                  <a:schemeClr val="bg1"/>
                </a:solidFill>
                <a:latin typeface="Roboto Light" panose="02000000000000000000" pitchFamily="2" charset="0"/>
                <a:ea typeface="Roboto Light" panose="02000000000000000000" pitchFamily="2" charset="0"/>
              </a:endParaRPr>
            </a:p>
          </p:txBody>
        </p:sp>
        <p:grpSp>
          <p:nvGrpSpPr>
            <p:cNvPr id="201" name="Group 200">
              <a:extLst>
                <a:ext uri="{FF2B5EF4-FFF2-40B4-BE49-F238E27FC236}">
                  <a16:creationId xmlns:a16="http://schemas.microsoft.com/office/drawing/2014/main" id="{44FD94DC-A4FD-41BF-831F-09673D509974}"/>
                </a:ext>
              </a:extLst>
            </p:cNvPr>
            <p:cNvGrpSpPr/>
            <p:nvPr/>
          </p:nvGrpSpPr>
          <p:grpSpPr>
            <a:xfrm>
              <a:off x="4493104" y="2358577"/>
              <a:ext cx="626496" cy="626496"/>
              <a:chOff x="4493104" y="2358577"/>
              <a:chExt cx="626496" cy="626496"/>
            </a:xfrm>
          </p:grpSpPr>
          <p:sp>
            <p:nvSpPr>
              <p:cNvPr id="107" name="Oval 106">
                <a:extLst>
                  <a:ext uri="{FF2B5EF4-FFF2-40B4-BE49-F238E27FC236}">
                    <a16:creationId xmlns:a16="http://schemas.microsoft.com/office/drawing/2014/main" id="{199C04FD-7197-41B7-AFB4-BBF9E0E9AA38}"/>
                  </a:ext>
                </a:extLst>
              </p:cNvPr>
              <p:cNvSpPr/>
              <p:nvPr/>
            </p:nvSpPr>
            <p:spPr>
              <a:xfrm>
                <a:off x="4493104" y="2358577"/>
                <a:ext cx="626496" cy="626496"/>
              </a:xfrm>
              <a:prstGeom prst="ellipse">
                <a:avLst/>
              </a:prstGeom>
              <a:solidFill>
                <a:schemeClr val="bg1"/>
              </a:solidFill>
              <a:ln w="38100">
                <a:noFill/>
              </a:ln>
              <a:effectLst>
                <a:glow rad="127000">
                  <a:schemeClr val="accent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solidFill>
                    <a:schemeClr val="bg1"/>
                  </a:solidFill>
                  <a:latin typeface="Raleway" charset="0"/>
                </a:endParaRPr>
              </a:p>
            </p:txBody>
          </p:sp>
          <p:pic>
            <p:nvPicPr>
              <p:cNvPr id="200" name="Graphic 199">
                <a:extLst>
                  <a:ext uri="{FF2B5EF4-FFF2-40B4-BE49-F238E27FC236}">
                    <a16:creationId xmlns:a16="http://schemas.microsoft.com/office/drawing/2014/main" id="{1D712269-8165-4363-9E4B-638CD71367B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634990" y="2521026"/>
                <a:ext cx="342725" cy="301598"/>
              </a:xfrm>
              <a:prstGeom prst="rect">
                <a:avLst/>
              </a:prstGeom>
            </p:spPr>
          </p:pic>
        </p:grpSp>
      </p:grpSp>
      <p:grpSp>
        <p:nvGrpSpPr>
          <p:cNvPr id="298" name="Group 297">
            <a:extLst>
              <a:ext uri="{FF2B5EF4-FFF2-40B4-BE49-F238E27FC236}">
                <a16:creationId xmlns:a16="http://schemas.microsoft.com/office/drawing/2014/main" id="{D564B224-21E8-41AA-A3A2-E35C01D285DD}"/>
              </a:ext>
            </a:extLst>
          </p:cNvPr>
          <p:cNvGrpSpPr/>
          <p:nvPr/>
        </p:nvGrpSpPr>
        <p:grpSpPr>
          <a:xfrm>
            <a:off x="4218458" y="4941234"/>
            <a:ext cx="880258" cy="960309"/>
            <a:chOff x="4218458" y="4941234"/>
            <a:chExt cx="880258" cy="960309"/>
          </a:xfrm>
        </p:grpSpPr>
        <p:cxnSp>
          <p:nvCxnSpPr>
            <p:cNvPr id="136" name="Straight Connector 135">
              <a:extLst>
                <a:ext uri="{FF2B5EF4-FFF2-40B4-BE49-F238E27FC236}">
                  <a16:creationId xmlns:a16="http://schemas.microsoft.com/office/drawing/2014/main" id="{386ECC86-CAEF-4937-9856-CDD5DE98B804}"/>
                </a:ext>
              </a:extLst>
            </p:cNvPr>
            <p:cNvCxnSpPr>
              <a:cxnSpLocks/>
            </p:cNvCxnSpPr>
            <p:nvPr/>
          </p:nvCxnSpPr>
          <p:spPr>
            <a:xfrm>
              <a:off x="4658587" y="5284963"/>
              <a:ext cx="0" cy="114003"/>
            </a:xfrm>
            <a:prstGeom prst="line">
              <a:avLst/>
            </a:prstGeom>
            <a:ln>
              <a:solidFill>
                <a:schemeClr val="bg1"/>
              </a:solidFill>
              <a:tailEnd type="oval" w="sm" len="sm"/>
            </a:ln>
          </p:spPr>
          <p:style>
            <a:lnRef idx="1">
              <a:schemeClr val="accent1"/>
            </a:lnRef>
            <a:fillRef idx="0">
              <a:schemeClr val="accent1"/>
            </a:fillRef>
            <a:effectRef idx="0">
              <a:schemeClr val="accent1"/>
            </a:effectRef>
            <a:fontRef idx="minor">
              <a:schemeClr val="tx1"/>
            </a:fontRef>
          </p:style>
        </p:cxnSp>
        <p:sp>
          <p:nvSpPr>
            <p:cNvPr id="130" name="Rectangle 129">
              <a:extLst>
                <a:ext uri="{FF2B5EF4-FFF2-40B4-BE49-F238E27FC236}">
                  <a16:creationId xmlns:a16="http://schemas.microsoft.com/office/drawing/2014/main" id="{C399FC0B-2911-4189-A48E-1962DF783930}"/>
                </a:ext>
              </a:extLst>
            </p:cNvPr>
            <p:cNvSpPr/>
            <p:nvPr/>
          </p:nvSpPr>
          <p:spPr>
            <a:xfrm>
              <a:off x="4218458" y="5470656"/>
              <a:ext cx="880258" cy="430887"/>
            </a:xfrm>
            <a:prstGeom prst="rect">
              <a:avLst/>
            </a:prstGeom>
          </p:spPr>
          <p:txBody>
            <a:bodyPr wrap="square" lIns="0" rIns="0">
              <a:spAutoFit/>
            </a:bodyPr>
            <a:lstStyle/>
            <a:p>
              <a:pPr algn="ctr"/>
              <a:r>
                <a:rPr lang="en-US" sz="1100" dirty="0">
                  <a:solidFill>
                    <a:schemeClr val="bg1"/>
                  </a:solidFill>
                  <a:latin typeface="Roboto Light" panose="02000000000000000000" pitchFamily="2" charset="0"/>
                  <a:ea typeface="Roboto Light" panose="02000000000000000000" pitchFamily="2" charset="0"/>
                </a:rPr>
                <a:t>TPM</a:t>
              </a:r>
              <a:br>
                <a:rPr lang="en-US" sz="1100" dirty="0">
                  <a:solidFill>
                    <a:schemeClr val="bg1"/>
                  </a:solidFill>
                  <a:latin typeface="Roboto Light" panose="02000000000000000000" pitchFamily="2" charset="0"/>
                  <a:ea typeface="Roboto Light" panose="02000000000000000000" pitchFamily="2" charset="0"/>
                </a:rPr>
              </a:br>
              <a:r>
                <a:rPr lang="en-US" sz="1100" dirty="0">
                  <a:solidFill>
                    <a:schemeClr val="bg1"/>
                  </a:solidFill>
                  <a:latin typeface="Roboto Light" panose="02000000000000000000" pitchFamily="2" charset="0"/>
                  <a:ea typeface="Roboto Light" panose="02000000000000000000" pitchFamily="2" charset="0"/>
                </a:rPr>
                <a:t>integration</a:t>
              </a:r>
            </a:p>
          </p:txBody>
        </p:sp>
        <p:pic>
          <p:nvPicPr>
            <p:cNvPr id="207" name="Graphic 206">
              <a:extLst>
                <a:ext uri="{FF2B5EF4-FFF2-40B4-BE49-F238E27FC236}">
                  <a16:creationId xmlns:a16="http://schemas.microsoft.com/office/drawing/2014/main" id="{29A8FEBD-2C6C-46C4-9D1B-702A6C8AE13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516974" y="4941234"/>
              <a:ext cx="283227" cy="283227"/>
            </a:xfrm>
            <a:prstGeom prst="rect">
              <a:avLst/>
            </a:prstGeom>
          </p:spPr>
        </p:pic>
      </p:grpSp>
      <p:grpSp>
        <p:nvGrpSpPr>
          <p:cNvPr id="297" name="Group 296">
            <a:extLst>
              <a:ext uri="{FF2B5EF4-FFF2-40B4-BE49-F238E27FC236}">
                <a16:creationId xmlns:a16="http://schemas.microsoft.com/office/drawing/2014/main" id="{EA2624C1-3202-4AA3-A341-2A46D930534A}"/>
              </a:ext>
            </a:extLst>
          </p:cNvPr>
          <p:cNvGrpSpPr/>
          <p:nvPr/>
        </p:nvGrpSpPr>
        <p:grpSpPr>
          <a:xfrm>
            <a:off x="5109850" y="4943917"/>
            <a:ext cx="828034" cy="957626"/>
            <a:chOff x="5109850" y="4943917"/>
            <a:chExt cx="828034" cy="957626"/>
          </a:xfrm>
        </p:grpSpPr>
        <p:cxnSp>
          <p:nvCxnSpPr>
            <p:cNvPr id="138" name="Straight Connector 137">
              <a:extLst>
                <a:ext uri="{FF2B5EF4-FFF2-40B4-BE49-F238E27FC236}">
                  <a16:creationId xmlns:a16="http://schemas.microsoft.com/office/drawing/2014/main" id="{FE0020EF-51BB-41F7-916C-1D70CFB89503}"/>
                </a:ext>
              </a:extLst>
            </p:cNvPr>
            <p:cNvCxnSpPr>
              <a:cxnSpLocks/>
            </p:cNvCxnSpPr>
            <p:nvPr/>
          </p:nvCxnSpPr>
          <p:spPr>
            <a:xfrm>
              <a:off x="5523867" y="5284963"/>
              <a:ext cx="0" cy="114003"/>
            </a:xfrm>
            <a:prstGeom prst="line">
              <a:avLst/>
            </a:prstGeom>
            <a:ln>
              <a:solidFill>
                <a:schemeClr val="bg1"/>
              </a:solidFill>
              <a:tailEnd type="oval" w="sm" len="sm"/>
            </a:ln>
          </p:spPr>
          <p:style>
            <a:lnRef idx="1">
              <a:schemeClr val="accent1"/>
            </a:lnRef>
            <a:fillRef idx="0">
              <a:schemeClr val="accent1"/>
            </a:fillRef>
            <a:effectRef idx="0">
              <a:schemeClr val="accent1"/>
            </a:effectRef>
            <a:fontRef idx="minor">
              <a:schemeClr val="tx1"/>
            </a:fontRef>
          </p:style>
        </p:cxnSp>
        <p:sp>
          <p:nvSpPr>
            <p:cNvPr id="131" name="Rectangle 130">
              <a:extLst>
                <a:ext uri="{FF2B5EF4-FFF2-40B4-BE49-F238E27FC236}">
                  <a16:creationId xmlns:a16="http://schemas.microsoft.com/office/drawing/2014/main" id="{20B5E96C-7932-4093-8005-385ED78F694A}"/>
                </a:ext>
              </a:extLst>
            </p:cNvPr>
            <p:cNvSpPr/>
            <p:nvPr/>
          </p:nvSpPr>
          <p:spPr>
            <a:xfrm>
              <a:off x="5109850" y="5470656"/>
              <a:ext cx="828034" cy="430887"/>
            </a:xfrm>
            <a:prstGeom prst="rect">
              <a:avLst/>
            </a:prstGeom>
          </p:spPr>
          <p:txBody>
            <a:bodyPr wrap="square" lIns="0" rIns="0">
              <a:spAutoFit/>
            </a:bodyPr>
            <a:lstStyle/>
            <a:p>
              <a:pPr algn="ctr"/>
              <a:r>
                <a:rPr lang="en-US" sz="1100" dirty="0">
                  <a:solidFill>
                    <a:schemeClr val="bg1"/>
                  </a:solidFill>
                  <a:latin typeface="Roboto Light" panose="02000000000000000000" pitchFamily="2" charset="0"/>
                  <a:ea typeface="Roboto Light" panose="02000000000000000000" pitchFamily="2" charset="0"/>
                </a:rPr>
                <a:t>Multi-phased</a:t>
              </a:r>
              <a:br>
                <a:rPr lang="en-US" sz="1100" dirty="0">
                  <a:solidFill>
                    <a:schemeClr val="bg1"/>
                  </a:solidFill>
                  <a:latin typeface="Roboto Light" panose="02000000000000000000" pitchFamily="2" charset="0"/>
                  <a:ea typeface="Roboto Light" panose="02000000000000000000" pitchFamily="2" charset="0"/>
                </a:rPr>
              </a:br>
              <a:r>
                <a:rPr lang="en-US" sz="1100" dirty="0">
                  <a:solidFill>
                    <a:schemeClr val="bg1"/>
                  </a:solidFill>
                  <a:latin typeface="Roboto Light" panose="02000000000000000000" pitchFamily="2" charset="0"/>
                  <a:ea typeface="Roboto Light" panose="02000000000000000000" pitchFamily="2" charset="0"/>
                </a:rPr>
                <a:t>secure boot</a:t>
              </a:r>
            </a:p>
          </p:txBody>
        </p:sp>
        <p:pic>
          <p:nvPicPr>
            <p:cNvPr id="208" name="Graphic 207">
              <a:extLst>
                <a:ext uri="{FF2B5EF4-FFF2-40B4-BE49-F238E27FC236}">
                  <a16:creationId xmlns:a16="http://schemas.microsoft.com/office/drawing/2014/main" id="{89A6638A-EED7-46FE-BEC5-1481305C5AB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396774" y="4943917"/>
              <a:ext cx="266747" cy="277861"/>
            </a:xfrm>
            <a:prstGeom prst="rect">
              <a:avLst/>
            </a:prstGeom>
          </p:spPr>
        </p:pic>
      </p:grpSp>
      <p:grpSp>
        <p:nvGrpSpPr>
          <p:cNvPr id="296" name="Group 295">
            <a:extLst>
              <a:ext uri="{FF2B5EF4-FFF2-40B4-BE49-F238E27FC236}">
                <a16:creationId xmlns:a16="http://schemas.microsoft.com/office/drawing/2014/main" id="{9BA9EFD5-E212-49F1-8E07-A00CBDB2EF7A}"/>
              </a:ext>
            </a:extLst>
          </p:cNvPr>
          <p:cNvGrpSpPr/>
          <p:nvPr/>
        </p:nvGrpSpPr>
        <p:grpSpPr>
          <a:xfrm>
            <a:off x="7058641" y="4968664"/>
            <a:ext cx="828034" cy="932879"/>
            <a:chOff x="7058641" y="4968664"/>
            <a:chExt cx="828034" cy="932879"/>
          </a:xfrm>
        </p:grpSpPr>
        <p:cxnSp>
          <p:nvCxnSpPr>
            <p:cNvPr id="140" name="Straight Connector 139">
              <a:extLst>
                <a:ext uri="{FF2B5EF4-FFF2-40B4-BE49-F238E27FC236}">
                  <a16:creationId xmlns:a16="http://schemas.microsoft.com/office/drawing/2014/main" id="{37E0F86D-6A85-4480-A574-4B51D8BEE570}"/>
                </a:ext>
              </a:extLst>
            </p:cNvPr>
            <p:cNvCxnSpPr>
              <a:cxnSpLocks/>
            </p:cNvCxnSpPr>
            <p:nvPr/>
          </p:nvCxnSpPr>
          <p:spPr>
            <a:xfrm>
              <a:off x="7472658" y="5284963"/>
              <a:ext cx="0" cy="114003"/>
            </a:xfrm>
            <a:prstGeom prst="line">
              <a:avLst/>
            </a:prstGeom>
            <a:ln>
              <a:solidFill>
                <a:schemeClr val="bg1"/>
              </a:solidFill>
              <a:tailEnd type="oval" w="sm" len="sm"/>
            </a:ln>
          </p:spPr>
          <p:style>
            <a:lnRef idx="1">
              <a:schemeClr val="accent1"/>
            </a:lnRef>
            <a:fillRef idx="0">
              <a:schemeClr val="accent1"/>
            </a:fillRef>
            <a:effectRef idx="0">
              <a:schemeClr val="accent1"/>
            </a:effectRef>
            <a:fontRef idx="minor">
              <a:schemeClr val="tx1"/>
            </a:fontRef>
          </p:style>
        </p:cxnSp>
        <p:sp>
          <p:nvSpPr>
            <p:cNvPr id="134" name="Rectangle 133">
              <a:extLst>
                <a:ext uri="{FF2B5EF4-FFF2-40B4-BE49-F238E27FC236}">
                  <a16:creationId xmlns:a16="http://schemas.microsoft.com/office/drawing/2014/main" id="{050240CA-4EF9-468C-BD58-73F268484C5D}"/>
                </a:ext>
              </a:extLst>
            </p:cNvPr>
            <p:cNvSpPr/>
            <p:nvPr/>
          </p:nvSpPr>
          <p:spPr>
            <a:xfrm>
              <a:off x="7058641" y="5470656"/>
              <a:ext cx="828034" cy="430887"/>
            </a:xfrm>
            <a:prstGeom prst="rect">
              <a:avLst/>
            </a:prstGeom>
          </p:spPr>
          <p:txBody>
            <a:bodyPr wrap="square" lIns="0" rIns="0">
              <a:spAutoFit/>
            </a:bodyPr>
            <a:lstStyle/>
            <a:p>
              <a:pPr algn="ctr"/>
              <a:r>
                <a:rPr lang="en-US" sz="1100" dirty="0">
                  <a:solidFill>
                    <a:schemeClr val="bg1"/>
                  </a:solidFill>
                  <a:latin typeface="Roboto Light" panose="02000000000000000000" pitchFamily="2" charset="0"/>
                  <a:ea typeface="Roboto Light" panose="02000000000000000000" pitchFamily="2" charset="0"/>
                </a:rPr>
                <a:t>Embedded firewall</a:t>
              </a:r>
            </a:p>
          </p:txBody>
        </p:sp>
        <p:pic>
          <p:nvPicPr>
            <p:cNvPr id="209" name="Graphic 208">
              <a:extLst>
                <a:ext uri="{FF2B5EF4-FFF2-40B4-BE49-F238E27FC236}">
                  <a16:creationId xmlns:a16="http://schemas.microsoft.com/office/drawing/2014/main" id="{D2C6E853-F6FB-4CBB-85BA-01E1E57EAA0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329929" y="4968664"/>
              <a:ext cx="285459" cy="228367"/>
            </a:xfrm>
            <a:prstGeom prst="rect">
              <a:avLst/>
            </a:prstGeom>
          </p:spPr>
        </p:pic>
      </p:grpSp>
      <p:grpSp>
        <p:nvGrpSpPr>
          <p:cNvPr id="281" name="Group 280">
            <a:extLst>
              <a:ext uri="{FF2B5EF4-FFF2-40B4-BE49-F238E27FC236}">
                <a16:creationId xmlns:a16="http://schemas.microsoft.com/office/drawing/2014/main" id="{263EFC37-9807-4B04-A8D5-BB39F341AED5}"/>
              </a:ext>
            </a:extLst>
          </p:cNvPr>
          <p:cNvGrpSpPr/>
          <p:nvPr/>
        </p:nvGrpSpPr>
        <p:grpSpPr>
          <a:xfrm>
            <a:off x="1647108" y="2653359"/>
            <a:ext cx="809795" cy="825304"/>
            <a:chOff x="1647108" y="2653359"/>
            <a:chExt cx="809795" cy="825304"/>
          </a:xfrm>
        </p:grpSpPr>
        <p:sp>
          <p:nvSpPr>
            <p:cNvPr id="77" name="Rectangle 76">
              <a:extLst>
                <a:ext uri="{FF2B5EF4-FFF2-40B4-BE49-F238E27FC236}">
                  <a16:creationId xmlns:a16="http://schemas.microsoft.com/office/drawing/2014/main" id="{6CEC5F11-DA25-471A-8938-DEED2013EF99}"/>
                </a:ext>
              </a:extLst>
            </p:cNvPr>
            <p:cNvSpPr/>
            <p:nvPr/>
          </p:nvSpPr>
          <p:spPr>
            <a:xfrm>
              <a:off x="1647108" y="2908025"/>
              <a:ext cx="809795" cy="570638"/>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noAutofit/>
            </a:bodyPr>
            <a:lstStyle/>
            <a:p>
              <a:pPr algn="ctr">
                <a:lnSpc>
                  <a:spcPct val="90000"/>
                </a:lnSpc>
              </a:pPr>
              <a:r>
                <a:rPr lang="en-GB" sz="1100" dirty="0">
                  <a:solidFill>
                    <a:schemeClr val="tx1"/>
                  </a:solidFill>
                  <a:latin typeface="Roboto Light" panose="02000000000000000000" pitchFamily="2" charset="0"/>
                  <a:ea typeface="Roboto Light" panose="02000000000000000000" pitchFamily="2" charset="0"/>
                </a:rPr>
                <a:t>Offline </a:t>
              </a:r>
              <a:br>
                <a:rPr lang="en-GB" sz="1100" dirty="0">
                  <a:solidFill>
                    <a:schemeClr val="tx1"/>
                  </a:solidFill>
                  <a:latin typeface="Roboto Light" panose="02000000000000000000" pitchFamily="2" charset="0"/>
                  <a:ea typeface="Roboto Light" panose="02000000000000000000" pitchFamily="2" charset="0"/>
                </a:rPr>
              </a:br>
              <a:r>
                <a:rPr lang="en-GB" sz="1100" dirty="0">
                  <a:solidFill>
                    <a:schemeClr val="tx1"/>
                  </a:solidFill>
                  <a:latin typeface="Roboto Light" panose="02000000000000000000" pitchFamily="2" charset="0"/>
                  <a:ea typeface="Roboto Light" panose="02000000000000000000" pitchFamily="2" charset="0"/>
                </a:rPr>
                <a:t>root CA</a:t>
              </a:r>
            </a:p>
          </p:txBody>
        </p:sp>
        <p:grpSp>
          <p:nvGrpSpPr>
            <p:cNvPr id="210" name="Group 209">
              <a:extLst>
                <a:ext uri="{FF2B5EF4-FFF2-40B4-BE49-F238E27FC236}">
                  <a16:creationId xmlns:a16="http://schemas.microsoft.com/office/drawing/2014/main" id="{A62CB63D-398F-4D79-8DD6-1A7BDB3220AC}"/>
                </a:ext>
              </a:extLst>
            </p:cNvPr>
            <p:cNvGrpSpPr/>
            <p:nvPr/>
          </p:nvGrpSpPr>
          <p:grpSpPr>
            <a:xfrm>
              <a:off x="1933578" y="2653359"/>
              <a:ext cx="236855" cy="331597"/>
              <a:chOff x="2114948" y="4942872"/>
              <a:chExt cx="236855" cy="331597"/>
            </a:xfrm>
          </p:grpSpPr>
          <p:sp>
            <p:nvSpPr>
              <p:cNvPr id="211" name="Rectangle: Rounded Corners 210">
                <a:extLst>
                  <a:ext uri="{FF2B5EF4-FFF2-40B4-BE49-F238E27FC236}">
                    <a16:creationId xmlns:a16="http://schemas.microsoft.com/office/drawing/2014/main" id="{CAC7DB71-C748-4FBA-BFED-20EE15D3B81E}"/>
                  </a:ext>
                </a:extLst>
              </p:cNvPr>
              <p:cNvSpPr/>
              <p:nvPr/>
            </p:nvSpPr>
            <p:spPr>
              <a:xfrm>
                <a:off x="2122670" y="5068743"/>
                <a:ext cx="221411" cy="205726"/>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2" name="Graphic 211">
                <a:extLst>
                  <a:ext uri="{FF2B5EF4-FFF2-40B4-BE49-F238E27FC236}">
                    <a16:creationId xmlns:a16="http://schemas.microsoft.com/office/drawing/2014/main" id="{A548D2BE-C8D5-4E49-AD0E-EE891A02EAC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14948" y="4942872"/>
                <a:ext cx="236855" cy="331597"/>
              </a:xfrm>
              <a:prstGeom prst="rect">
                <a:avLst/>
              </a:prstGeom>
            </p:spPr>
          </p:pic>
        </p:grpSp>
      </p:grpSp>
      <p:grpSp>
        <p:nvGrpSpPr>
          <p:cNvPr id="282" name="Group 281">
            <a:extLst>
              <a:ext uri="{FF2B5EF4-FFF2-40B4-BE49-F238E27FC236}">
                <a16:creationId xmlns:a16="http://schemas.microsoft.com/office/drawing/2014/main" id="{2CCD0720-1095-4A00-9B6C-669F9B2695DF}"/>
              </a:ext>
            </a:extLst>
          </p:cNvPr>
          <p:cNvGrpSpPr/>
          <p:nvPr/>
        </p:nvGrpSpPr>
        <p:grpSpPr>
          <a:xfrm>
            <a:off x="2589366" y="2653359"/>
            <a:ext cx="809795" cy="825304"/>
            <a:chOff x="2589366" y="2653359"/>
            <a:chExt cx="809795" cy="825304"/>
          </a:xfrm>
        </p:grpSpPr>
        <p:sp>
          <p:nvSpPr>
            <p:cNvPr id="78" name="Rectangle 77">
              <a:extLst>
                <a:ext uri="{FF2B5EF4-FFF2-40B4-BE49-F238E27FC236}">
                  <a16:creationId xmlns:a16="http://schemas.microsoft.com/office/drawing/2014/main" id="{A6F200EC-B502-45CE-B527-E9E23D1AC863}"/>
                </a:ext>
              </a:extLst>
            </p:cNvPr>
            <p:cNvSpPr/>
            <p:nvPr/>
          </p:nvSpPr>
          <p:spPr>
            <a:xfrm>
              <a:off x="2589366" y="2908025"/>
              <a:ext cx="809795" cy="570638"/>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noAutofit/>
            </a:bodyPr>
            <a:lstStyle/>
            <a:p>
              <a:pPr algn="ctr">
                <a:lnSpc>
                  <a:spcPct val="90000"/>
                </a:lnSpc>
              </a:pPr>
              <a:r>
                <a:rPr lang="en-GB" sz="1100" dirty="0">
                  <a:solidFill>
                    <a:schemeClr val="tx1"/>
                  </a:solidFill>
                  <a:latin typeface="Roboto Light" panose="02000000000000000000" pitchFamily="2" charset="0"/>
                  <a:ea typeface="Roboto Light" panose="02000000000000000000" pitchFamily="2" charset="0"/>
                </a:rPr>
                <a:t>Issuance</a:t>
              </a:r>
            </a:p>
            <a:p>
              <a:pPr algn="ctr">
                <a:lnSpc>
                  <a:spcPct val="90000"/>
                </a:lnSpc>
              </a:pPr>
              <a:r>
                <a:rPr lang="en-GB" sz="1100" dirty="0">
                  <a:solidFill>
                    <a:schemeClr val="tx1"/>
                  </a:solidFill>
                  <a:latin typeface="Roboto Light" panose="02000000000000000000" pitchFamily="2" charset="0"/>
                  <a:ea typeface="Roboto Light" panose="02000000000000000000" pitchFamily="2" charset="0"/>
                </a:rPr>
                <a:t>CA</a:t>
              </a:r>
            </a:p>
          </p:txBody>
        </p:sp>
        <p:grpSp>
          <p:nvGrpSpPr>
            <p:cNvPr id="213" name="Group 212">
              <a:extLst>
                <a:ext uri="{FF2B5EF4-FFF2-40B4-BE49-F238E27FC236}">
                  <a16:creationId xmlns:a16="http://schemas.microsoft.com/office/drawing/2014/main" id="{E5FBD3ED-D2F8-4315-844E-0ED4BE778363}"/>
                </a:ext>
              </a:extLst>
            </p:cNvPr>
            <p:cNvGrpSpPr/>
            <p:nvPr/>
          </p:nvGrpSpPr>
          <p:grpSpPr>
            <a:xfrm>
              <a:off x="2875836" y="2653359"/>
              <a:ext cx="236855" cy="331597"/>
              <a:chOff x="2114948" y="4942872"/>
              <a:chExt cx="236855" cy="331597"/>
            </a:xfrm>
          </p:grpSpPr>
          <p:sp>
            <p:nvSpPr>
              <p:cNvPr id="214" name="Rectangle: Rounded Corners 213">
                <a:extLst>
                  <a:ext uri="{FF2B5EF4-FFF2-40B4-BE49-F238E27FC236}">
                    <a16:creationId xmlns:a16="http://schemas.microsoft.com/office/drawing/2014/main" id="{8666FA40-9918-4997-8970-C34BCF0A2432}"/>
                  </a:ext>
                </a:extLst>
              </p:cNvPr>
              <p:cNvSpPr/>
              <p:nvPr/>
            </p:nvSpPr>
            <p:spPr>
              <a:xfrm>
                <a:off x="2122670" y="5068743"/>
                <a:ext cx="221411" cy="205726"/>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5" name="Graphic 214">
                <a:extLst>
                  <a:ext uri="{FF2B5EF4-FFF2-40B4-BE49-F238E27FC236}">
                    <a16:creationId xmlns:a16="http://schemas.microsoft.com/office/drawing/2014/main" id="{76431A04-F9B7-4591-97CB-09C6090A539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14948" y="4942872"/>
                <a:ext cx="236855" cy="331597"/>
              </a:xfrm>
              <a:prstGeom prst="rect">
                <a:avLst/>
              </a:prstGeom>
            </p:spPr>
          </p:pic>
        </p:grpSp>
      </p:grpSp>
      <p:grpSp>
        <p:nvGrpSpPr>
          <p:cNvPr id="293" name="Group 292">
            <a:extLst>
              <a:ext uri="{FF2B5EF4-FFF2-40B4-BE49-F238E27FC236}">
                <a16:creationId xmlns:a16="http://schemas.microsoft.com/office/drawing/2014/main" id="{8477F65A-78B6-4F66-9603-7217ED712A51}"/>
              </a:ext>
            </a:extLst>
          </p:cNvPr>
          <p:cNvGrpSpPr/>
          <p:nvPr/>
        </p:nvGrpSpPr>
        <p:grpSpPr>
          <a:xfrm>
            <a:off x="8860756" y="4929108"/>
            <a:ext cx="880258" cy="896107"/>
            <a:chOff x="8860756" y="4929108"/>
            <a:chExt cx="880258" cy="896107"/>
          </a:xfrm>
        </p:grpSpPr>
        <p:sp>
          <p:nvSpPr>
            <p:cNvPr id="179" name="Rectangle 178">
              <a:extLst>
                <a:ext uri="{FF2B5EF4-FFF2-40B4-BE49-F238E27FC236}">
                  <a16:creationId xmlns:a16="http://schemas.microsoft.com/office/drawing/2014/main" id="{A2B59E88-4DA1-44C0-AC0F-F4A103C59A62}"/>
                </a:ext>
              </a:extLst>
            </p:cNvPr>
            <p:cNvSpPr/>
            <p:nvPr/>
          </p:nvSpPr>
          <p:spPr>
            <a:xfrm>
              <a:off x="8860756" y="4929108"/>
              <a:ext cx="880258" cy="237757"/>
            </a:xfrm>
            <a:prstGeom prst="rect">
              <a:avLst/>
            </a:prstGeom>
          </p:spPr>
          <p:txBody>
            <a:bodyPr wrap="square" lIns="0" rIns="0">
              <a:spAutoFit/>
            </a:bodyPr>
            <a:lstStyle/>
            <a:p>
              <a:pPr algn="ctr">
                <a:lnSpc>
                  <a:spcPct val="90000"/>
                </a:lnSpc>
              </a:pPr>
              <a:r>
                <a:rPr lang="en-US" sz="1050" dirty="0">
                  <a:solidFill>
                    <a:schemeClr val="bg1"/>
                  </a:solidFill>
                  <a:latin typeface="Roboto Light" panose="02000000000000000000" pitchFamily="2" charset="0"/>
                  <a:ea typeface="Roboto Light" panose="02000000000000000000" pitchFamily="2" charset="0"/>
                </a:rPr>
                <a:t>Renewal</a:t>
              </a:r>
            </a:p>
          </p:txBody>
        </p:sp>
        <p:grpSp>
          <p:nvGrpSpPr>
            <p:cNvPr id="217" name="Group 216">
              <a:extLst>
                <a:ext uri="{FF2B5EF4-FFF2-40B4-BE49-F238E27FC236}">
                  <a16:creationId xmlns:a16="http://schemas.microsoft.com/office/drawing/2014/main" id="{7A17E5BC-E5A3-474A-B64A-44B3A3250D64}"/>
                </a:ext>
              </a:extLst>
            </p:cNvPr>
            <p:cNvGrpSpPr/>
            <p:nvPr/>
          </p:nvGrpSpPr>
          <p:grpSpPr>
            <a:xfrm>
              <a:off x="9020451" y="5314144"/>
              <a:ext cx="511071" cy="511071"/>
              <a:chOff x="9020451" y="5161744"/>
              <a:chExt cx="511071" cy="511071"/>
            </a:xfrm>
          </p:grpSpPr>
          <p:sp>
            <p:nvSpPr>
              <p:cNvPr id="169" name="Oval 168">
                <a:extLst>
                  <a:ext uri="{FF2B5EF4-FFF2-40B4-BE49-F238E27FC236}">
                    <a16:creationId xmlns:a16="http://schemas.microsoft.com/office/drawing/2014/main" id="{5120302D-18A9-4EE4-A6DE-09F5CC15DD73}"/>
                  </a:ext>
                </a:extLst>
              </p:cNvPr>
              <p:cNvSpPr/>
              <p:nvPr/>
            </p:nvSpPr>
            <p:spPr>
              <a:xfrm>
                <a:off x="9020451" y="5161744"/>
                <a:ext cx="511071" cy="511071"/>
              </a:xfrm>
              <a:prstGeom prst="ellipse">
                <a:avLst/>
              </a:prstGeom>
              <a:solidFill>
                <a:schemeClr val="bg1"/>
              </a:solidFill>
              <a:ln w="38100">
                <a:noFill/>
              </a:ln>
              <a:effectLst>
                <a:glow rad="127000">
                  <a:schemeClr val="accent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solidFill>
                    <a:schemeClr val="bg1"/>
                  </a:solidFill>
                  <a:latin typeface="Raleway" charset="0"/>
                </a:endParaRPr>
              </a:p>
            </p:txBody>
          </p:sp>
          <p:pic>
            <p:nvPicPr>
              <p:cNvPr id="216" name="Graphic 215">
                <a:extLst>
                  <a:ext uri="{FF2B5EF4-FFF2-40B4-BE49-F238E27FC236}">
                    <a16:creationId xmlns:a16="http://schemas.microsoft.com/office/drawing/2014/main" id="{00F760B4-6826-463A-A528-131662485E47}"/>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120335" y="5242349"/>
                <a:ext cx="311303" cy="322038"/>
              </a:xfrm>
              <a:prstGeom prst="rect">
                <a:avLst/>
              </a:prstGeom>
            </p:spPr>
          </p:pic>
        </p:grpSp>
      </p:grpSp>
      <p:grpSp>
        <p:nvGrpSpPr>
          <p:cNvPr id="284" name="Group 283">
            <a:extLst>
              <a:ext uri="{FF2B5EF4-FFF2-40B4-BE49-F238E27FC236}">
                <a16:creationId xmlns:a16="http://schemas.microsoft.com/office/drawing/2014/main" id="{20F81806-8B63-4105-ACAC-44679FCB6A00}"/>
              </a:ext>
            </a:extLst>
          </p:cNvPr>
          <p:cNvGrpSpPr/>
          <p:nvPr/>
        </p:nvGrpSpPr>
        <p:grpSpPr>
          <a:xfrm>
            <a:off x="1137610" y="4110134"/>
            <a:ext cx="1786758" cy="1715080"/>
            <a:chOff x="1137610" y="4110134"/>
            <a:chExt cx="1786758" cy="1715080"/>
          </a:xfrm>
        </p:grpSpPr>
        <p:sp>
          <p:nvSpPr>
            <p:cNvPr id="227" name="Freeform: Shape 226">
              <a:extLst>
                <a:ext uri="{FF2B5EF4-FFF2-40B4-BE49-F238E27FC236}">
                  <a16:creationId xmlns:a16="http://schemas.microsoft.com/office/drawing/2014/main" id="{899CFE9D-28BC-4113-9A07-0727CD795DA7}"/>
                </a:ext>
              </a:extLst>
            </p:cNvPr>
            <p:cNvSpPr/>
            <p:nvPr/>
          </p:nvSpPr>
          <p:spPr>
            <a:xfrm>
              <a:off x="1369771" y="4488292"/>
              <a:ext cx="376160" cy="376160"/>
            </a:xfrm>
            <a:custGeom>
              <a:avLst/>
              <a:gdLst>
                <a:gd name="connsiteX0" fmla="*/ 58775 w 376159"/>
                <a:gd name="connsiteY0" fmla="*/ 328670 h 376159"/>
                <a:gd name="connsiteX1" fmla="*/ 328670 w 376159"/>
                <a:gd name="connsiteY1" fmla="*/ 328670 h 376159"/>
                <a:gd name="connsiteX2" fmla="*/ 328670 w 376159"/>
                <a:gd name="connsiteY2" fmla="*/ 58775 h 376159"/>
                <a:gd name="connsiteX3" fmla="*/ 58775 w 376159"/>
                <a:gd name="connsiteY3" fmla="*/ 58775 h 376159"/>
                <a:gd name="connsiteX4" fmla="*/ 58775 w 376159"/>
                <a:gd name="connsiteY4" fmla="*/ 328670 h 376159"/>
                <a:gd name="connsiteX5" fmla="*/ 387444 w 376159"/>
                <a:gd name="connsiteY5" fmla="*/ 387445 h 376159"/>
                <a:gd name="connsiteX6" fmla="*/ 0 w 376159"/>
                <a:gd name="connsiteY6" fmla="*/ 387445 h 376159"/>
                <a:gd name="connsiteX7" fmla="*/ 0 w 376159"/>
                <a:gd name="connsiteY7" fmla="*/ 0 h 376159"/>
                <a:gd name="connsiteX8" fmla="*/ 387444 w 376159"/>
                <a:gd name="connsiteY8" fmla="*/ 0 h 376159"/>
                <a:gd name="connsiteX9" fmla="*/ 387444 w 376159"/>
                <a:gd name="connsiteY9" fmla="*/ 387445 h 376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6159" h="376159">
                  <a:moveTo>
                    <a:pt x="58775" y="328670"/>
                  </a:moveTo>
                  <a:lnTo>
                    <a:pt x="328670" y="328670"/>
                  </a:lnTo>
                  <a:lnTo>
                    <a:pt x="328670" y="58775"/>
                  </a:lnTo>
                  <a:lnTo>
                    <a:pt x="58775" y="58775"/>
                  </a:lnTo>
                  <a:lnTo>
                    <a:pt x="58775" y="328670"/>
                  </a:lnTo>
                  <a:close/>
                  <a:moveTo>
                    <a:pt x="387444" y="387445"/>
                  </a:moveTo>
                  <a:lnTo>
                    <a:pt x="0" y="387445"/>
                  </a:lnTo>
                  <a:lnTo>
                    <a:pt x="0" y="0"/>
                  </a:lnTo>
                  <a:lnTo>
                    <a:pt x="387444" y="0"/>
                  </a:lnTo>
                  <a:lnTo>
                    <a:pt x="387444" y="387445"/>
                  </a:lnTo>
                  <a:close/>
                </a:path>
              </a:pathLst>
            </a:custGeom>
            <a:solidFill>
              <a:schemeClr val="bg1"/>
            </a:solidFill>
            <a:ln w="38100">
              <a:noFill/>
            </a:ln>
            <a:effectLst>
              <a:glow rad="127000">
                <a:schemeClr val="accent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chemeClr val="bg1"/>
                </a:solidFill>
                <a:latin typeface="Raleway" charset="0"/>
              </a:endParaRPr>
            </a:p>
          </p:txBody>
        </p:sp>
        <p:sp>
          <p:nvSpPr>
            <p:cNvPr id="230" name="Freeform: Shape 229">
              <a:extLst>
                <a:ext uri="{FF2B5EF4-FFF2-40B4-BE49-F238E27FC236}">
                  <a16:creationId xmlns:a16="http://schemas.microsoft.com/office/drawing/2014/main" id="{332EB310-75BB-498D-9613-42401BA82D4B}"/>
                </a:ext>
              </a:extLst>
            </p:cNvPr>
            <p:cNvSpPr/>
            <p:nvPr/>
          </p:nvSpPr>
          <p:spPr>
            <a:xfrm>
              <a:off x="1837267" y="4488292"/>
              <a:ext cx="376160" cy="376160"/>
            </a:xfrm>
            <a:custGeom>
              <a:avLst/>
              <a:gdLst>
                <a:gd name="connsiteX0" fmla="*/ 58775 w 376159"/>
                <a:gd name="connsiteY0" fmla="*/ 328670 h 376159"/>
                <a:gd name="connsiteX1" fmla="*/ 328669 w 376159"/>
                <a:gd name="connsiteY1" fmla="*/ 328670 h 376159"/>
                <a:gd name="connsiteX2" fmla="*/ 328669 w 376159"/>
                <a:gd name="connsiteY2" fmla="*/ 58775 h 376159"/>
                <a:gd name="connsiteX3" fmla="*/ 58775 w 376159"/>
                <a:gd name="connsiteY3" fmla="*/ 58775 h 376159"/>
                <a:gd name="connsiteX4" fmla="*/ 58775 w 376159"/>
                <a:gd name="connsiteY4" fmla="*/ 328670 h 376159"/>
                <a:gd name="connsiteX5" fmla="*/ 387444 w 376159"/>
                <a:gd name="connsiteY5" fmla="*/ 387445 h 376159"/>
                <a:gd name="connsiteX6" fmla="*/ 0 w 376159"/>
                <a:gd name="connsiteY6" fmla="*/ 387445 h 376159"/>
                <a:gd name="connsiteX7" fmla="*/ 0 w 376159"/>
                <a:gd name="connsiteY7" fmla="*/ 0 h 376159"/>
                <a:gd name="connsiteX8" fmla="*/ 387444 w 376159"/>
                <a:gd name="connsiteY8" fmla="*/ 0 h 376159"/>
                <a:gd name="connsiteX9" fmla="*/ 387444 w 376159"/>
                <a:gd name="connsiteY9" fmla="*/ 387445 h 376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6159" h="376159">
                  <a:moveTo>
                    <a:pt x="58775" y="328670"/>
                  </a:moveTo>
                  <a:lnTo>
                    <a:pt x="328669" y="328670"/>
                  </a:lnTo>
                  <a:lnTo>
                    <a:pt x="328669" y="58775"/>
                  </a:lnTo>
                  <a:lnTo>
                    <a:pt x="58775" y="58775"/>
                  </a:lnTo>
                  <a:lnTo>
                    <a:pt x="58775" y="328670"/>
                  </a:lnTo>
                  <a:close/>
                  <a:moveTo>
                    <a:pt x="387444" y="387445"/>
                  </a:moveTo>
                  <a:lnTo>
                    <a:pt x="0" y="387445"/>
                  </a:lnTo>
                  <a:lnTo>
                    <a:pt x="0" y="0"/>
                  </a:lnTo>
                  <a:lnTo>
                    <a:pt x="387444" y="0"/>
                  </a:lnTo>
                  <a:lnTo>
                    <a:pt x="387444" y="387445"/>
                  </a:lnTo>
                  <a:close/>
                </a:path>
              </a:pathLst>
            </a:custGeom>
            <a:solidFill>
              <a:schemeClr val="bg1"/>
            </a:solidFill>
            <a:ln w="38100">
              <a:noFill/>
            </a:ln>
            <a:effectLst>
              <a:glow rad="127000">
                <a:schemeClr val="accent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chemeClr val="bg1"/>
                </a:solidFill>
                <a:latin typeface="Raleway" charset="0"/>
              </a:endParaRPr>
            </a:p>
          </p:txBody>
        </p:sp>
        <p:sp>
          <p:nvSpPr>
            <p:cNvPr id="233" name="Freeform: Shape 232">
              <a:extLst>
                <a:ext uri="{FF2B5EF4-FFF2-40B4-BE49-F238E27FC236}">
                  <a16:creationId xmlns:a16="http://schemas.microsoft.com/office/drawing/2014/main" id="{BC3949A5-B48F-4CA6-A6BC-524B09DB6B0B}"/>
                </a:ext>
              </a:extLst>
            </p:cNvPr>
            <p:cNvSpPr/>
            <p:nvPr/>
          </p:nvSpPr>
          <p:spPr>
            <a:xfrm>
              <a:off x="2304763" y="4488292"/>
              <a:ext cx="376160" cy="376160"/>
            </a:xfrm>
            <a:custGeom>
              <a:avLst/>
              <a:gdLst>
                <a:gd name="connsiteX0" fmla="*/ 58775 w 376159"/>
                <a:gd name="connsiteY0" fmla="*/ 328670 h 376159"/>
                <a:gd name="connsiteX1" fmla="*/ 328669 w 376159"/>
                <a:gd name="connsiteY1" fmla="*/ 328670 h 376159"/>
                <a:gd name="connsiteX2" fmla="*/ 328669 w 376159"/>
                <a:gd name="connsiteY2" fmla="*/ 58775 h 376159"/>
                <a:gd name="connsiteX3" fmla="*/ 58775 w 376159"/>
                <a:gd name="connsiteY3" fmla="*/ 58775 h 376159"/>
                <a:gd name="connsiteX4" fmla="*/ 58775 w 376159"/>
                <a:gd name="connsiteY4" fmla="*/ 328670 h 376159"/>
                <a:gd name="connsiteX5" fmla="*/ 387444 w 376159"/>
                <a:gd name="connsiteY5" fmla="*/ 387445 h 376159"/>
                <a:gd name="connsiteX6" fmla="*/ 0 w 376159"/>
                <a:gd name="connsiteY6" fmla="*/ 387445 h 376159"/>
                <a:gd name="connsiteX7" fmla="*/ 0 w 376159"/>
                <a:gd name="connsiteY7" fmla="*/ 0 h 376159"/>
                <a:gd name="connsiteX8" fmla="*/ 387444 w 376159"/>
                <a:gd name="connsiteY8" fmla="*/ 0 h 376159"/>
                <a:gd name="connsiteX9" fmla="*/ 387444 w 376159"/>
                <a:gd name="connsiteY9" fmla="*/ 387445 h 376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6159" h="376159">
                  <a:moveTo>
                    <a:pt x="58775" y="328670"/>
                  </a:moveTo>
                  <a:lnTo>
                    <a:pt x="328669" y="328670"/>
                  </a:lnTo>
                  <a:lnTo>
                    <a:pt x="328669" y="58775"/>
                  </a:lnTo>
                  <a:lnTo>
                    <a:pt x="58775" y="58775"/>
                  </a:lnTo>
                  <a:lnTo>
                    <a:pt x="58775" y="328670"/>
                  </a:lnTo>
                  <a:close/>
                  <a:moveTo>
                    <a:pt x="387444" y="387445"/>
                  </a:moveTo>
                  <a:lnTo>
                    <a:pt x="0" y="387445"/>
                  </a:lnTo>
                  <a:lnTo>
                    <a:pt x="0" y="0"/>
                  </a:lnTo>
                  <a:lnTo>
                    <a:pt x="387444" y="0"/>
                  </a:lnTo>
                  <a:lnTo>
                    <a:pt x="387444" y="387445"/>
                  </a:lnTo>
                  <a:close/>
                </a:path>
              </a:pathLst>
            </a:custGeom>
            <a:solidFill>
              <a:schemeClr val="bg1"/>
            </a:solidFill>
            <a:ln w="38100">
              <a:noFill/>
            </a:ln>
            <a:effectLst>
              <a:glow rad="127000">
                <a:schemeClr val="accent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schemeClr val="bg1"/>
                </a:solidFill>
                <a:latin typeface="Raleway" charset="0"/>
              </a:endParaRPr>
            </a:p>
          </p:txBody>
        </p:sp>
        <p:sp>
          <p:nvSpPr>
            <p:cNvPr id="275" name="Freeform: Shape 274">
              <a:extLst>
                <a:ext uri="{FF2B5EF4-FFF2-40B4-BE49-F238E27FC236}">
                  <a16:creationId xmlns:a16="http://schemas.microsoft.com/office/drawing/2014/main" id="{13D621DC-2469-487F-ADBA-67394030BA5B}"/>
                </a:ext>
              </a:extLst>
            </p:cNvPr>
            <p:cNvSpPr/>
            <p:nvPr/>
          </p:nvSpPr>
          <p:spPr>
            <a:xfrm>
              <a:off x="1137610" y="4110134"/>
              <a:ext cx="1786758" cy="1715080"/>
            </a:xfrm>
            <a:custGeom>
              <a:avLst/>
              <a:gdLst>
                <a:gd name="connsiteX0" fmla="*/ 670505 w 1786758"/>
                <a:gd name="connsiteY0" fmla="*/ 0 h 1715080"/>
                <a:gd name="connsiteX1" fmla="*/ 811564 w 1786758"/>
                <a:gd name="connsiteY1" fmla="*/ 0 h 1715080"/>
                <a:gd name="connsiteX2" fmla="*/ 811564 w 1786758"/>
                <a:gd name="connsiteY2" fmla="*/ 120254 h 1715080"/>
                <a:gd name="connsiteX3" fmla="*/ 975194 w 1786758"/>
                <a:gd name="connsiteY3" fmla="*/ 120254 h 1715080"/>
                <a:gd name="connsiteX4" fmla="*/ 975194 w 1786758"/>
                <a:gd name="connsiteY4" fmla="*/ 0 h 1715080"/>
                <a:gd name="connsiteX5" fmla="*/ 1116254 w 1786758"/>
                <a:gd name="connsiteY5" fmla="*/ 0 h 1715080"/>
                <a:gd name="connsiteX6" fmla="*/ 1116254 w 1786758"/>
                <a:gd name="connsiteY6" fmla="*/ 120254 h 1715080"/>
                <a:gd name="connsiteX7" fmla="*/ 1575169 w 1786758"/>
                <a:gd name="connsiteY7" fmla="*/ 120254 h 1715080"/>
                <a:gd name="connsiteX8" fmla="*/ 1786758 w 1786758"/>
                <a:gd name="connsiteY8" fmla="*/ 331843 h 1715080"/>
                <a:gd name="connsiteX9" fmla="*/ 1786758 w 1786758"/>
                <a:gd name="connsiteY9" fmla="*/ 1715080 h 1715080"/>
                <a:gd name="connsiteX10" fmla="*/ 1645698 w 1786758"/>
                <a:gd name="connsiteY10" fmla="*/ 1715080 h 1715080"/>
                <a:gd name="connsiteX11" fmla="*/ 1645698 w 1786758"/>
                <a:gd name="connsiteY11" fmla="*/ 331843 h 1715080"/>
                <a:gd name="connsiteX12" fmla="*/ 1575169 w 1786758"/>
                <a:gd name="connsiteY12" fmla="*/ 261313 h 1715080"/>
                <a:gd name="connsiteX13" fmla="*/ 212178 w 1786758"/>
                <a:gd name="connsiteY13" fmla="*/ 261313 h 1715080"/>
                <a:gd name="connsiteX14" fmla="*/ 141060 w 1786758"/>
                <a:gd name="connsiteY14" fmla="*/ 331843 h 1715080"/>
                <a:gd name="connsiteX15" fmla="*/ 141060 w 1786758"/>
                <a:gd name="connsiteY15" fmla="*/ 1715080 h 1715080"/>
                <a:gd name="connsiteX16" fmla="*/ 0 w 1786758"/>
                <a:gd name="connsiteY16" fmla="*/ 1715080 h 1715080"/>
                <a:gd name="connsiteX17" fmla="*/ 0 w 1786758"/>
                <a:gd name="connsiteY17" fmla="*/ 331843 h 1715080"/>
                <a:gd name="connsiteX18" fmla="*/ 211590 w 1786758"/>
                <a:gd name="connsiteY18" fmla="*/ 120254 h 1715080"/>
                <a:gd name="connsiteX19" fmla="*/ 670505 w 1786758"/>
                <a:gd name="connsiteY19" fmla="*/ 120254 h 171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86758" h="1715080">
                  <a:moveTo>
                    <a:pt x="670505" y="0"/>
                  </a:moveTo>
                  <a:lnTo>
                    <a:pt x="811564" y="0"/>
                  </a:lnTo>
                  <a:lnTo>
                    <a:pt x="811564" y="120254"/>
                  </a:lnTo>
                  <a:lnTo>
                    <a:pt x="975194" y="120254"/>
                  </a:lnTo>
                  <a:lnTo>
                    <a:pt x="975194" y="0"/>
                  </a:lnTo>
                  <a:lnTo>
                    <a:pt x="1116254" y="0"/>
                  </a:lnTo>
                  <a:lnTo>
                    <a:pt x="1116254" y="120254"/>
                  </a:lnTo>
                  <a:lnTo>
                    <a:pt x="1575169" y="120254"/>
                  </a:lnTo>
                  <a:cubicBezTo>
                    <a:pt x="1730452" y="120254"/>
                    <a:pt x="1786758" y="246737"/>
                    <a:pt x="1786758" y="331843"/>
                  </a:cubicBezTo>
                  <a:lnTo>
                    <a:pt x="1786758" y="1715080"/>
                  </a:lnTo>
                  <a:lnTo>
                    <a:pt x="1645698" y="1715080"/>
                  </a:lnTo>
                  <a:lnTo>
                    <a:pt x="1645698" y="331843"/>
                  </a:lnTo>
                  <a:cubicBezTo>
                    <a:pt x="1644876" y="300105"/>
                    <a:pt x="1631945" y="261313"/>
                    <a:pt x="1575169" y="261313"/>
                  </a:cubicBezTo>
                  <a:lnTo>
                    <a:pt x="212178" y="261313"/>
                  </a:lnTo>
                  <a:cubicBezTo>
                    <a:pt x="179616" y="262254"/>
                    <a:pt x="141060" y="275184"/>
                    <a:pt x="141060" y="331843"/>
                  </a:cubicBezTo>
                  <a:lnTo>
                    <a:pt x="141060" y="1715080"/>
                  </a:lnTo>
                  <a:lnTo>
                    <a:pt x="0" y="1715080"/>
                  </a:lnTo>
                  <a:lnTo>
                    <a:pt x="0" y="331843"/>
                  </a:lnTo>
                  <a:cubicBezTo>
                    <a:pt x="0" y="176560"/>
                    <a:pt x="126484" y="120254"/>
                    <a:pt x="211590" y="120254"/>
                  </a:cubicBezTo>
                  <a:lnTo>
                    <a:pt x="670505" y="120254"/>
                  </a:lnTo>
                  <a:close/>
                </a:path>
              </a:pathLst>
            </a:custGeom>
            <a:solidFill>
              <a:schemeClr val="bg1"/>
            </a:solidFill>
            <a:ln w="38100">
              <a:noFill/>
            </a:ln>
            <a:effectLst>
              <a:glow rad="127000">
                <a:schemeClr val="accent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solidFill>
                  <a:schemeClr val="bg1"/>
                </a:solidFill>
                <a:latin typeface="Raleway" charset="0"/>
              </a:endParaRPr>
            </a:p>
          </p:txBody>
        </p:sp>
      </p:grpSp>
      <p:grpSp>
        <p:nvGrpSpPr>
          <p:cNvPr id="295" name="Group 294">
            <a:extLst>
              <a:ext uri="{FF2B5EF4-FFF2-40B4-BE49-F238E27FC236}">
                <a16:creationId xmlns:a16="http://schemas.microsoft.com/office/drawing/2014/main" id="{444CE330-7D90-4210-B60E-AF1ECA72D189}"/>
              </a:ext>
            </a:extLst>
          </p:cNvPr>
          <p:cNvGrpSpPr/>
          <p:nvPr/>
        </p:nvGrpSpPr>
        <p:grpSpPr>
          <a:xfrm>
            <a:off x="6202483" y="4946476"/>
            <a:ext cx="880258" cy="955067"/>
            <a:chOff x="6202483" y="4946476"/>
            <a:chExt cx="880258" cy="955067"/>
          </a:xfrm>
        </p:grpSpPr>
        <p:cxnSp>
          <p:nvCxnSpPr>
            <p:cNvPr id="139" name="Straight Connector 138">
              <a:extLst>
                <a:ext uri="{FF2B5EF4-FFF2-40B4-BE49-F238E27FC236}">
                  <a16:creationId xmlns:a16="http://schemas.microsoft.com/office/drawing/2014/main" id="{2B13C582-BE3B-4439-89DD-1BDB542F9AA6}"/>
                </a:ext>
              </a:extLst>
            </p:cNvPr>
            <p:cNvCxnSpPr>
              <a:cxnSpLocks/>
            </p:cNvCxnSpPr>
            <p:nvPr/>
          </p:nvCxnSpPr>
          <p:spPr>
            <a:xfrm>
              <a:off x="6636262" y="5284963"/>
              <a:ext cx="0" cy="114003"/>
            </a:xfrm>
            <a:prstGeom prst="line">
              <a:avLst/>
            </a:prstGeom>
            <a:ln>
              <a:solidFill>
                <a:schemeClr val="bg1"/>
              </a:solidFill>
              <a:tailEnd type="oval" w="sm" len="sm"/>
            </a:ln>
          </p:spPr>
          <p:style>
            <a:lnRef idx="1">
              <a:schemeClr val="accent1"/>
            </a:lnRef>
            <a:fillRef idx="0">
              <a:schemeClr val="accent1"/>
            </a:fillRef>
            <a:effectRef idx="0">
              <a:schemeClr val="accent1"/>
            </a:effectRef>
            <a:fontRef idx="minor">
              <a:schemeClr val="tx1"/>
            </a:fontRef>
          </p:style>
        </p:cxnSp>
        <p:sp>
          <p:nvSpPr>
            <p:cNvPr id="133" name="Rectangle 132">
              <a:extLst>
                <a:ext uri="{FF2B5EF4-FFF2-40B4-BE49-F238E27FC236}">
                  <a16:creationId xmlns:a16="http://schemas.microsoft.com/office/drawing/2014/main" id="{2C2AEE7D-FAD0-4B1C-A8D0-B52D0D30991E}"/>
                </a:ext>
              </a:extLst>
            </p:cNvPr>
            <p:cNvSpPr/>
            <p:nvPr/>
          </p:nvSpPr>
          <p:spPr>
            <a:xfrm>
              <a:off x="6202483" y="5470656"/>
              <a:ext cx="880258" cy="430887"/>
            </a:xfrm>
            <a:prstGeom prst="rect">
              <a:avLst/>
            </a:prstGeom>
          </p:spPr>
          <p:txBody>
            <a:bodyPr wrap="square" lIns="0" rIns="0">
              <a:spAutoFit/>
            </a:bodyPr>
            <a:lstStyle/>
            <a:p>
              <a:pPr algn="ctr"/>
              <a:r>
                <a:rPr lang="en-US" sz="1100" dirty="0">
                  <a:solidFill>
                    <a:schemeClr val="bg1"/>
                  </a:solidFill>
                  <a:latin typeface="Roboto Light" panose="02000000000000000000" pitchFamily="2" charset="0"/>
                  <a:ea typeface="Roboto Light" panose="02000000000000000000" pitchFamily="2" charset="0"/>
                </a:rPr>
                <a:t>Data at rest encryption</a:t>
              </a:r>
            </a:p>
          </p:txBody>
        </p:sp>
        <p:pic>
          <p:nvPicPr>
            <p:cNvPr id="250" name="Graphic 249">
              <a:extLst>
                <a:ext uri="{FF2B5EF4-FFF2-40B4-BE49-F238E27FC236}">
                  <a16:creationId xmlns:a16="http://schemas.microsoft.com/office/drawing/2014/main" id="{D885852C-6DCB-4B33-B488-07156A3E4BD9}"/>
                </a:ext>
              </a:extLst>
            </p:cNvPr>
            <p:cNvPicPr>
              <a:picLocks noChangeAspect="1"/>
            </p:cNvPicPr>
            <p:nvPr/>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6502590" y="4946476"/>
              <a:ext cx="276968" cy="263985"/>
            </a:xfrm>
            <a:prstGeom prst="rect">
              <a:avLst/>
            </a:prstGeom>
          </p:spPr>
        </p:pic>
      </p:grpSp>
      <p:grpSp>
        <p:nvGrpSpPr>
          <p:cNvPr id="304" name="Group 303">
            <a:extLst>
              <a:ext uri="{FF2B5EF4-FFF2-40B4-BE49-F238E27FC236}">
                <a16:creationId xmlns:a16="http://schemas.microsoft.com/office/drawing/2014/main" id="{56EF63D3-6923-4FE5-B3BA-15F23B5B0061}"/>
              </a:ext>
            </a:extLst>
          </p:cNvPr>
          <p:cNvGrpSpPr/>
          <p:nvPr/>
        </p:nvGrpSpPr>
        <p:grpSpPr>
          <a:xfrm>
            <a:off x="5458432" y="2358577"/>
            <a:ext cx="1321126" cy="1379323"/>
            <a:chOff x="5458432" y="2358577"/>
            <a:chExt cx="1321126" cy="1379323"/>
          </a:xfrm>
        </p:grpSpPr>
        <p:sp>
          <p:nvSpPr>
            <p:cNvPr id="118" name="Rectangle 117">
              <a:extLst>
                <a:ext uri="{FF2B5EF4-FFF2-40B4-BE49-F238E27FC236}">
                  <a16:creationId xmlns:a16="http://schemas.microsoft.com/office/drawing/2014/main" id="{03DEF374-DCF5-4938-BA37-379979710E18}"/>
                </a:ext>
              </a:extLst>
            </p:cNvPr>
            <p:cNvSpPr/>
            <p:nvPr/>
          </p:nvSpPr>
          <p:spPr>
            <a:xfrm>
              <a:off x="5458432" y="3137736"/>
              <a:ext cx="1321126" cy="600164"/>
            </a:xfrm>
            <a:prstGeom prst="rect">
              <a:avLst/>
            </a:prstGeom>
          </p:spPr>
          <p:txBody>
            <a:bodyPr wrap="square" lIns="0" rIns="0">
              <a:spAutoFit/>
            </a:bodyPr>
            <a:lstStyle/>
            <a:p>
              <a:pPr algn="ctr"/>
              <a:r>
                <a:rPr lang="en-US" sz="1100" dirty="0">
                  <a:solidFill>
                    <a:schemeClr val="bg1"/>
                  </a:solidFill>
                  <a:latin typeface="Roboto Light" panose="02000000000000000000" pitchFamily="2" charset="0"/>
                  <a:ea typeface="Roboto Light" panose="02000000000000000000" pitchFamily="2" charset="0"/>
                </a:rPr>
                <a:t>Device vendor </a:t>
              </a:r>
              <a:br>
                <a:rPr lang="en-US" sz="1100" dirty="0">
                  <a:solidFill>
                    <a:schemeClr val="bg1"/>
                  </a:solidFill>
                  <a:latin typeface="Roboto Light" panose="02000000000000000000" pitchFamily="2" charset="0"/>
                  <a:ea typeface="Roboto Light" panose="02000000000000000000" pitchFamily="2" charset="0"/>
                </a:rPr>
              </a:br>
              <a:r>
                <a:rPr lang="en-US" sz="1100" dirty="0">
                  <a:solidFill>
                    <a:schemeClr val="bg1"/>
                  </a:solidFill>
                  <a:latin typeface="Roboto Light" panose="02000000000000000000" pitchFamily="2" charset="0"/>
                  <a:ea typeface="Roboto Light" panose="02000000000000000000" pitchFamily="2" charset="0"/>
                </a:rPr>
                <a:t>or supply chain chipset provider</a:t>
              </a:r>
            </a:p>
          </p:txBody>
        </p:sp>
        <p:grpSp>
          <p:nvGrpSpPr>
            <p:cNvPr id="285" name="Group 284">
              <a:extLst>
                <a:ext uri="{FF2B5EF4-FFF2-40B4-BE49-F238E27FC236}">
                  <a16:creationId xmlns:a16="http://schemas.microsoft.com/office/drawing/2014/main" id="{F0E63C5A-4312-4E39-9631-1C361BCE02E3}"/>
                </a:ext>
              </a:extLst>
            </p:cNvPr>
            <p:cNvGrpSpPr/>
            <p:nvPr/>
          </p:nvGrpSpPr>
          <p:grpSpPr>
            <a:xfrm>
              <a:off x="5847843" y="2358577"/>
              <a:ext cx="626496" cy="626496"/>
              <a:chOff x="5847843" y="2358577"/>
              <a:chExt cx="626496" cy="626496"/>
            </a:xfrm>
          </p:grpSpPr>
          <p:grpSp>
            <p:nvGrpSpPr>
              <p:cNvPr id="109" name="Group 108">
                <a:extLst>
                  <a:ext uri="{FF2B5EF4-FFF2-40B4-BE49-F238E27FC236}">
                    <a16:creationId xmlns:a16="http://schemas.microsoft.com/office/drawing/2014/main" id="{D45500A1-5349-40A7-98F4-D516FE3FC767}"/>
                  </a:ext>
                </a:extLst>
              </p:cNvPr>
              <p:cNvGrpSpPr/>
              <p:nvPr/>
            </p:nvGrpSpPr>
            <p:grpSpPr>
              <a:xfrm>
                <a:off x="5847843" y="2358577"/>
                <a:ext cx="626496" cy="626496"/>
                <a:chOff x="8018026" y="2391499"/>
                <a:chExt cx="626496" cy="626496"/>
              </a:xfrm>
            </p:grpSpPr>
            <p:sp>
              <p:nvSpPr>
                <p:cNvPr id="110" name="Oval 109">
                  <a:extLst>
                    <a:ext uri="{FF2B5EF4-FFF2-40B4-BE49-F238E27FC236}">
                      <a16:creationId xmlns:a16="http://schemas.microsoft.com/office/drawing/2014/main" id="{5D37FBDF-4D59-48B2-9D21-B7702A151393}"/>
                    </a:ext>
                  </a:extLst>
                </p:cNvPr>
                <p:cNvSpPr/>
                <p:nvPr/>
              </p:nvSpPr>
              <p:spPr>
                <a:xfrm>
                  <a:off x="8018026" y="2391499"/>
                  <a:ext cx="626496" cy="626496"/>
                </a:xfrm>
                <a:prstGeom prst="ellipse">
                  <a:avLst/>
                </a:prstGeom>
                <a:solidFill>
                  <a:schemeClr val="bg1"/>
                </a:solidFill>
                <a:ln w="38100">
                  <a:noFill/>
                </a:ln>
                <a:effectLst>
                  <a:glow rad="127000">
                    <a:schemeClr val="accent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solidFill>
                      <a:schemeClr val="bg1"/>
                    </a:solidFill>
                    <a:latin typeface="Raleway" charset="0"/>
                  </a:endParaRPr>
                </a:p>
              </p:txBody>
            </p:sp>
            <p:sp>
              <p:nvSpPr>
                <p:cNvPr id="117" name="Freeform: Shape 116">
                  <a:extLst>
                    <a:ext uri="{FF2B5EF4-FFF2-40B4-BE49-F238E27FC236}">
                      <a16:creationId xmlns:a16="http://schemas.microsoft.com/office/drawing/2014/main" id="{13A4A38E-63B1-4C4E-82EB-7A649245ECC7}"/>
                    </a:ext>
                  </a:extLst>
                </p:cNvPr>
                <p:cNvSpPr/>
                <p:nvPr/>
              </p:nvSpPr>
              <p:spPr>
                <a:xfrm>
                  <a:off x="8248867" y="2649424"/>
                  <a:ext cx="16445" cy="16445"/>
                </a:xfrm>
                <a:custGeom>
                  <a:avLst/>
                  <a:gdLst>
                    <a:gd name="connsiteX0" fmla="*/ 17127 w 16444"/>
                    <a:gd name="connsiteY0" fmla="*/ 8622 h 16444"/>
                    <a:gd name="connsiteX1" fmla="*/ 8694 w 16444"/>
                    <a:gd name="connsiteY1" fmla="*/ 17502 h 16444"/>
                    <a:gd name="connsiteX2" fmla="*/ 2 w 16444"/>
                    <a:gd name="connsiteY2" fmla="*/ 8692 h 16444"/>
                    <a:gd name="connsiteX3" fmla="*/ 8670 w 16444"/>
                    <a:gd name="connsiteY3" fmla="*/ 0 h 16444"/>
                    <a:gd name="connsiteX4" fmla="*/ 17127 w 16444"/>
                    <a:gd name="connsiteY4" fmla="*/ 8622 h 16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44" h="16444">
                      <a:moveTo>
                        <a:pt x="17127" y="8622"/>
                      </a:moveTo>
                      <a:cubicBezTo>
                        <a:pt x="17903" y="15035"/>
                        <a:pt x="15154" y="17478"/>
                        <a:pt x="8694" y="17502"/>
                      </a:cubicBezTo>
                      <a:cubicBezTo>
                        <a:pt x="2210" y="17525"/>
                        <a:pt x="72" y="14965"/>
                        <a:pt x="2" y="8692"/>
                      </a:cubicBezTo>
                      <a:cubicBezTo>
                        <a:pt x="-69" y="2279"/>
                        <a:pt x="2304" y="-23"/>
                        <a:pt x="8670" y="0"/>
                      </a:cubicBezTo>
                      <a:cubicBezTo>
                        <a:pt x="15013" y="24"/>
                        <a:pt x="18067" y="2138"/>
                        <a:pt x="17127" y="8622"/>
                      </a:cubicBezTo>
                      <a:close/>
                    </a:path>
                  </a:pathLst>
                </a:custGeom>
                <a:solidFill>
                  <a:srgbClr val="F0F8F3"/>
                </a:solidFill>
                <a:ln w="2318" cap="flat">
                  <a:noFill/>
                  <a:prstDash val="solid"/>
                  <a:miter/>
                </a:ln>
              </p:spPr>
              <p:txBody>
                <a:bodyPr rtlCol="0" anchor="ctr"/>
                <a:lstStyle/>
                <a:p>
                  <a:endParaRPr lang="en-GB"/>
                </a:p>
              </p:txBody>
            </p:sp>
          </p:grpSp>
          <p:pic>
            <p:nvPicPr>
              <p:cNvPr id="253" name="Graphic 252">
                <a:extLst>
                  <a:ext uri="{FF2B5EF4-FFF2-40B4-BE49-F238E27FC236}">
                    <a16:creationId xmlns:a16="http://schemas.microsoft.com/office/drawing/2014/main" id="{BF132FEE-F334-45CD-8C5F-E0C0285018E3}"/>
                  </a:ext>
                </a:extLst>
              </p:cNvPr>
              <p:cNvPicPr>
                <a:picLocks noChangeAspect="1"/>
              </p:cNvPicPr>
              <p:nvPr/>
            </p:nvPicPr>
            <p:blipFill>
              <a:blip r:embed="rId21" cstate="email">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5879419" y="2390153"/>
                <a:ext cx="563344" cy="563344"/>
              </a:xfrm>
              <a:prstGeom prst="rect">
                <a:avLst/>
              </a:prstGeom>
            </p:spPr>
          </p:pic>
        </p:grpSp>
      </p:grpSp>
      <p:grpSp>
        <p:nvGrpSpPr>
          <p:cNvPr id="305" name="Group 304">
            <a:extLst>
              <a:ext uri="{FF2B5EF4-FFF2-40B4-BE49-F238E27FC236}">
                <a16:creationId xmlns:a16="http://schemas.microsoft.com/office/drawing/2014/main" id="{11AA2E17-8C6A-4115-A828-0BFB18819B1C}"/>
              </a:ext>
            </a:extLst>
          </p:cNvPr>
          <p:cNvGrpSpPr/>
          <p:nvPr/>
        </p:nvGrpSpPr>
        <p:grpSpPr>
          <a:xfrm>
            <a:off x="6803334" y="2358577"/>
            <a:ext cx="1405318" cy="1379323"/>
            <a:chOff x="6803334" y="2358577"/>
            <a:chExt cx="1405318" cy="1379323"/>
          </a:xfrm>
        </p:grpSpPr>
        <p:sp>
          <p:nvSpPr>
            <p:cNvPr id="119" name="Rectangle 118">
              <a:extLst>
                <a:ext uri="{FF2B5EF4-FFF2-40B4-BE49-F238E27FC236}">
                  <a16:creationId xmlns:a16="http://schemas.microsoft.com/office/drawing/2014/main" id="{1E93AF2A-79EE-4EF2-A7C9-432C00F3D68E}"/>
                </a:ext>
              </a:extLst>
            </p:cNvPr>
            <p:cNvSpPr/>
            <p:nvPr/>
          </p:nvSpPr>
          <p:spPr>
            <a:xfrm>
              <a:off x="6803334" y="3137736"/>
              <a:ext cx="1405318" cy="600164"/>
            </a:xfrm>
            <a:prstGeom prst="rect">
              <a:avLst/>
            </a:prstGeom>
          </p:spPr>
          <p:txBody>
            <a:bodyPr wrap="square" lIns="0" rIns="0">
              <a:spAutoFit/>
            </a:bodyPr>
            <a:lstStyle/>
            <a:p>
              <a:pPr algn="ctr"/>
              <a:r>
                <a:rPr lang="en-US" sz="1100" dirty="0">
                  <a:solidFill>
                    <a:schemeClr val="bg1"/>
                  </a:solidFill>
                  <a:latin typeface="Roboto Light" panose="02000000000000000000" pitchFamily="2" charset="0"/>
                  <a:ea typeface="Roboto Light" panose="02000000000000000000" pitchFamily="2" charset="0"/>
                </a:rPr>
                <a:t>Assembled </a:t>
              </a:r>
              <a:br>
                <a:rPr lang="en-US" sz="1100" dirty="0">
                  <a:solidFill>
                    <a:schemeClr val="bg1"/>
                  </a:solidFill>
                  <a:latin typeface="Roboto Light" panose="02000000000000000000" pitchFamily="2" charset="0"/>
                  <a:ea typeface="Roboto Light" panose="02000000000000000000" pitchFamily="2" charset="0"/>
                </a:rPr>
              </a:br>
              <a:r>
                <a:rPr lang="en-US" sz="1100" dirty="0">
                  <a:solidFill>
                    <a:schemeClr val="bg1"/>
                  </a:solidFill>
                  <a:latin typeface="Roboto Light" panose="02000000000000000000" pitchFamily="2" charset="0"/>
                  <a:ea typeface="Roboto Light" panose="02000000000000000000" pitchFamily="2" charset="0"/>
                </a:rPr>
                <a:t>product</a:t>
              </a:r>
              <a:br>
                <a:rPr lang="en-US" sz="1100" dirty="0">
                  <a:solidFill>
                    <a:schemeClr val="bg1"/>
                  </a:solidFill>
                  <a:latin typeface="Roboto Light" panose="02000000000000000000" pitchFamily="2" charset="0"/>
                  <a:ea typeface="Roboto Light" panose="02000000000000000000" pitchFamily="2" charset="0"/>
                </a:rPr>
              </a:br>
              <a:endParaRPr lang="en-US" sz="1100" dirty="0">
                <a:solidFill>
                  <a:schemeClr val="bg1"/>
                </a:solidFill>
                <a:latin typeface="Roboto Light" panose="02000000000000000000" pitchFamily="2" charset="0"/>
                <a:ea typeface="Roboto Light" panose="02000000000000000000" pitchFamily="2" charset="0"/>
              </a:endParaRPr>
            </a:p>
          </p:txBody>
        </p:sp>
        <p:grpSp>
          <p:nvGrpSpPr>
            <p:cNvPr id="286" name="Group 285">
              <a:extLst>
                <a:ext uri="{FF2B5EF4-FFF2-40B4-BE49-F238E27FC236}">
                  <a16:creationId xmlns:a16="http://schemas.microsoft.com/office/drawing/2014/main" id="{76F7664E-FBB6-4748-B925-D7AE8FF96E8F}"/>
                </a:ext>
              </a:extLst>
            </p:cNvPr>
            <p:cNvGrpSpPr/>
            <p:nvPr/>
          </p:nvGrpSpPr>
          <p:grpSpPr>
            <a:xfrm>
              <a:off x="7182191" y="2358577"/>
              <a:ext cx="626496" cy="626496"/>
              <a:chOff x="7182191" y="2358577"/>
              <a:chExt cx="626496" cy="626496"/>
            </a:xfrm>
          </p:grpSpPr>
          <p:sp>
            <p:nvSpPr>
              <p:cNvPr id="104" name="Oval 103">
                <a:extLst>
                  <a:ext uri="{FF2B5EF4-FFF2-40B4-BE49-F238E27FC236}">
                    <a16:creationId xmlns:a16="http://schemas.microsoft.com/office/drawing/2014/main" id="{690026F7-7316-4D00-8D74-34088127F1A1}"/>
                  </a:ext>
                </a:extLst>
              </p:cNvPr>
              <p:cNvSpPr/>
              <p:nvPr/>
            </p:nvSpPr>
            <p:spPr>
              <a:xfrm>
                <a:off x="7182191" y="2358577"/>
                <a:ext cx="626496" cy="626496"/>
              </a:xfrm>
              <a:prstGeom prst="ellipse">
                <a:avLst/>
              </a:prstGeom>
              <a:solidFill>
                <a:schemeClr val="bg1"/>
              </a:solidFill>
              <a:ln w="38100">
                <a:noFill/>
              </a:ln>
              <a:effectLst>
                <a:glow rad="127000">
                  <a:schemeClr val="accent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solidFill>
                    <a:schemeClr val="bg1"/>
                  </a:solidFill>
                  <a:latin typeface="Raleway" charset="0"/>
                </a:endParaRPr>
              </a:p>
            </p:txBody>
          </p:sp>
          <p:pic>
            <p:nvPicPr>
              <p:cNvPr id="254" name="Graphic 253">
                <a:extLst>
                  <a:ext uri="{FF2B5EF4-FFF2-40B4-BE49-F238E27FC236}">
                    <a16:creationId xmlns:a16="http://schemas.microsoft.com/office/drawing/2014/main" id="{04FF3BE3-4ECB-4B36-970F-1F58ED311724}"/>
                  </a:ext>
                </a:extLst>
              </p:cNvPr>
              <p:cNvPicPr>
                <a:picLocks noChangeAspect="1"/>
              </p:cNvPicPr>
              <p:nvPr/>
            </p:nvPicPr>
            <p:blipFill>
              <a:blip r:embed="rId23" cstate="email">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7231590" y="2407976"/>
                <a:ext cx="527699" cy="527699"/>
              </a:xfrm>
              <a:prstGeom prst="rect">
                <a:avLst/>
              </a:prstGeom>
            </p:spPr>
          </p:pic>
        </p:grpSp>
      </p:grpSp>
      <p:grpSp>
        <p:nvGrpSpPr>
          <p:cNvPr id="291" name="Group 290">
            <a:extLst>
              <a:ext uri="{FF2B5EF4-FFF2-40B4-BE49-F238E27FC236}">
                <a16:creationId xmlns:a16="http://schemas.microsoft.com/office/drawing/2014/main" id="{F1B01C13-E390-41A9-89F5-CD2FEDC52C1A}"/>
              </a:ext>
            </a:extLst>
          </p:cNvPr>
          <p:cNvGrpSpPr/>
          <p:nvPr/>
        </p:nvGrpSpPr>
        <p:grpSpPr>
          <a:xfrm>
            <a:off x="10696499" y="4929108"/>
            <a:ext cx="880258" cy="925286"/>
            <a:chOff x="10696499" y="4929108"/>
            <a:chExt cx="880258" cy="925286"/>
          </a:xfrm>
        </p:grpSpPr>
        <p:sp>
          <p:nvSpPr>
            <p:cNvPr id="181" name="Rectangle 180">
              <a:extLst>
                <a:ext uri="{FF2B5EF4-FFF2-40B4-BE49-F238E27FC236}">
                  <a16:creationId xmlns:a16="http://schemas.microsoft.com/office/drawing/2014/main" id="{4D2BD5B7-2B92-42D7-8D6C-8E1682E25714}"/>
                </a:ext>
              </a:extLst>
            </p:cNvPr>
            <p:cNvSpPr/>
            <p:nvPr/>
          </p:nvSpPr>
          <p:spPr>
            <a:xfrm>
              <a:off x="10696499" y="4929108"/>
              <a:ext cx="880258" cy="237757"/>
            </a:xfrm>
            <a:prstGeom prst="rect">
              <a:avLst/>
            </a:prstGeom>
          </p:spPr>
          <p:txBody>
            <a:bodyPr wrap="square" lIns="0" rIns="0">
              <a:spAutoFit/>
            </a:bodyPr>
            <a:lstStyle/>
            <a:p>
              <a:pPr algn="ctr">
                <a:lnSpc>
                  <a:spcPct val="90000"/>
                </a:lnSpc>
              </a:pPr>
              <a:r>
                <a:rPr lang="en-US" sz="1050" dirty="0">
                  <a:solidFill>
                    <a:schemeClr val="bg1"/>
                  </a:solidFill>
                  <a:latin typeface="Roboto Light" panose="02000000000000000000" pitchFamily="2" charset="0"/>
                  <a:ea typeface="Roboto Light" panose="02000000000000000000" pitchFamily="2" charset="0"/>
                </a:rPr>
                <a:t>Revocation</a:t>
              </a:r>
            </a:p>
          </p:txBody>
        </p:sp>
        <p:grpSp>
          <p:nvGrpSpPr>
            <p:cNvPr id="256" name="Group 255">
              <a:extLst>
                <a:ext uri="{FF2B5EF4-FFF2-40B4-BE49-F238E27FC236}">
                  <a16:creationId xmlns:a16="http://schemas.microsoft.com/office/drawing/2014/main" id="{271E0B92-9521-4901-93C7-001D7D66CD88}"/>
                </a:ext>
              </a:extLst>
            </p:cNvPr>
            <p:cNvGrpSpPr/>
            <p:nvPr/>
          </p:nvGrpSpPr>
          <p:grpSpPr>
            <a:xfrm>
              <a:off x="10964436" y="5284963"/>
              <a:ext cx="569431" cy="569431"/>
              <a:chOff x="10964436" y="5132563"/>
              <a:chExt cx="569431" cy="569431"/>
            </a:xfrm>
          </p:grpSpPr>
          <p:sp>
            <p:nvSpPr>
              <p:cNvPr id="168" name="Oval 167">
                <a:extLst>
                  <a:ext uri="{FF2B5EF4-FFF2-40B4-BE49-F238E27FC236}">
                    <a16:creationId xmlns:a16="http://schemas.microsoft.com/office/drawing/2014/main" id="{6EBFB881-A6BF-4ABA-9511-5EE3B9589BEE}"/>
                  </a:ext>
                </a:extLst>
              </p:cNvPr>
              <p:cNvSpPr/>
              <p:nvPr/>
            </p:nvSpPr>
            <p:spPr>
              <a:xfrm>
                <a:off x="10993616" y="5161743"/>
                <a:ext cx="511071" cy="511071"/>
              </a:xfrm>
              <a:prstGeom prst="ellipse">
                <a:avLst/>
              </a:prstGeom>
              <a:solidFill>
                <a:schemeClr val="bg1"/>
              </a:solidFill>
              <a:ln w="38100">
                <a:noFill/>
              </a:ln>
              <a:effectLst>
                <a:glow rad="127000">
                  <a:schemeClr val="accent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solidFill>
                    <a:schemeClr val="bg1"/>
                  </a:solidFill>
                  <a:latin typeface="Raleway" charset="0"/>
                </a:endParaRPr>
              </a:p>
            </p:txBody>
          </p:sp>
          <p:pic>
            <p:nvPicPr>
              <p:cNvPr id="255" name="Graphic 254">
                <a:extLst>
                  <a:ext uri="{FF2B5EF4-FFF2-40B4-BE49-F238E27FC236}">
                    <a16:creationId xmlns:a16="http://schemas.microsoft.com/office/drawing/2014/main" id="{48D83DA5-43D8-49E9-9624-E456DAAA8E71}"/>
                  </a:ext>
                </a:extLst>
              </p:cNvPr>
              <p:cNvPicPr>
                <a:picLocks noChangeAspect="1"/>
              </p:cNvPicPr>
              <p:nvPr/>
            </p:nvPicPr>
            <p:blipFill>
              <a:blip r:embed="rId25" cstate="email">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a:off x="10964436" y="5132563"/>
                <a:ext cx="569431" cy="569431"/>
              </a:xfrm>
              <a:prstGeom prst="rect">
                <a:avLst/>
              </a:prstGeom>
            </p:spPr>
          </p:pic>
        </p:grpSp>
      </p:grpSp>
      <p:grpSp>
        <p:nvGrpSpPr>
          <p:cNvPr id="292" name="Group 291">
            <a:extLst>
              <a:ext uri="{FF2B5EF4-FFF2-40B4-BE49-F238E27FC236}">
                <a16:creationId xmlns:a16="http://schemas.microsoft.com/office/drawing/2014/main" id="{5461F4AB-25B1-41A0-AC3F-58B982A3BCEB}"/>
              </a:ext>
            </a:extLst>
          </p:cNvPr>
          <p:cNvGrpSpPr/>
          <p:nvPr/>
        </p:nvGrpSpPr>
        <p:grpSpPr>
          <a:xfrm>
            <a:off x="9848552" y="4783683"/>
            <a:ext cx="828034" cy="1041532"/>
            <a:chOff x="9848552" y="4783683"/>
            <a:chExt cx="828034" cy="1041532"/>
          </a:xfrm>
        </p:grpSpPr>
        <p:sp>
          <p:nvSpPr>
            <p:cNvPr id="180" name="Rectangle 179">
              <a:extLst>
                <a:ext uri="{FF2B5EF4-FFF2-40B4-BE49-F238E27FC236}">
                  <a16:creationId xmlns:a16="http://schemas.microsoft.com/office/drawing/2014/main" id="{3A582BC6-2F9E-4D24-9CAF-CF46EBEADA74}"/>
                </a:ext>
              </a:extLst>
            </p:cNvPr>
            <p:cNvSpPr/>
            <p:nvPr/>
          </p:nvSpPr>
          <p:spPr>
            <a:xfrm>
              <a:off x="9848552" y="4783683"/>
              <a:ext cx="828034" cy="528606"/>
            </a:xfrm>
            <a:prstGeom prst="rect">
              <a:avLst/>
            </a:prstGeom>
          </p:spPr>
          <p:txBody>
            <a:bodyPr wrap="square" lIns="0" rIns="0">
              <a:spAutoFit/>
            </a:bodyPr>
            <a:lstStyle/>
            <a:p>
              <a:pPr algn="ctr">
                <a:lnSpc>
                  <a:spcPct val="90000"/>
                </a:lnSpc>
              </a:pPr>
              <a:r>
                <a:rPr lang="en-US" sz="1050" dirty="0">
                  <a:solidFill>
                    <a:schemeClr val="bg1"/>
                  </a:solidFill>
                  <a:latin typeface="Roboto Light" panose="02000000000000000000" pitchFamily="2" charset="0"/>
                  <a:ea typeface="Roboto Light" panose="02000000000000000000" pitchFamily="2" charset="0"/>
                </a:rPr>
                <a:t>Over the air</a:t>
              </a:r>
              <a:br>
                <a:rPr lang="en-US" sz="1050" dirty="0">
                  <a:solidFill>
                    <a:schemeClr val="bg1"/>
                  </a:solidFill>
                  <a:latin typeface="Roboto Light" panose="02000000000000000000" pitchFamily="2" charset="0"/>
                  <a:ea typeface="Roboto Light" panose="02000000000000000000" pitchFamily="2" charset="0"/>
                </a:rPr>
              </a:br>
              <a:r>
                <a:rPr lang="en-US" sz="1050" dirty="0">
                  <a:solidFill>
                    <a:schemeClr val="bg1"/>
                  </a:solidFill>
                  <a:latin typeface="Roboto Light" panose="02000000000000000000" pitchFamily="2" charset="0"/>
                  <a:ea typeface="Roboto Light" panose="02000000000000000000" pitchFamily="2" charset="0"/>
                </a:rPr>
                <a:t>firmware</a:t>
              </a:r>
              <a:br>
                <a:rPr lang="en-US" sz="1050" dirty="0">
                  <a:solidFill>
                    <a:schemeClr val="bg1"/>
                  </a:solidFill>
                  <a:latin typeface="Roboto Light" panose="02000000000000000000" pitchFamily="2" charset="0"/>
                  <a:ea typeface="Roboto Light" panose="02000000000000000000" pitchFamily="2" charset="0"/>
                </a:rPr>
              </a:br>
              <a:r>
                <a:rPr lang="en-US" sz="1050" dirty="0">
                  <a:solidFill>
                    <a:schemeClr val="bg1"/>
                  </a:solidFill>
                  <a:latin typeface="Roboto Light" panose="02000000000000000000" pitchFamily="2" charset="0"/>
                  <a:ea typeface="Roboto Light" panose="02000000000000000000" pitchFamily="2" charset="0"/>
                </a:rPr>
                <a:t>updates</a:t>
              </a:r>
            </a:p>
          </p:txBody>
        </p:sp>
        <p:grpSp>
          <p:nvGrpSpPr>
            <p:cNvPr id="258" name="Group 257">
              <a:extLst>
                <a:ext uri="{FF2B5EF4-FFF2-40B4-BE49-F238E27FC236}">
                  <a16:creationId xmlns:a16="http://schemas.microsoft.com/office/drawing/2014/main" id="{5758DAE2-5044-4A6C-825D-A4DEE25284B0}"/>
                </a:ext>
              </a:extLst>
            </p:cNvPr>
            <p:cNvGrpSpPr/>
            <p:nvPr/>
          </p:nvGrpSpPr>
          <p:grpSpPr>
            <a:xfrm>
              <a:off x="10007034" y="5314144"/>
              <a:ext cx="511071" cy="511071"/>
              <a:chOff x="10007034" y="5161744"/>
              <a:chExt cx="511071" cy="511071"/>
            </a:xfrm>
          </p:grpSpPr>
          <p:grpSp>
            <p:nvGrpSpPr>
              <p:cNvPr id="170" name="Group 169">
                <a:extLst>
                  <a:ext uri="{FF2B5EF4-FFF2-40B4-BE49-F238E27FC236}">
                    <a16:creationId xmlns:a16="http://schemas.microsoft.com/office/drawing/2014/main" id="{609576FE-8A72-4935-82BA-DFC9AB2891B5}"/>
                  </a:ext>
                </a:extLst>
              </p:cNvPr>
              <p:cNvGrpSpPr/>
              <p:nvPr/>
            </p:nvGrpSpPr>
            <p:grpSpPr>
              <a:xfrm>
                <a:off x="10007034" y="5161744"/>
                <a:ext cx="511071" cy="511071"/>
                <a:chOff x="8018026" y="2391499"/>
                <a:chExt cx="626496" cy="626496"/>
              </a:xfrm>
            </p:grpSpPr>
            <p:sp>
              <p:nvSpPr>
                <p:cNvPr id="171" name="Oval 170">
                  <a:extLst>
                    <a:ext uri="{FF2B5EF4-FFF2-40B4-BE49-F238E27FC236}">
                      <a16:creationId xmlns:a16="http://schemas.microsoft.com/office/drawing/2014/main" id="{1C027543-CD86-4045-86AC-D23854FA999A}"/>
                    </a:ext>
                  </a:extLst>
                </p:cNvPr>
                <p:cNvSpPr/>
                <p:nvPr/>
              </p:nvSpPr>
              <p:spPr>
                <a:xfrm>
                  <a:off x="8018026" y="2391499"/>
                  <a:ext cx="626496" cy="626496"/>
                </a:xfrm>
                <a:prstGeom prst="ellipse">
                  <a:avLst/>
                </a:prstGeom>
                <a:solidFill>
                  <a:schemeClr val="bg1"/>
                </a:solidFill>
                <a:ln w="38100">
                  <a:noFill/>
                </a:ln>
                <a:effectLst>
                  <a:glow rad="127000">
                    <a:schemeClr val="accent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solidFill>
                      <a:schemeClr val="bg1"/>
                    </a:solidFill>
                    <a:latin typeface="Raleway" charset="0"/>
                  </a:endParaRPr>
                </a:p>
              </p:txBody>
            </p:sp>
            <p:sp>
              <p:nvSpPr>
                <p:cNvPr id="172" name="Freeform: Shape 171">
                  <a:extLst>
                    <a:ext uri="{FF2B5EF4-FFF2-40B4-BE49-F238E27FC236}">
                      <a16:creationId xmlns:a16="http://schemas.microsoft.com/office/drawing/2014/main" id="{F50DB0E3-4B9E-4C6A-8D4F-EC7144A5E609}"/>
                    </a:ext>
                  </a:extLst>
                </p:cNvPr>
                <p:cNvSpPr/>
                <p:nvPr/>
              </p:nvSpPr>
              <p:spPr>
                <a:xfrm>
                  <a:off x="8248867" y="2649424"/>
                  <a:ext cx="16445" cy="16445"/>
                </a:xfrm>
                <a:custGeom>
                  <a:avLst/>
                  <a:gdLst>
                    <a:gd name="connsiteX0" fmla="*/ 17127 w 16444"/>
                    <a:gd name="connsiteY0" fmla="*/ 8622 h 16444"/>
                    <a:gd name="connsiteX1" fmla="*/ 8694 w 16444"/>
                    <a:gd name="connsiteY1" fmla="*/ 17502 h 16444"/>
                    <a:gd name="connsiteX2" fmla="*/ 2 w 16444"/>
                    <a:gd name="connsiteY2" fmla="*/ 8692 h 16444"/>
                    <a:gd name="connsiteX3" fmla="*/ 8670 w 16444"/>
                    <a:gd name="connsiteY3" fmla="*/ 0 h 16444"/>
                    <a:gd name="connsiteX4" fmla="*/ 17127 w 16444"/>
                    <a:gd name="connsiteY4" fmla="*/ 8622 h 16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44" h="16444">
                      <a:moveTo>
                        <a:pt x="17127" y="8622"/>
                      </a:moveTo>
                      <a:cubicBezTo>
                        <a:pt x="17903" y="15035"/>
                        <a:pt x="15154" y="17478"/>
                        <a:pt x="8694" y="17502"/>
                      </a:cubicBezTo>
                      <a:cubicBezTo>
                        <a:pt x="2210" y="17525"/>
                        <a:pt x="72" y="14965"/>
                        <a:pt x="2" y="8692"/>
                      </a:cubicBezTo>
                      <a:cubicBezTo>
                        <a:pt x="-69" y="2279"/>
                        <a:pt x="2304" y="-23"/>
                        <a:pt x="8670" y="0"/>
                      </a:cubicBezTo>
                      <a:cubicBezTo>
                        <a:pt x="15013" y="24"/>
                        <a:pt x="18067" y="2138"/>
                        <a:pt x="17127" y="8622"/>
                      </a:cubicBezTo>
                      <a:close/>
                    </a:path>
                  </a:pathLst>
                </a:custGeom>
                <a:solidFill>
                  <a:srgbClr val="F0F8F3"/>
                </a:solidFill>
                <a:ln w="2318" cap="flat">
                  <a:noFill/>
                  <a:prstDash val="solid"/>
                  <a:miter/>
                </a:ln>
              </p:spPr>
              <p:txBody>
                <a:bodyPr rtlCol="0" anchor="ctr"/>
                <a:lstStyle/>
                <a:p>
                  <a:endParaRPr lang="en-GB"/>
                </a:p>
              </p:txBody>
            </p:sp>
          </p:grpSp>
          <p:pic>
            <p:nvPicPr>
              <p:cNvPr id="257" name="Graphic 256">
                <a:extLst>
                  <a:ext uri="{FF2B5EF4-FFF2-40B4-BE49-F238E27FC236}">
                    <a16:creationId xmlns:a16="http://schemas.microsoft.com/office/drawing/2014/main" id="{F3BC16E0-F914-48C9-B034-C42D0F90DA83}"/>
                  </a:ext>
                </a:extLst>
              </p:cNvPr>
              <p:cNvPicPr>
                <a:picLocks noChangeAspect="1"/>
              </p:cNvPicPr>
              <p:nvPr/>
            </p:nvPicPr>
            <p:blipFill>
              <a:blip r:embed="rId27" cstate="email">
                <a:extLst>
                  <a:ext uri="{28A0092B-C50C-407E-A947-70E740481C1C}">
                    <a14:useLocalDpi xmlns:a14="http://schemas.microsoft.com/office/drawing/2010/main"/>
                  </a:ext>
                  <a:ext uri="{96DAC541-7B7A-43D3-8B79-37D633B846F1}">
                    <asvg:svgBlip xmlns:asvg="http://schemas.microsoft.com/office/drawing/2016/SVG/main" r:embed="rId28"/>
                  </a:ext>
                </a:extLst>
              </a:blip>
              <a:stretch>
                <a:fillRect/>
              </a:stretch>
            </p:blipFill>
            <p:spPr>
              <a:xfrm>
                <a:off x="10118944" y="5273654"/>
                <a:ext cx="287250" cy="287250"/>
              </a:xfrm>
              <a:prstGeom prst="rect">
                <a:avLst/>
              </a:prstGeom>
            </p:spPr>
          </p:pic>
        </p:grpSp>
      </p:grpSp>
      <p:sp>
        <p:nvSpPr>
          <p:cNvPr id="182" name="Rectangle: Rounded Corners 181">
            <a:extLst>
              <a:ext uri="{FF2B5EF4-FFF2-40B4-BE49-F238E27FC236}">
                <a16:creationId xmlns:a16="http://schemas.microsoft.com/office/drawing/2014/main" id="{3A2764E6-3DD1-449B-96F9-39428DACBABC}"/>
              </a:ext>
            </a:extLst>
          </p:cNvPr>
          <p:cNvSpPr/>
          <p:nvPr/>
        </p:nvSpPr>
        <p:spPr>
          <a:xfrm>
            <a:off x="9234272" y="1732294"/>
            <a:ext cx="1618352" cy="1942171"/>
          </a:xfrm>
          <a:prstGeom prst="roundRect">
            <a:avLst>
              <a:gd name="adj" fmla="val 9119"/>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89" name="Group 288">
            <a:extLst>
              <a:ext uri="{FF2B5EF4-FFF2-40B4-BE49-F238E27FC236}">
                <a16:creationId xmlns:a16="http://schemas.microsoft.com/office/drawing/2014/main" id="{78EFA8B2-BD00-4E72-B8CE-910B460BA36A}"/>
              </a:ext>
            </a:extLst>
          </p:cNvPr>
          <p:cNvGrpSpPr/>
          <p:nvPr/>
        </p:nvGrpSpPr>
        <p:grpSpPr>
          <a:xfrm>
            <a:off x="9339289" y="1862039"/>
            <a:ext cx="681312" cy="785813"/>
            <a:chOff x="9339289" y="1862039"/>
            <a:chExt cx="681312" cy="785813"/>
          </a:xfrm>
        </p:grpSpPr>
        <p:sp>
          <p:nvSpPr>
            <p:cNvPr id="187" name="Oval 186">
              <a:extLst>
                <a:ext uri="{FF2B5EF4-FFF2-40B4-BE49-F238E27FC236}">
                  <a16:creationId xmlns:a16="http://schemas.microsoft.com/office/drawing/2014/main" id="{CEC8F4D4-7F46-4341-AB22-15B9FDE32858}"/>
                </a:ext>
              </a:extLst>
            </p:cNvPr>
            <p:cNvSpPr/>
            <p:nvPr/>
          </p:nvSpPr>
          <p:spPr>
            <a:xfrm>
              <a:off x="9424410" y="1862039"/>
              <a:ext cx="511071" cy="511071"/>
            </a:xfrm>
            <a:prstGeom prst="ellipse">
              <a:avLst/>
            </a:prstGeom>
            <a:solidFill>
              <a:schemeClr val="bg1"/>
            </a:solidFill>
            <a:ln w="38100">
              <a:noFill/>
            </a:ln>
            <a:effectLst>
              <a:glow rad="63500">
                <a:schemeClr val="accent1">
                  <a:alpha val="45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solidFill>
                  <a:schemeClr val="bg1"/>
                </a:solidFill>
                <a:latin typeface="Raleway" charset="0"/>
              </a:endParaRPr>
            </a:p>
          </p:txBody>
        </p:sp>
        <p:pic>
          <p:nvPicPr>
            <p:cNvPr id="202" name="Graphic 201">
              <a:extLst>
                <a:ext uri="{FF2B5EF4-FFF2-40B4-BE49-F238E27FC236}">
                  <a16:creationId xmlns:a16="http://schemas.microsoft.com/office/drawing/2014/main" id="{3A19D60B-0922-4BA1-AC4C-1846938C0DEF}"/>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9507227" y="1998458"/>
              <a:ext cx="345436" cy="238232"/>
            </a:xfrm>
            <a:prstGeom prst="rect">
              <a:avLst/>
            </a:prstGeom>
          </p:spPr>
        </p:pic>
        <p:sp>
          <p:nvSpPr>
            <p:cNvPr id="263" name="Rectangle 262">
              <a:extLst>
                <a:ext uri="{FF2B5EF4-FFF2-40B4-BE49-F238E27FC236}">
                  <a16:creationId xmlns:a16="http://schemas.microsoft.com/office/drawing/2014/main" id="{C744F723-3373-45E8-8ADB-C0429FA8F163}"/>
                </a:ext>
              </a:extLst>
            </p:cNvPr>
            <p:cNvSpPr/>
            <p:nvPr/>
          </p:nvSpPr>
          <p:spPr>
            <a:xfrm>
              <a:off x="9339289" y="2410095"/>
              <a:ext cx="681312" cy="237757"/>
            </a:xfrm>
            <a:prstGeom prst="rect">
              <a:avLst/>
            </a:prstGeom>
          </p:spPr>
          <p:txBody>
            <a:bodyPr wrap="square" lIns="0" rIns="0">
              <a:spAutoFit/>
            </a:bodyPr>
            <a:lstStyle/>
            <a:p>
              <a:pPr algn="ctr">
                <a:lnSpc>
                  <a:spcPct val="90000"/>
                </a:lnSpc>
              </a:pPr>
              <a:r>
                <a:rPr lang="en-US" sz="1050" dirty="0">
                  <a:solidFill>
                    <a:schemeClr val="bg1"/>
                  </a:solidFill>
                  <a:latin typeface="Roboto Light" panose="02000000000000000000" pitchFamily="2" charset="0"/>
                  <a:ea typeface="Roboto Light" panose="02000000000000000000" pitchFamily="2" charset="0"/>
                </a:rPr>
                <a:t>Cloud</a:t>
              </a:r>
            </a:p>
          </p:txBody>
        </p:sp>
      </p:grpSp>
      <p:grpSp>
        <p:nvGrpSpPr>
          <p:cNvPr id="287" name="Group 286">
            <a:extLst>
              <a:ext uri="{FF2B5EF4-FFF2-40B4-BE49-F238E27FC236}">
                <a16:creationId xmlns:a16="http://schemas.microsoft.com/office/drawing/2014/main" id="{E12AE10E-96C2-4A3D-A7B2-20D08A2DA377}"/>
              </a:ext>
            </a:extLst>
          </p:cNvPr>
          <p:cNvGrpSpPr/>
          <p:nvPr/>
        </p:nvGrpSpPr>
        <p:grpSpPr>
          <a:xfrm>
            <a:off x="10080643" y="1865876"/>
            <a:ext cx="681312" cy="781976"/>
            <a:chOff x="10080643" y="1865876"/>
            <a:chExt cx="681312" cy="781976"/>
          </a:xfrm>
        </p:grpSpPr>
        <p:grpSp>
          <p:nvGrpSpPr>
            <p:cNvPr id="188" name="Group 187">
              <a:extLst>
                <a:ext uri="{FF2B5EF4-FFF2-40B4-BE49-F238E27FC236}">
                  <a16:creationId xmlns:a16="http://schemas.microsoft.com/office/drawing/2014/main" id="{69F70691-DA96-4F06-84A3-BB64D732AD3E}"/>
                </a:ext>
              </a:extLst>
            </p:cNvPr>
            <p:cNvGrpSpPr/>
            <p:nvPr/>
          </p:nvGrpSpPr>
          <p:grpSpPr>
            <a:xfrm>
              <a:off x="10165764" y="1865876"/>
              <a:ext cx="511071" cy="511071"/>
              <a:chOff x="8018026" y="2391499"/>
              <a:chExt cx="626496" cy="626496"/>
            </a:xfrm>
            <a:effectLst/>
          </p:grpSpPr>
          <p:sp>
            <p:nvSpPr>
              <p:cNvPr id="189" name="Oval 188">
                <a:extLst>
                  <a:ext uri="{FF2B5EF4-FFF2-40B4-BE49-F238E27FC236}">
                    <a16:creationId xmlns:a16="http://schemas.microsoft.com/office/drawing/2014/main" id="{D4969A8E-EAC7-4DA5-BBD5-F4B57C3535E1}"/>
                  </a:ext>
                </a:extLst>
              </p:cNvPr>
              <p:cNvSpPr/>
              <p:nvPr/>
            </p:nvSpPr>
            <p:spPr>
              <a:xfrm>
                <a:off x="8018026" y="2391499"/>
                <a:ext cx="626496" cy="626496"/>
              </a:xfrm>
              <a:prstGeom prst="ellipse">
                <a:avLst/>
              </a:prstGeom>
              <a:solidFill>
                <a:schemeClr val="bg1"/>
              </a:solidFill>
              <a:ln w="38100">
                <a:noFill/>
              </a:ln>
              <a:effectLst>
                <a:glow rad="63500">
                  <a:schemeClr val="accent1">
                    <a:alpha val="45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solidFill>
                    <a:schemeClr val="bg1"/>
                  </a:solidFill>
                  <a:latin typeface="Raleway" charset="0"/>
                </a:endParaRPr>
              </a:p>
            </p:txBody>
          </p:sp>
          <p:sp>
            <p:nvSpPr>
              <p:cNvPr id="190" name="Freeform: Shape 189">
                <a:extLst>
                  <a:ext uri="{FF2B5EF4-FFF2-40B4-BE49-F238E27FC236}">
                    <a16:creationId xmlns:a16="http://schemas.microsoft.com/office/drawing/2014/main" id="{8C8A6F34-E366-479C-ABA4-86F4CE197E29}"/>
                  </a:ext>
                </a:extLst>
              </p:cNvPr>
              <p:cNvSpPr/>
              <p:nvPr/>
            </p:nvSpPr>
            <p:spPr>
              <a:xfrm>
                <a:off x="8248867" y="2649424"/>
                <a:ext cx="16445" cy="16445"/>
              </a:xfrm>
              <a:custGeom>
                <a:avLst/>
                <a:gdLst>
                  <a:gd name="connsiteX0" fmla="*/ 17127 w 16444"/>
                  <a:gd name="connsiteY0" fmla="*/ 8622 h 16444"/>
                  <a:gd name="connsiteX1" fmla="*/ 8694 w 16444"/>
                  <a:gd name="connsiteY1" fmla="*/ 17502 h 16444"/>
                  <a:gd name="connsiteX2" fmla="*/ 2 w 16444"/>
                  <a:gd name="connsiteY2" fmla="*/ 8692 h 16444"/>
                  <a:gd name="connsiteX3" fmla="*/ 8670 w 16444"/>
                  <a:gd name="connsiteY3" fmla="*/ 0 h 16444"/>
                  <a:gd name="connsiteX4" fmla="*/ 17127 w 16444"/>
                  <a:gd name="connsiteY4" fmla="*/ 8622 h 16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44" h="16444">
                    <a:moveTo>
                      <a:pt x="17127" y="8622"/>
                    </a:moveTo>
                    <a:cubicBezTo>
                      <a:pt x="17903" y="15035"/>
                      <a:pt x="15154" y="17478"/>
                      <a:pt x="8694" y="17502"/>
                    </a:cubicBezTo>
                    <a:cubicBezTo>
                      <a:pt x="2210" y="17525"/>
                      <a:pt x="72" y="14965"/>
                      <a:pt x="2" y="8692"/>
                    </a:cubicBezTo>
                    <a:cubicBezTo>
                      <a:pt x="-69" y="2279"/>
                      <a:pt x="2304" y="-23"/>
                      <a:pt x="8670" y="0"/>
                    </a:cubicBezTo>
                    <a:cubicBezTo>
                      <a:pt x="15013" y="24"/>
                      <a:pt x="18067" y="2138"/>
                      <a:pt x="17127" y="8622"/>
                    </a:cubicBezTo>
                    <a:close/>
                  </a:path>
                </a:pathLst>
              </a:custGeom>
              <a:solidFill>
                <a:srgbClr val="F0F8F3"/>
              </a:solidFill>
              <a:ln w="2318" cap="flat">
                <a:noFill/>
                <a:prstDash val="solid"/>
                <a:miter/>
              </a:ln>
            </p:spPr>
            <p:txBody>
              <a:bodyPr rtlCol="0" anchor="ctr"/>
              <a:lstStyle/>
              <a:p>
                <a:endParaRPr lang="en-GB"/>
              </a:p>
            </p:txBody>
          </p:sp>
        </p:grpSp>
        <p:pic>
          <p:nvPicPr>
            <p:cNvPr id="251" name="Graphic 250">
              <a:extLst>
                <a:ext uri="{FF2B5EF4-FFF2-40B4-BE49-F238E27FC236}">
                  <a16:creationId xmlns:a16="http://schemas.microsoft.com/office/drawing/2014/main" id="{59C6B573-DC00-4F69-84D8-5B9FF34F63D4}"/>
                </a:ext>
              </a:extLst>
            </p:cNvPr>
            <p:cNvPicPr>
              <a:picLocks noChangeAspect="1"/>
            </p:cNvPicPr>
            <p:nvPr/>
          </p:nvPicPr>
          <p:blipFill>
            <a:blip r:embed="rId31" cstate="email">
              <a:extLst>
                <a:ext uri="{28A0092B-C50C-407E-A947-70E740481C1C}">
                  <a14:useLocalDpi xmlns:a14="http://schemas.microsoft.com/office/drawing/2010/main"/>
                </a:ext>
                <a:ext uri="{96DAC541-7B7A-43D3-8B79-37D633B846F1}">
                  <asvg:svgBlip xmlns:asvg="http://schemas.microsoft.com/office/drawing/2016/SVG/main" r:embed="rId32"/>
                </a:ext>
              </a:extLst>
            </a:blip>
            <a:stretch>
              <a:fillRect/>
            </a:stretch>
          </p:blipFill>
          <p:spPr>
            <a:xfrm>
              <a:off x="10190890" y="1891002"/>
              <a:ext cx="460819" cy="460819"/>
            </a:xfrm>
            <a:prstGeom prst="rect">
              <a:avLst/>
            </a:prstGeom>
          </p:spPr>
        </p:pic>
        <p:sp>
          <p:nvSpPr>
            <p:cNvPr id="264" name="Rectangle 263">
              <a:extLst>
                <a:ext uri="{FF2B5EF4-FFF2-40B4-BE49-F238E27FC236}">
                  <a16:creationId xmlns:a16="http://schemas.microsoft.com/office/drawing/2014/main" id="{A2791415-18AA-4BE9-AC58-33BBB6FABB7E}"/>
                </a:ext>
              </a:extLst>
            </p:cNvPr>
            <p:cNvSpPr/>
            <p:nvPr/>
          </p:nvSpPr>
          <p:spPr>
            <a:xfrm>
              <a:off x="10080643" y="2410095"/>
              <a:ext cx="681312" cy="237757"/>
            </a:xfrm>
            <a:prstGeom prst="rect">
              <a:avLst/>
            </a:prstGeom>
          </p:spPr>
          <p:txBody>
            <a:bodyPr wrap="square" lIns="0" rIns="0">
              <a:spAutoFit/>
            </a:bodyPr>
            <a:lstStyle/>
            <a:p>
              <a:pPr algn="ctr">
                <a:lnSpc>
                  <a:spcPct val="90000"/>
                </a:lnSpc>
              </a:pPr>
              <a:r>
                <a:rPr lang="en-US" sz="1050" dirty="0">
                  <a:solidFill>
                    <a:schemeClr val="bg1"/>
                  </a:solidFill>
                  <a:latin typeface="Roboto Light" panose="02000000000000000000" pitchFamily="2" charset="0"/>
                  <a:ea typeface="Roboto Light" panose="02000000000000000000" pitchFamily="2" charset="0"/>
                </a:rPr>
                <a:t>ERP</a:t>
              </a:r>
            </a:p>
          </p:txBody>
        </p:sp>
      </p:grpSp>
      <p:grpSp>
        <p:nvGrpSpPr>
          <p:cNvPr id="290" name="Group 289">
            <a:extLst>
              <a:ext uri="{FF2B5EF4-FFF2-40B4-BE49-F238E27FC236}">
                <a16:creationId xmlns:a16="http://schemas.microsoft.com/office/drawing/2014/main" id="{2A4953EC-1D81-4F36-BB4F-67FD10B75B2F}"/>
              </a:ext>
            </a:extLst>
          </p:cNvPr>
          <p:cNvGrpSpPr/>
          <p:nvPr/>
        </p:nvGrpSpPr>
        <p:grpSpPr>
          <a:xfrm>
            <a:off x="9339289" y="2746294"/>
            <a:ext cx="681312" cy="768660"/>
            <a:chOff x="9339289" y="2746294"/>
            <a:chExt cx="681312" cy="768660"/>
          </a:xfrm>
        </p:grpSpPr>
        <p:sp>
          <p:nvSpPr>
            <p:cNvPr id="191" name="Oval 190">
              <a:extLst>
                <a:ext uri="{FF2B5EF4-FFF2-40B4-BE49-F238E27FC236}">
                  <a16:creationId xmlns:a16="http://schemas.microsoft.com/office/drawing/2014/main" id="{F7892046-F189-45CF-A0F9-1584A85983EF}"/>
                </a:ext>
              </a:extLst>
            </p:cNvPr>
            <p:cNvSpPr/>
            <p:nvPr/>
          </p:nvSpPr>
          <p:spPr>
            <a:xfrm>
              <a:off x="9424410" y="2746294"/>
              <a:ext cx="511071" cy="511071"/>
            </a:xfrm>
            <a:prstGeom prst="ellipse">
              <a:avLst/>
            </a:prstGeom>
            <a:solidFill>
              <a:schemeClr val="bg1"/>
            </a:solidFill>
            <a:ln w="38100">
              <a:noFill/>
            </a:ln>
            <a:effectLst>
              <a:glow rad="63500">
                <a:schemeClr val="accent1">
                  <a:alpha val="45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solidFill>
                  <a:schemeClr val="bg1"/>
                </a:solidFill>
                <a:latin typeface="Raleway" charset="0"/>
              </a:endParaRPr>
            </a:p>
          </p:txBody>
        </p:sp>
        <p:pic>
          <p:nvPicPr>
            <p:cNvPr id="259" name="Graphic 258">
              <a:extLst>
                <a:ext uri="{FF2B5EF4-FFF2-40B4-BE49-F238E27FC236}">
                  <a16:creationId xmlns:a16="http://schemas.microsoft.com/office/drawing/2014/main" id="{77E009F5-2ABE-4D54-B3C4-2E92DEF70344}"/>
                </a:ext>
              </a:extLst>
            </p:cNvPr>
            <p:cNvPicPr>
              <a:picLocks noChangeAspect="1"/>
            </p:cNvPicPr>
            <p:nvPr/>
          </p:nvPicPr>
          <p:blipFill>
            <a:blip r:embed="rId33" cstate="email">
              <a:extLst>
                <a:ext uri="{28A0092B-C50C-407E-A947-70E740481C1C}">
                  <a14:useLocalDpi xmlns:a14="http://schemas.microsoft.com/office/drawing/2010/main"/>
                </a:ext>
                <a:ext uri="{96DAC541-7B7A-43D3-8B79-37D633B846F1}">
                  <asvg:svgBlip xmlns:asvg="http://schemas.microsoft.com/office/drawing/2016/SVG/main" r:embed="rId34"/>
                </a:ext>
              </a:extLst>
            </a:blip>
            <a:stretch>
              <a:fillRect/>
            </a:stretch>
          </p:blipFill>
          <p:spPr>
            <a:xfrm>
              <a:off x="9486134" y="2851409"/>
              <a:ext cx="387622" cy="300841"/>
            </a:xfrm>
            <a:prstGeom prst="rect">
              <a:avLst/>
            </a:prstGeom>
          </p:spPr>
        </p:pic>
        <p:sp>
          <p:nvSpPr>
            <p:cNvPr id="265" name="Rectangle 264">
              <a:extLst>
                <a:ext uri="{FF2B5EF4-FFF2-40B4-BE49-F238E27FC236}">
                  <a16:creationId xmlns:a16="http://schemas.microsoft.com/office/drawing/2014/main" id="{15E44A7C-4571-46E9-83ED-0F495EED369A}"/>
                </a:ext>
              </a:extLst>
            </p:cNvPr>
            <p:cNvSpPr/>
            <p:nvPr/>
          </p:nvSpPr>
          <p:spPr>
            <a:xfrm>
              <a:off x="9339289" y="3277197"/>
              <a:ext cx="681312" cy="237757"/>
            </a:xfrm>
            <a:prstGeom prst="rect">
              <a:avLst/>
            </a:prstGeom>
          </p:spPr>
          <p:txBody>
            <a:bodyPr wrap="square" lIns="0" rIns="0">
              <a:spAutoFit/>
            </a:bodyPr>
            <a:lstStyle/>
            <a:p>
              <a:pPr algn="ctr">
                <a:lnSpc>
                  <a:spcPct val="90000"/>
                </a:lnSpc>
              </a:pPr>
              <a:r>
                <a:rPr lang="en-US" sz="1050" dirty="0">
                  <a:solidFill>
                    <a:schemeClr val="bg1"/>
                  </a:solidFill>
                  <a:latin typeface="Roboto Light" panose="02000000000000000000" pitchFamily="2" charset="0"/>
                  <a:ea typeface="Roboto Light" panose="02000000000000000000" pitchFamily="2" charset="0"/>
                </a:rPr>
                <a:t>Gateway</a:t>
              </a:r>
            </a:p>
          </p:txBody>
        </p:sp>
      </p:grpSp>
      <p:grpSp>
        <p:nvGrpSpPr>
          <p:cNvPr id="288" name="Group 287">
            <a:extLst>
              <a:ext uri="{FF2B5EF4-FFF2-40B4-BE49-F238E27FC236}">
                <a16:creationId xmlns:a16="http://schemas.microsoft.com/office/drawing/2014/main" id="{4BD7F22C-EC51-4FD4-A7F9-E9AFFF6D2625}"/>
              </a:ext>
            </a:extLst>
          </p:cNvPr>
          <p:cNvGrpSpPr/>
          <p:nvPr/>
        </p:nvGrpSpPr>
        <p:grpSpPr>
          <a:xfrm>
            <a:off x="9993391" y="2746294"/>
            <a:ext cx="855817" cy="916815"/>
            <a:chOff x="9993391" y="2746294"/>
            <a:chExt cx="855817" cy="916815"/>
          </a:xfrm>
        </p:grpSpPr>
        <p:grpSp>
          <p:nvGrpSpPr>
            <p:cNvPr id="192" name="Group 191">
              <a:extLst>
                <a:ext uri="{FF2B5EF4-FFF2-40B4-BE49-F238E27FC236}">
                  <a16:creationId xmlns:a16="http://schemas.microsoft.com/office/drawing/2014/main" id="{F30AD16C-8E50-412B-8931-01276C7D329E}"/>
                </a:ext>
              </a:extLst>
            </p:cNvPr>
            <p:cNvGrpSpPr/>
            <p:nvPr/>
          </p:nvGrpSpPr>
          <p:grpSpPr>
            <a:xfrm>
              <a:off x="10165764" y="2746294"/>
              <a:ext cx="511071" cy="511071"/>
              <a:chOff x="8018026" y="2391499"/>
              <a:chExt cx="626496" cy="626496"/>
            </a:xfrm>
            <a:effectLst/>
          </p:grpSpPr>
          <p:sp>
            <p:nvSpPr>
              <p:cNvPr id="193" name="Oval 192">
                <a:extLst>
                  <a:ext uri="{FF2B5EF4-FFF2-40B4-BE49-F238E27FC236}">
                    <a16:creationId xmlns:a16="http://schemas.microsoft.com/office/drawing/2014/main" id="{9078C06C-318C-48E8-A62F-6D74FE0B76DA}"/>
                  </a:ext>
                </a:extLst>
              </p:cNvPr>
              <p:cNvSpPr/>
              <p:nvPr/>
            </p:nvSpPr>
            <p:spPr>
              <a:xfrm>
                <a:off x="8018026" y="2391499"/>
                <a:ext cx="626496" cy="626496"/>
              </a:xfrm>
              <a:prstGeom prst="ellipse">
                <a:avLst/>
              </a:prstGeom>
              <a:solidFill>
                <a:schemeClr val="bg1"/>
              </a:solidFill>
              <a:ln w="38100">
                <a:noFill/>
              </a:ln>
              <a:effectLst>
                <a:glow rad="63500">
                  <a:schemeClr val="accent1">
                    <a:alpha val="45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solidFill>
                    <a:schemeClr val="bg1"/>
                  </a:solidFill>
                  <a:latin typeface="Raleway" charset="0"/>
                </a:endParaRPr>
              </a:p>
            </p:txBody>
          </p:sp>
          <p:sp>
            <p:nvSpPr>
              <p:cNvPr id="194" name="Freeform: Shape 193">
                <a:extLst>
                  <a:ext uri="{FF2B5EF4-FFF2-40B4-BE49-F238E27FC236}">
                    <a16:creationId xmlns:a16="http://schemas.microsoft.com/office/drawing/2014/main" id="{CF20A9ED-10E3-4B9A-AFF1-5318879B0CAA}"/>
                  </a:ext>
                </a:extLst>
              </p:cNvPr>
              <p:cNvSpPr/>
              <p:nvPr/>
            </p:nvSpPr>
            <p:spPr>
              <a:xfrm>
                <a:off x="8248867" y="2649424"/>
                <a:ext cx="16445" cy="16445"/>
              </a:xfrm>
              <a:custGeom>
                <a:avLst/>
                <a:gdLst>
                  <a:gd name="connsiteX0" fmla="*/ 17127 w 16444"/>
                  <a:gd name="connsiteY0" fmla="*/ 8622 h 16444"/>
                  <a:gd name="connsiteX1" fmla="*/ 8694 w 16444"/>
                  <a:gd name="connsiteY1" fmla="*/ 17502 h 16444"/>
                  <a:gd name="connsiteX2" fmla="*/ 2 w 16444"/>
                  <a:gd name="connsiteY2" fmla="*/ 8692 h 16444"/>
                  <a:gd name="connsiteX3" fmla="*/ 8670 w 16444"/>
                  <a:gd name="connsiteY3" fmla="*/ 0 h 16444"/>
                  <a:gd name="connsiteX4" fmla="*/ 17127 w 16444"/>
                  <a:gd name="connsiteY4" fmla="*/ 8622 h 16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44" h="16444">
                    <a:moveTo>
                      <a:pt x="17127" y="8622"/>
                    </a:moveTo>
                    <a:cubicBezTo>
                      <a:pt x="17903" y="15035"/>
                      <a:pt x="15154" y="17478"/>
                      <a:pt x="8694" y="17502"/>
                    </a:cubicBezTo>
                    <a:cubicBezTo>
                      <a:pt x="2210" y="17525"/>
                      <a:pt x="72" y="14965"/>
                      <a:pt x="2" y="8692"/>
                    </a:cubicBezTo>
                    <a:cubicBezTo>
                      <a:pt x="-69" y="2279"/>
                      <a:pt x="2304" y="-23"/>
                      <a:pt x="8670" y="0"/>
                    </a:cubicBezTo>
                    <a:cubicBezTo>
                      <a:pt x="15013" y="24"/>
                      <a:pt x="18067" y="2138"/>
                      <a:pt x="17127" y="8622"/>
                    </a:cubicBezTo>
                    <a:close/>
                  </a:path>
                </a:pathLst>
              </a:custGeom>
              <a:solidFill>
                <a:srgbClr val="F0F8F3"/>
              </a:solidFill>
              <a:ln w="2318" cap="flat">
                <a:noFill/>
                <a:prstDash val="solid"/>
                <a:miter/>
              </a:ln>
            </p:spPr>
            <p:txBody>
              <a:bodyPr rtlCol="0" anchor="ctr"/>
              <a:lstStyle/>
              <a:p>
                <a:endParaRPr lang="en-GB"/>
              </a:p>
            </p:txBody>
          </p:sp>
        </p:grpSp>
        <p:pic>
          <p:nvPicPr>
            <p:cNvPr id="204" name="Graphic 203">
              <a:extLst>
                <a:ext uri="{FF2B5EF4-FFF2-40B4-BE49-F238E27FC236}">
                  <a16:creationId xmlns:a16="http://schemas.microsoft.com/office/drawing/2014/main" id="{62604378-5042-40A6-B332-3AC15817B15B}"/>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10257745" y="2885005"/>
              <a:ext cx="327109" cy="233649"/>
            </a:xfrm>
            <a:prstGeom prst="rect">
              <a:avLst/>
            </a:prstGeom>
          </p:spPr>
        </p:pic>
        <p:sp>
          <p:nvSpPr>
            <p:cNvPr id="266" name="Rectangle 265">
              <a:extLst>
                <a:ext uri="{FF2B5EF4-FFF2-40B4-BE49-F238E27FC236}">
                  <a16:creationId xmlns:a16="http://schemas.microsoft.com/office/drawing/2014/main" id="{5A8DCAD4-B2B0-4A2C-B443-82012045AB25}"/>
                </a:ext>
              </a:extLst>
            </p:cNvPr>
            <p:cNvSpPr/>
            <p:nvPr/>
          </p:nvSpPr>
          <p:spPr>
            <a:xfrm>
              <a:off x="9993391" y="3279927"/>
              <a:ext cx="855817" cy="383182"/>
            </a:xfrm>
            <a:prstGeom prst="rect">
              <a:avLst/>
            </a:prstGeom>
          </p:spPr>
          <p:txBody>
            <a:bodyPr wrap="square" lIns="0" rIns="0">
              <a:spAutoFit/>
            </a:bodyPr>
            <a:lstStyle/>
            <a:p>
              <a:pPr algn="ctr">
                <a:lnSpc>
                  <a:spcPct val="90000"/>
                </a:lnSpc>
              </a:pPr>
              <a:r>
                <a:rPr lang="en-US" sz="1050" dirty="0">
                  <a:solidFill>
                    <a:schemeClr val="bg1"/>
                  </a:solidFill>
                  <a:latin typeface="Roboto Light" panose="02000000000000000000" pitchFamily="2" charset="0"/>
                  <a:ea typeface="Roboto Light" panose="02000000000000000000" pitchFamily="2" charset="0"/>
                </a:rPr>
                <a:t>Other </a:t>
              </a:r>
              <a:br>
                <a:rPr lang="en-US" sz="1050" dirty="0">
                  <a:solidFill>
                    <a:schemeClr val="bg1"/>
                  </a:solidFill>
                  <a:latin typeface="Roboto Light" panose="02000000000000000000" pitchFamily="2" charset="0"/>
                  <a:ea typeface="Roboto Light" panose="02000000000000000000" pitchFamily="2" charset="0"/>
                </a:rPr>
              </a:br>
              <a:r>
                <a:rPr lang="en-US" sz="1050" dirty="0">
                  <a:solidFill>
                    <a:schemeClr val="bg1"/>
                  </a:solidFill>
                  <a:latin typeface="Roboto Light" panose="02000000000000000000" pitchFamily="2" charset="0"/>
                  <a:ea typeface="Roboto Light" panose="02000000000000000000" pitchFamily="2" charset="0"/>
                </a:rPr>
                <a:t>devices</a:t>
              </a:r>
            </a:p>
          </p:txBody>
        </p:sp>
      </p:grpSp>
    </p:spTree>
    <p:custDataLst>
      <p:tags r:id="rId1"/>
    </p:custDataLst>
    <p:extLst>
      <p:ext uri="{BB962C8B-B14F-4D97-AF65-F5344CB8AC3E}">
        <p14:creationId xmlns:p14="http://schemas.microsoft.com/office/powerpoint/2010/main" val="2185522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26888"/>
            <a:ext cx="12192000" cy="1318785"/>
          </a:xfrm>
        </p:spPr>
        <p:txBody>
          <a:bodyPr>
            <a:normAutofit/>
          </a:bodyPr>
          <a:lstStyle/>
          <a:p>
            <a:r>
              <a:rPr lang="en-US" sz="4800" dirty="0"/>
              <a:t>M&amp;A outlook, by tech sector</a:t>
            </a:r>
          </a:p>
        </p:txBody>
      </p:sp>
      <p:pic>
        <p:nvPicPr>
          <p:cNvPr id="7" name="Picture 6" descr="A screenshot of text&#10;&#10;Description generated with very high confidence">
            <a:extLst>
              <a:ext uri="{FF2B5EF4-FFF2-40B4-BE49-F238E27FC236}">
                <a16:creationId xmlns:a16="http://schemas.microsoft.com/office/drawing/2014/main" id="{A6C5B5D6-8B51-4C50-8A30-C7E7CC6B455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2449" y="1891679"/>
            <a:ext cx="11636747" cy="3613683"/>
          </a:xfrm>
          <a:prstGeom prst="rect">
            <a:avLst/>
          </a:prstGeom>
        </p:spPr>
      </p:pic>
      <p:sp>
        <p:nvSpPr>
          <p:cNvPr id="8" name="Text Placeholder 4">
            <a:extLst>
              <a:ext uri="{FF2B5EF4-FFF2-40B4-BE49-F238E27FC236}">
                <a16:creationId xmlns:a16="http://schemas.microsoft.com/office/drawing/2014/main" id="{78677B74-D6BE-41CB-BC81-CEE5458B6DAC}"/>
              </a:ext>
            </a:extLst>
          </p:cNvPr>
          <p:cNvSpPr txBox="1">
            <a:spLocks/>
          </p:cNvSpPr>
          <p:nvPr/>
        </p:nvSpPr>
        <p:spPr>
          <a:xfrm>
            <a:off x="-88347" y="1308585"/>
            <a:ext cx="12280348" cy="874640"/>
          </a:xfrm>
          <a:prstGeom prst="rect">
            <a:avLst/>
          </a:prstGeom>
        </p:spPr>
        <p:txBody>
          <a:bodyPr>
            <a:normAutofit/>
          </a:bodyPr>
          <a:lstStyle>
            <a:lvl1pPr marL="0" indent="0" algn="l" defTabSz="514337" rtl="0" eaLnBrk="1" latinLnBrk="0" hangingPunct="1">
              <a:lnSpc>
                <a:spcPct val="90000"/>
              </a:lnSpc>
              <a:spcBef>
                <a:spcPts val="563"/>
              </a:spcBef>
              <a:spcAft>
                <a:spcPts val="150"/>
              </a:spcAft>
              <a:buFontTx/>
              <a:buNone/>
              <a:defRPr sz="1800" kern="1200" spc="38" baseline="0">
                <a:solidFill>
                  <a:schemeClr val="tx1">
                    <a:lumMod val="75000"/>
                    <a:lumOff val="25000"/>
                  </a:schemeClr>
                </a:solidFill>
                <a:latin typeface="Franklin Gothic Medium" panose="020B0603020102020204" pitchFamily="34" charset="0"/>
                <a:ea typeface="+mn-ea"/>
                <a:cs typeface="+mn-cs"/>
              </a:defRPr>
            </a:lvl1pPr>
            <a:lvl2pPr marL="255985" indent="-255985" algn="l" defTabSz="514337" rtl="0" eaLnBrk="1" latinLnBrk="0" hangingPunct="1">
              <a:lnSpc>
                <a:spcPct val="90000"/>
              </a:lnSpc>
              <a:spcBef>
                <a:spcPts val="281"/>
              </a:spcBef>
              <a:spcAft>
                <a:spcPts val="150"/>
              </a:spcAft>
              <a:buClr>
                <a:schemeClr val="accent2"/>
              </a:buClr>
              <a:buSzPct val="70000"/>
              <a:buFont typeface="Franklin Gothic Book" panose="020B0503020102020204" pitchFamily="34" charset="0"/>
              <a:buChar char="►"/>
              <a:defRPr sz="1500" kern="1200" spc="38" baseline="0">
                <a:solidFill>
                  <a:schemeClr val="tx1">
                    <a:lumMod val="75000"/>
                    <a:lumOff val="25000"/>
                  </a:schemeClr>
                </a:solidFill>
                <a:latin typeface="Franklin Gothic Book" panose="020B0503020102020204" pitchFamily="34" charset="0"/>
                <a:ea typeface="+mn-ea"/>
                <a:cs typeface="+mn-cs"/>
              </a:defRPr>
            </a:lvl2pPr>
            <a:lvl3pPr marL="429816" indent="-173831" algn="l" defTabSz="514337" rtl="0" eaLnBrk="1" latinLnBrk="0" hangingPunct="1">
              <a:lnSpc>
                <a:spcPct val="90000"/>
              </a:lnSpc>
              <a:spcBef>
                <a:spcPts val="281"/>
              </a:spcBef>
              <a:spcAft>
                <a:spcPts val="150"/>
              </a:spcAft>
              <a:buClr>
                <a:schemeClr val="accent2"/>
              </a:buClr>
              <a:buSzPct val="80000"/>
              <a:buFont typeface="Arial" panose="020B0604020202020204" pitchFamily="34" charset="0"/>
              <a:buChar char="•"/>
              <a:tabLst/>
              <a:defRPr sz="1350" kern="1200" spc="38" baseline="0">
                <a:solidFill>
                  <a:schemeClr val="tx1">
                    <a:lumMod val="75000"/>
                    <a:lumOff val="25000"/>
                  </a:schemeClr>
                </a:solidFill>
                <a:latin typeface="Franklin Gothic Book" panose="020B0503020102020204" pitchFamily="34" charset="0"/>
                <a:ea typeface="+mn-ea"/>
                <a:cs typeface="+mn-cs"/>
              </a:defRPr>
            </a:lvl3pPr>
            <a:lvl4pPr marL="598885" indent="-169069" algn="l" defTabSz="514337" rtl="0" eaLnBrk="1" latinLnBrk="0" hangingPunct="1">
              <a:lnSpc>
                <a:spcPct val="90000"/>
              </a:lnSpc>
              <a:spcBef>
                <a:spcPts val="281"/>
              </a:spcBef>
              <a:spcAft>
                <a:spcPts val="150"/>
              </a:spcAft>
              <a:buSzPct val="80000"/>
              <a:buFont typeface="Franklin Gothic Book" panose="020B0503020102020204" pitchFamily="34" charset="0"/>
              <a:buChar char="—"/>
              <a:defRPr sz="1200" kern="1200" spc="38" baseline="0">
                <a:solidFill>
                  <a:schemeClr val="tx1">
                    <a:lumMod val="75000"/>
                    <a:lumOff val="25000"/>
                  </a:schemeClr>
                </a:solidFill>
                <a:latin typeface="Franklin Gothic Book" panose="020B0503020102020204" pitchFamily="34" charset="0"/>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200" kern="1200" spc="38" baseline="0">
                <a:solidFill>
                  <a:schemeClr val="tx1">
                    <a:lumMod val="75000"/>
                    <a:lumOff val="25000"/>
                  </a:schemeClr>
                </a:solidFill>
                <a:latin typeface="Franklin Gothic Book" panose="020B0503020102020204" pitchFamily="34" charset="0"/>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lgn="ctr" defTabSz="685766">
              <a:lnSpc>
                <a:spcPct val="100000"/>
              </a:lnSpc>
              <a:spcBef>
                <a:spcPts val="0"/>
              </a:spcBef>
              <a:spcAft>
                <a:spcPts val="0"/>
              </a:spcAft>
            </a:pPr>
            <a:r>
              <a:rPr lang="en-US" sz="2400" spc="51" dirty="0">
                <a:solidFill>
                  <a:srgbClr val="005A85"/>
                </a:solidFill>
                <a:cs typeface="Segoe UI Semibold" panose="020B0702040204020203" pitchFamily="34" charset="0"/>
              </a:rPr>
              <a:t>Top-ranked sectors for acquisition activity in the coming year</a:t>
            </a:r>
            <a:br>
              <a:rPr lang="en-US" sz="3200" spc="51" dirty="0">
                <a:solidFill>
                  <a:prstClr val="black">
                    <a:lumMod val="75000"/>
                    <a:lumOff val="25000"/>
                  </a:prstClr>
                </a:solidFill>
                <a:cs typeface="Segoe UI Semibold" panose="020B0702040204020203" pitchFamily="34" charset="0"/>
              </a:rPr>
            </a:br>
            <a:endParaRPr lang="en-US" sz="1467" i="1" spc="51" dirty="0">
              <a:solidFill>
                <a:prstClr val="black">
                  <a:lumMod val="75000"/>
                  <a:lumOff val="25000"/>
                </a:prstClr>
              </a:solidFill>
              <a:latin typeface="Franklin Gothic Book"/>
            </a:endParaRPr>
          </a:p>
        </p:txBody>
      </p:sp>
      <p:sp>
        <p:nvSpPr>
          <p:cNvPr id="3" name="Rectangle 2">
            <a:extLst>
              <a:ext uri="{FF2B5EF4-FFF2-40B4-BE49-F238E27FC236}">
                <a16:creationId xmlns:a16="http://schemas.microsoft.com/office/drawing/2014/main" id="{0F5D9215-8B74-4C2D-BFB5-3E30CA3A41EA}"/>
              </a:ext>
            </a:extLst>
          </p:cNvPr>
          <p:cNvSpPr/>
          <p:nvPr/>
        </p:nvSpPr>
        <p:spPr>
          <a:xfrm>
            <a:off x="3434856" y="6440137"/>
            <a:ext cx="3655424" cy="276999"/>
          </a:xfrm>
          <a:prstGeom prst="rect">
            <a:avLst/>
          </a:prstGeom>
        </p:spPr>
        <p:txBody>
          <a:bodyPr wrap="none">
            <a:spAutoFit/>
          </a:bodyPr>
          <a:lstStyle/>
          <a:p>
            <a:pPr defTabSz="914194"/>
            <a:r>
              <a:rPr lang="en-US" sz="1200" dirty="0">
                <a:solidFill>
                  <a:prstClr val="black">
                    <a:lumMod val="75000"/>
                    <a:lumOff val="25000"/>
                  </a:prstClr>
                </a:solidFill>
                <a:latin typeface="Franklin Gothic Book"/>
              </a:rPr>
              <a:t>Source: 451 Research’s Tech Banking Outlook Survey</a:t>
            </a:r>
          </a:p>
        </p:txBody>
      </p:sp>
    </p:spTree>
    <p:extLst>
      <p:ext uri="{BB962C8B-B14F-4D97-AF65-F5344CB8AC3E}">
        <p14:creationId xmlns:p14="http://schemas.microsoft.com/office/powerpoint/2010/main" val="37703012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FAD0187-9C2B-4F70-B379-04AF31CBD1C3}"/>
              </a:ext>
            </a:extLst>
          </p:cNvPr>
          <p:cNvSpPr>
            <a:spLocks noGrp="1"/>
          </p:cNvSpPr>
          <p:nvPr>
            <p:ph type="title"/>
          </p:nvPr>
        </p:nvSpPr>
        <p:spPr>
          <a:xfrm>
            <a:off x="419099" y="238126"/>
            <a:ext cx="11256963" cy="974724"/>
          </a:xfrm>
        </p:spPr>
        <p:txBody>
          <a:bodyPr/>
          <a:lstStyle/>
          <a:p>
            <a:r>
              <a:rPr lang="en-GB" dirty="0"/>
              <a:t>PKI is the best choice for interoperability</a:t>
            </a:r>
          </a:p>
        </p:txBody>
      </p:sp>
      <p:grpSp>
        <p:nvGrpSpPr>
          <p:cNvPr id="2" name="Group 1">
            <a:extLst>
              <a:ext uri="{FF2B5EF4-FFF2-40B4-BE49-F238E27FC236}">
                <a16:creationId xmlns:a16="http://schemas.microsoft.com/office/drawing/2014/main" id="{2071FE8E-2026-4F58-B2EF-8FEC7CF3855F}"/>
              </a:ext>
            </a:extLst>
          </p:cNvPr>
          <p:cNvGrpSpPr/>
          <p:nvPr/>
        </p:nvGrpSpPr>
        <p:grpSpPr>
          <a:xfrm>
            <a:off x="1562326" y="1663452"/>
            <a:ext cx="1675948" cy="1633963"/>
            <a:chOff x="515938" y="1641104"/>
            <a:chExt cx="2037269" cy="1986232"/>
          </a:xfrm>
        </p:grpSpPr>
        <p:pic>
          <p:nvPicPr>
            <p:cNvPr id="3" name="Picture 2" descr="Image result for wimax forum">
              <a:extLst>
                <a:ext uri="{FF2B5EF4-FFF2-40B4-BE49-F238E27FC236}">
                  <a16:creationId xmlns:a16="http://schemas.microsoft.com/office/drawing/2014/main" id="{AF40CCE4-7B22-404F-AD08-4A963E7FDE60}"/>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15938" y="1641104"/>
              <a:ext cx="2037269" cy="108066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mage result for wimax forum">
              <a:extLst>
                <a:ext uri="{FF2B5EF4-FFF2-40B4-BE49-F238E27FC236}">
                  <a16:creationId xmlns:a16="http://schemas.microsoft.com/office/drawing/2014/main" id="{D21B732F-EE27-4142-9435-DC03D633CC0B}"/>
                </a:ext>
              </a:extLst>
            </p:cNvPr>
            <p:cNvPicPr>
              <a:picLocks noChangeAspect="1" noChangeArrowheads="1"/>
            </p:cNvPicPr>
            <p:nvPr/>
          </p:nvPicPr>
          <p:blipFill rotWithShape="1">
            <a:blip r:embed="rId5" cstate="email">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rcRect/>
            <a:stretch/>
          </p:blipFill>
          <p:spPr bwMode="auto">
            <a:xfrm>
              <a:off x="515938" y="2876550"/>
              <a:ext cx="2037269" cy="7507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F2EC41FB-FCF1-4905-B458-4374BA1212C4}"/>
              </a:ext>
            </a:extLst>
          </p:cNvPr>
          <p:cNvGrpSpPr/>
          <p:nvPr/>
        </p:nvGrpSpPr>
        <p:grpSpPr>
          <a:xfrm>
            <a:off x="4475369" y="1799529"/>
            <a:ext cx="3241261" cy="1722414"/>
            <a:chOff x="2767871" y="1727200"/>
            <a:chExt cx="3546616" cy="1884680"/>
          </a:xfrm>
        </p:grpSpPr>
        <p:pic>
          <p:nvPicPr>
            <p:cNvPr id="1026" name="Picture 2" descr="Image result for gsma logo png">
              <a:extLst>
                <a:ext uri="{FF2B5EF4-FFF2-40B4-BE49-F238E27FC236}">
                  <a16:creationId xmlns:a16="http://schemas.microsoft.com/office/drawing/2014/main" id="{840F98FC-4502-4CA8-8ED9-E29050A85D00}"/>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2781206" y="1727200"/>
              <a:ext cx="3533281" cy="12541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Image result for gsma logo png">
              <a:extLst>
                <a:ext uri="{FF2B5EF4-FFF2-40B4-BE49-F238E27FC236}">
                  <a16:creationId xmlns:a16="http://schemas.microsoft.com/office/drawing/2014/main" id="{322AE4F5-DA09-4665-80F6-1232B6789077}"/>
                </a:ext>
              </a:extLst>
            </p:cNvPr>
            <p:cNvPicPr>
              <a:picLocks noChangeAspect="1" noChangeArrowheads="1"/>
            </p:cNvPicPr>
            <p:nvPr/>
          </p:nvPicPr>
          <p:blipFill rotWithShape="1">
            <a:blip r:embed="rId8" cstate="email">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a:ext>
              </a:extLst>
            </a:blip>
            <a:srcRect/>
            <a:stretch/>
          </p:blipFill>
          <p:spPr bwMode="auto">
            <a:xfrm>
              <a:off x="2767871" y="2987040"/>
              <a:ext cx="3533281" cy="62484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D76369E2-3013-49D9-80BB-1D95392619B8}"/>
              </a:ext>
            </a:extLst>
          </p:cNvPr>
          <p:cNvGrpSpPr/>
          <p:nvPr/>
        </p:nvGrpSpPr>
        <p:grpSpPr>
          <a:xfrm>
            <a:off x="2469682" y="3831674"/>
            <a:ext cx="1690036" cy="1901290"/>
            <a:chOff x="9323573" y="1520825"/>
            <a:chExt cx="1849252" cy="2080408"/>
          </a:xfrm>
        </p:grpSpPr>
        <p:pic>
          <p:nvPicPr>
            <p:cNvPr id="18" name="Picture 12" descr="SunSpec Public Key Infrastructure logo">
              <a:extLst>
                <a:ext uri="{FF2B5EF4-FFF2-40B4-BE49-F238E27FC236}">
                  <a16:creationId xmlns:a16="http://schemas.microsoft.com/office/drawing/2014/main" id="{86C0BDC9-81B5-4397-923E-7C8D287F2222}"/>
                </a:ext>
              </a:extLst>
            </p:cNvPr>
            <p:cNvPicPr>
              <a:picLocks noChangeAspect="1" noChangeArrowheads="1"/>
            </p:cNvPicPr>
            <p:nvPr/>
          </p:nvPicPr>
          <p:blipFill>
            <a:blip r:embed="rId10" cstate="email">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9323573" y="1520825"/>
              <a:ext cx="1849252" cy="208040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descr="SunSpec Public Key Infrastructure logo">
              <a:extLst>
                <a:ext uri="{FF2B5EF4-FFF2-40B4-BE49-F238E27FC236}">
                  <a16:creationId xmlns:a16="http://schemas.microsoft.com/office/drawing/2014/main" id="{7E91CD18-CEE2-462F-AF4D-06FA372F94D7}"/>
                </a:ext>
              </a:extLst>
            </p:cNvPr>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t="-2"/>
            <a:stretch/>
          </p:blipFill>
          <p:spPr bwMode="auto">
            <a:xfrm>
              <a:off x="9791699" y="1520825"/>
              <a:ext cx="909639" cy="100806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id="{AA8EB1E2-889A-4825-BA06-E6158594A729}"/>
              </a:ext>
            </a:extLst>
          </p:cNvPr>
          <p:cNvGrpSpPr/>
          <p:nvPr/>
        </p:nvGrpSpPr>
        <p:grpSpPr>
          <a:xfrm>
            <a:off x="6251913" y="4209245"/>
            <a:ext cx="5331994" cy="1146148"/>
            <a:chOff x="2977783" y="4160764"/>
            <a:chExt cx="5759817" cy="1239176"/>
          </a:xfrm>
        </p:grpSpPr>
        <p:pic>
          <p:nvPicPr>
            <p:cNvPr id="1030" name="Picture 6" descr="Image result for open connectivity foundation logo png">
              <a:extLst>
                <a:ext uri="{FF2B5EF4-FFF2-40B4-BE49-F238E27FC236}">
                  <a16:creationId xmlns:a16="http://schemas.microsoft.com/office/drawing/2014/main" id="{082F9226-6612-495B-AA7B-CF50F037615F}"/>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2977783" y="4160764"/>
              <a:ext cx="5747213" cy="123917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Image result for open connectivity foundation logo png">
              <a:extLst>
                <a:ext uri="{FF2B5EF4-FFF2-40B4-BE49-F238E27FC236}">
                  <a16:creationId xmlns:a16="http://schemas.microsoft.com/office/drawing/2014/main" id="{EC9F8159-98CD-4C5A-B672-78846EFB123D}"/>
                </a:ext>
              </a:extLst>
            </p:cNvPr>
            <p:cNvPicPr>
              <a:picLocks noChangeAspect="1" noChangeArrowheads="1"/>
            </p:cNvPicPr>
            <p:nvPr/>
          </p:nvPicPr>
          <p:blipFill rotWithShape="1">
            <a:blip r:embed="rId14" cstate="email">
              <a:extLst>
                <a:ext uri="{BEBA8EAE-BF5A-486C-A8C5-ECC9F3942E4B}">
                  <a14:imgProps xmlns:a14="http://schemas.microsoft.com/office/drawing/2010/main">
                    <a14:imgLayer r:embed="rId15">
                      <a14:imgEffect>
                        <a14:brightnessContrast bright="100000"/>
                      </a14:imgEffect>
                    </a14:imgLayer>
                  </a14:imgProps>
                </a:ext>
                <a:ext uri="{28A0092B-C50C-407E-A947-70E740481C1C}">
                  <a14:useLocalDpi xmlns:a14="http://schemas.microsoft.com/office/drawing/2010/main"/>
                </a:ext>
              </a:extLst>
            </a:blip>
            <a:srcRect/>
            <a:stretch/>
          </p:blipFill>
          <p:spPr bwMode="auto">
            <a:xfrm>
              <a:off x="5627534" y="4160765"/>
              <a:ext cx="3110066" cy="779156"/>
            </a:xfrm>
            <a:prstGeom prst="rect">
              <a:avLst/>
            </a:prstGeom>
            <a:noFill/>
            <a:extLst>
              <a:ext uri="{909E8E84-426E-40DD-AFC4-6F175D3DCCD1}">
                <a14:hiddenFill xmlns:a14="http://schemas.microsoft.com/office/drawing/2010/main">
                  <a:solidFill>
                    <a:srgbClr val="FFFFFF"/>
                  </a:solidFill>
                </a14:hiddenFill>
              </a:ext>
            </a:extLst>
          </p:spPr>
        </p:pic>
      </p:grpSp>
      <p:pic>
        <p:nvPicPr>
          <p:cNvPr id="1032" name="Picture 8" descr="Related image">
            <a:extLst>
              <a:ext uri="{FF2B5EF4-FFF2-40B4-BE49-F238E27FC236}">
                <a16:creationId xmlns:a16="http://schemas.microsoft.com/office/drawing/2014/main" id="{220EA820-71F4-4847-B632-6DD89FFE2E45}"/>
              </a:ext>
            </a:extLst>
          </p:cNvPr>
          <p:cNvPicPr>
            <a:picLocks noChangeAspect="1" noChangeArrowheads="1"/>
          </p:cNvPicPr>
          <p:nvPr/>
        </p:nvPicPr>
        <p:blipFill rotWithShape="1">
          <a:blip r:embed="rId16" cstate="email">
            <a:extLst>
              <a:ext uri="{28A0092B-C50C-407E-A947-70E740481C1C}">
                <a14:useLocalDpi xmlns:a14="http://schemas.microsoft.com/office/drawing/2010/main"/>
              </a:ext>
            </a:extLst>
          </a:blip>
          <a:srcRect/>
          <a:stretch/>
        </p:blipFill>
        <p:spPr bwMode="auto">
          <a:xfrm>
            <a:off x="8161337" y="2318057"/>
            <a:ext cx="3260725" cy="72621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216101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FAD0187-9C2B-4F70-B379-04AF31CBD1C3}"/>
              </a:ext>
            </a:extLst>
          </p:cNvPr>
          <p:cNvSpPr>
            <a:spLocks noGrp="1"/>
          </p:cNvSpPr>
          <p:nvPr>
            <p:ph type="title"/>
          </p:nvPr>
        </p:nvSpPr>
        <p:spPr/>
        <p:txBody>
          <a:bodyPr/>
          <a:lstStyle/>
          <a:p>
            <a:r>
              <a:rPr lang="en-GB" dirty="0"/>
              <a:t>Recall what I told you earlier about PKI…</a:t>
            </a:r>
          </a:p>
        </p:txBody>
      </p:sp>
      <p:sp>
        <p:nvSpPr>
          <p:cNvPr id="28" name="Content Placeholder 2">
            <a:extLst>
              <a:ext uri="{FF2B5EF4-FFF2-40B4-BE49-F238E27FC236}">
                <a16:creationId xmlns:a16="http://schemas.microsoft.com/office/drawing/2014/main" id="{9F3E86C7-878A-417A-9C38-1FC9D8848F7E}"/>
              </a:ext>
            </a:extLst>
          </p:cNvPr>
          <p:cNvSpPr txBox="1">
            <a:spLocks/>
          </p:cNvSpPr>
          <p:nvPr/>
        </p:nvSpPr>
        <p:spPr>
          <a:xfrm>
            <a:off x="1907469" y="2226423"/>
            <a:ext cx="7826551" cy="753884"/>
          </a:xfrm>
          <a:prstGeom prst="rect">
            <a:avLst/>
          </a:prstGeom>
        </p:spPr>
        <p:txBody>
          <a:bodyPr lIns="0" tIns="0" rIns="0" bIns="0">
            <a:normAutofit/>
          </a:bodyPr>
          <a:lstStyle>
            <a:lvl1pPr marL="0" indent="0" algn="l" defTabSz="914400" rtl="0" eaLnBrk="1" latinLnBrk="0" hangingPunct="1">
              <a:lnSpc>
                <a:spcPct val="90000"/>
              </a:lnSpc>
              <a:spcBef>
                <a:spcPts val="1000"/>
              </a:spcBef>
              <a:buFont typeface="Arial"/>
              <a:buNone/>
              <a:defRPr sz="2800" b="0" kern="1200">
                <a:solidFill>
                  <a:schemeClr val="tx1"/>
                </a:solidFill>
                <a:latin typeface="+mn-lt"/>
                <a:ea typeface="+mn-ea"/>
                <a:cs typeface="+mn-cs"/>
              </a:defRPr>
            </a:lvl1pPr>
            <a:lvl2pPr marL="11113" indent="-11113" algn="l" defTabSz="914400" rtl="0" eaLnBrk="1" latinLnBrk="0" hangingPunct="1">
              <a:lnSpc>
                <a:spcPct val="90000"/>
              </a:lnSpc>
              <a:spcBef>
                <a:spcPts val="500"/>
              </a:spcBef>
              <a:buFont typeface="Arial"/>
              <a:buNone/>
              <a:tabLst/>
              <a:defRPr sz="2400" b="0" kern="1200">
                <a:solidFill>
                  <a:schemeClr val="accent1"/>
                </a:solidFill>
                <a:latin typeface="+mn-lt"/>
                <a:ea typeface="+mn-ea"/>
                <a:cs typeface="+mn-cs"/>
              </a:defRPr>
            </a:lvl2pPr>
            <a:lvl3pPr marL="236538" indent="-225425" algn="l" defTabSz="914400" rtl="0" eaLnBrk="1" latinLnBrk="0" hangingPunct="1">
              <a:lnSpc>
                <a:spcPct val="90000"/>
              </a:lnSpc>
              <a:spcBef>
                <a:spcPts val="500"/>
              </a:spcBef>
              <a:buClr>
                <a:schemeClr val="accent1"/>
              </a:buClr>
              <a:buFont typeface="Arial"/>
              <a:buChar char="•"/>
              <a:tabLst/>
              <a:defRPr sz="1800" kern="1200">
                <a:solidFill>
                  <a:schemeClr val="tx1"/>
                </a:solidFill>
                <a:latin typeface="+mn-lt"/>
                <a:ea typeface="+mn-ea"/>
                <a:cs typeface="+mn-cs"/>
              </a:defRPr>
            </a:lvl3pPr>
            <a:lvl4pPr marL="465138" indent="-223838" algn="l" defTabSz="914400" rtl="0" eaLnBrk="1" latinLnBrk="0" hangingPunct="1">
              <a:lnSpc>
                <a:spcPct val="90000"/>
              </a:lnSpc>
              <a:spcBef>
                <a:spcPts val="500"/>
              </a:spcBef>
              <a:buClr>
                <a:schemeClr val="accent3"/>
              </a:buClr>
              <a:buFont typeface="Wingdings" pitchFamily="2" charset="2"/>
              <a:buChar char="§"/>
              <a:tabLst/>
              <a:defRPr sz="1800" kern="1200">
                <a:solidFill>
                  <a:schemeClr val="tx1"/>
                </a:solidFill>
                <a:latin typeface="+mn-lt"/>
                <a:ea typeface="+mn-ea"/>
                <a:cs typeface="+mn-cs"/>
              </a:defRPr>
            </a:lvl4pPr>
            <a:lvl5pPr marL="1828800" indent="-1817688"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50000"/>
              </a:lnSpc>
              <a:spcBef>
                <a:spcPts val="0"/>
              </a:spcBef>
            </a:pPr>
            <a:r>
              <a:rPr lang="en-US" sz="1600" dirty="0">
                <a:solidFill>
                  <a:schemeClr val="accent1"/>
                </a:solidFill>
                <a:latin typeface="Roboto Light" panose="02000000000000000000" pitchFamily="2" charset="0"/>
                <a:ea typeface="Roboto Light" panose="02000000000000000000" pitchFamily="2" charset="0"/>
              </a:rPr>
              <a:t>Proven    |    Versatile    |    Reliable    |    Secure    |    Ubiquitous     |   Widely understood</a:t>
            </a:r>
          </a:p>
        </p:txBody>
      </p:sp>
      <p:sp>
        <p:nvSpPr>
          <p:cNvPr id="29" name="Rectangle 28">
            <a:extLst>
              <a:ext uri="{FF2B5EF4-FFF2-40B4-BE49-F238E27FC236}">
                <a16:creationId xmlns:a16="http://schemas.microsoft.com/office/drawing/2014/main" id="{ED239884-4EA6-4220-894D-2B6BF2327308}"/>
              </a:ext>
            </a:extLst>
          </p:cNvPr>
          <p:cNvSpPr/>
          <p:nvPr/>
        </p:nvSpPr>
        <p:spPr>
          <a:xfrm>
            <a:off x="1799519" y="1725171"/>
            <a:ext cx="7659791" cy="523220"/>
          </a:xfrm>
          <a:prstGeom prst="rect">
            <a:avLst/>
          </a:prstGeom>
        </p:spPr>
        <p:txBody>
          <a:bodyPr wrap="square">
            <a:spAutoFit/>
          </a:bodyPr>
          <a:lstStyle/>
          <a:p>
            <a:r>
              <a:rPr lang="en-US" sz="2800" b="1" dirty="0">
                <a:solidFill>
                  <a:schemeClr val="bg1"/>
                </a:solidFill>
                <a:latin typeface="Roboto" panose="02000000000000000000" pitchFamily="2" charset="0"/>
                <a:ea typeface="Roboto" panose="02000000000000000000" pitchFamily="2" charset="0"/>
              </a:rPr>
              <a:t>PKI is the best technical solution for identity</a:t>
            </a:r>
          </a:p>
        </p:txBody>
      </p:sp>
      <p:sp>
        <p:nvSpPr>
          <p:cNvPr id="38" name="Content Placeholder 2">
            <a:extLst>
              <a:ext uri="{FF2B5EF4-FFF2-40B4-BE49-F238E27FC236}">
                <a16:creationId xmlns:a16="http://schemas.microsoft.com/office/drawing/2014/main" id="{1E45E0A7-9D26-492F-83D7-1005B0E8290B}"/>
              </a:ext>
            </a:extLst>
          </p:cNvPr>
          <p:cNvSpPr txBox="1">
            <a:spLocks/>
          </p:cNvSpPr>
          <p:nvPr/>
        </p:nvSpPr>
        <p:spPr>
          <a:xfrm>
            <a:off x="1907469" y="4378946"/>
            <a:ext cx="7826551" cy="753884"/>
          </a:xfrm>
          <a:prstGeom prst="rect">
            <a:avLst/>
          </a:prstGeom>
        </p:spPr>
        <p:txBody>
          <a:bodyPr lIns="0" tIns="0" rIns="0" bIns="0">
            <a:normAutofit/>
          </a:bodyPr>
          <a:lstStyle>
            <a:lvl1pPr marL="0" indent="0" algn="l" defTabSz="914400" rtl="0" eaLnBrk="1" latinLnBrk="0" hangingPunct="1">
              <a:lnSpc>
                <a:spcPct val="90000"/>
              </a:lnSpc>
              <a:spcBef>
                <a:spcPts val="1000"/>
              </a:spcBef>
              <a:buFont typeface="Arial"/>
              <a:buNone/>
              <a:defRPr sz="2800" b="0" kern="1200">
                <a:solidFill>
                  <a:schemeClr val="tx1"/>
                </a:solidFill>
                <a:latin typeface="+mn-lt"/>
                <a:ea typeface="+mn-ea"/>
                <a:cs typeface="+mn-cs"/>
              </a:defRPr>
            </a:lvl1pPr>
            <a:lvl2pPr marL="11113" indent="-11113" algn="l" defTabSz="914400" rtl="0" eaLnBrk="1" latinLnBrk="0" hangingPunct="1">
              <a:lnSpc>
                <a:spcPct val="90000"/>
              </a:lnSpc>
              <a:spcBef>
                <a:spcPts val="500"/>
              </a:spcBef>
              <a:buFont typeface="Arial"/>
              <a:buNone/>
              <a:tabLst/>
              <a:defRPr sz="2400" b="0" kern="1200">
                <a:solidFill>
                  <a:schemeClr val="accent1"/>
                </a:solidFill>
                <a:latin typeface="+mn-lt"/>
                <a:ea typeface="+mn-ea"/>
                <a:cs typeface="+mn-cs"/>
              </a:defRPr>
            </a:lvl2pPr>
            <a:lvl3pPr marL="236538" indent="-225425" algn="l" defTabSz="914400" rtl="0" eaLnBrk="1" latinLnBrk="0" hangingPunct="1">
              <a:lnSpc>
                <a:spcPct val="90000"/>
              </a:lnSpc>
              <a:spcBef>
                <a:spcPts val="500"/>
              </a:spcBef>
              <a:buClr>
                <a:schemeClr val="accent1"/>
              </a:buClr>
              <a:buFont typeface="Arial"/>
              <a:buChar char="•"/>
              <a:tabLst/>
              <a:defRPr sz="1800" kern="1200">
                <a:solidFill>
                  <a:schemeClr val="tx1"/>
                </a:solidFill>
                <a:latin typeface="+mn-lt"/>
                <a:ea typeface="+mn-ea"/>
                <a:cs typeface="+mn-cs"/>
              </a:defRPr>
            </a:lvl3pPr>
            <a:lvl4pPr marL="465138" indent="-223838" algn="l" defTabSz="914400" rtl="0" eaLnBrk="1" latinLnBrk="0" hangingPunct="1">
              <a:lnSpc>
                <a:spcPct val="90000"/>
              </a:lnSpc>
              <a:spcBef>
                <a:spcPts val="500"/>
              </a:spcBef>
              <a:buClr>
                <a:schemeClr val="accent3"/>
              </a:buClr>
              <a:buFont typeface="Wingdings" pitchFamily="2" charset="2"/>
              <a:buChar char="§"/>
              <a:tabLst/>
              <a:defRPr sz="1800" kern="1200">
                <a:solidFill>
                  <a:schemeClr val="tx1"/>
                </a:solidFill>
                <a:latin typeface="+mn-lt"/>
                <a:ea typeface="+mn-ea"/>
                <a:cs typeface="+mn-cs"/>
              </a:defRPr>
            </a:lvl4pPr>
            <a:lvl5pPr marL="1828800" indent="-1817688"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50000"/>
              </a:lnSpc>
              <a:spcBef>
                <a:spcPts val="0"/>
              </a:spcBef>
            </a:pPr>
            <a:r>
              <a:rPr lang="en-US" sz="1600" dirty="0">
                <a:solidFill>
                  <a:schemeClr val="accent1"/>
                </a:solidFill>
                <a:latin typeface="Roboto Light" panose="02000000000000000000" pitchFamily="2" charset="0"/>
                <a:ea typeface="Roboto Light" panose="02000000000000000000" pitchFamily="2" charset="0"/>
              </a:rPr>
              <a:t>Usable    |    Agile    |    Economical    |    Scalable</a:t>
            </a:r>
          </a:p>
        </p:txBody>
      </p:sp>
      <p:sp>
        <p:nvSpPr>
          <p:cNvPr id="39" name="Rectangle 38">
            <a:extLst>
              <a:ext uri="{FF2B5EF4-FFF2-40B4-BE49-F238E27FC236}">
                <a16:creationId xmlns:a16="http://schemas.microsoft.com/office/drawing/2014/main" id="{DA00FB7E-C071-4431-B674-7DBA817CFD78}"/>
              </a:ext>
            </a:extLst>
          </p:cNvPr>
          <p:cNvSpPr/>
          <p:nvPr/>
        </p:nvSpPr>
        <p:spPr>
          <a:xfrm>
            <a:off x="1799519" y="3877694"/>
            <a:ext cx="7659791" cy="523220"/>
          </a:xfrm>
          <a:prstGeom prst="rect">
            <a:avLst/>
          </a:prstGeom>
        </p:spPr>
        <p:txBody>
          <a:bodyPr wrap="square">
            <a:spAutoFit/>
          </a:bodyPr>
          <a:lstStyle/>
          <a:p>
            <a:r>
              <a:rPr lang="en-GB" sz="2800" b="1" dirty="0">
                <a:solidFill>
                  <a:schemeClr val="bg1"/>
                </a:solidFill>
                <a:latin typeface="Roboto" panose="02000000000000000000" pitchFamily="2" charset="0"/>
                <a:ea typeface="Roboto" panose="02000000000000000000" pitchFamily="2" charset="0"/>
              </a:rPr>
              <a:t>Purpose-built PKI addresses these concerns</a:t>
            </a:r>
          </a:p>
        </p:txBody>
      </p:sp>
      <p:grpSp>
        <p:nvGrpSpPr>
          <p:cNvPr id="2" name="Group 1">
            <a:extLst>
              <a:ext uri="{FF2B5EF4-FFF2-40B4-BE49-F238E27FC236}">
                <a16:creationId xmlns:a16="http://schemas.microsoft.com/office/drawing/2014/main" id="{46AAC754-B999-4693-ADFD-0D4FC39451BE}"/>
              </a:ext>
            </a:extLst>
          </p:cNvPr>
          <p:cNvGrpSpPr/>
          <p:nvPr/>
        </p:nvGrpSpPr>
        <p:grpSpPr>
          <a:xfrm>
            <a:off x="556876" y="1670755"/>
            <a:ext cx="924597" cy="924597"/>
            <a:chOff x="556876" y="1670755"/>
            <a:chExt cx="924597" cy="924597"/>
          </a:xfrm>
        </p:grpSpPr>
        <p:sp>
          <p:nvSpPr>
            <p:cNvPr id="31" name="Oval 30">
              <a:extLst>
                <a:ext uri="{FF2B5EF4-FFF2-40B4-BE49-F238E27FC236}">
                  <a16:creationId xmlns:a16="http://schemas.microsoft.com/office/drawing/2014/main" id="{F48D28CB-62D1-4530-932C-3F8A6AF3E032}"/>
                </a:ext>
              </a:extLst>
            </p:cNvPr>
            <p:cNvSpPr/>
            <p:nvPr/>
          </p:nvSpPr>
          <p:spPr>
            <a:xfrm>
              <a:off x="556876" y="1670755"/>
              <a:ext cx="924597" cy="924597"/>
            </a:xfrm>
            <a:prstGeom prst="ellipse">
              <a:avLst/>
            </a:prstGeom>
            <a:solidFill>
              <a:schemeClr val="bg1"/>
            </a:solidFill>
            <a:ln w="38100">
              <a:noFill/>
            </a:ln>
            <a:effectLst>
              <a:glow rad="152400">
                <a:schemeClr val="accent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solidFill>
                  <a:schemeClr val="bg1"/>
                </a:solidFill>
                <a:latin typeface="Raleway" charset="0"/>
              </a:endParaRPr>
            </a:p>
          </p:txBody>
        </p:sp>
        <p:pic>
          <p:nvPicPr>
            <p:cNvPr id="21" name="Picture 20">
              <a:extLst>
                <a:ext uri="{FF2B5EF4-FFF2-40B4-BE49-F238E27FC236}">
                  <a16:creationId xmlns:a16="http://schemas.microsoft.com/office/drawing/2014/main" id="{7407E1E9-1CD5-4147-8406-5DD70F33E22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1234" y="1788248"/>
              <a:ext cx="635881" cy="640627"/>
            </a:xfrm>
            <a:prstGeom prst="rect">
              <a:avLst/>
            </a:prstGeom>
          </p:spPr>
        </p:pic>
      </p:grpSp>
      <p:grpSp>
        <p:nvGrpSpPr>
          <p:cNvPr id="4" name="Group 3">
            <a:extLst>
              <a:ext uri="{FF2B5EF4-FFF2-40B4-BE49-F238E27FC236}">
                <a16:creationId xmlns:a16="http://schemas.microsoft.com/office/drawing/2014/main" id="{E05B1C0A-56CF-4E2E-AF59-06728764C84A}"/>
              </a:ext>
            </a:extLst>
          </p:cNvPr>
          <p:cNvGrpSpPr/>
          <p:nvPr/>
        </p:nvGrpSpPr>
        <p:grpSpPr>
          <a:xfrm>
            <a:off x="556876" y="3881335"/>
            <a:ext cx="924597" cy="924597"/>
            <a:chOff x="556876" y="4780038"/>
            <a:chExt cx="924597" cy="924597"/>
          </a:xfrm>
        </p:grpSpPr>
        <p:sp>
          <p:nvSpPr>
            <p:cNvPr id="41" name="Oval 40">
              <a:extLst>
                <a:ext uri="{FF2B5EF4-FFF2-40B4-BE49-F238E27FC236}">
                  <a16:creationId xmlns:a16="http://schemas.microsoft.com/office/drawing/2014/main" id="{E04A2701-4E8D-44DF-8FF1-F2B0B1DE7994}"/>
                </a:ext>
              </a:extLst>
            </p:cNvPr>
            <p:cNvSpPr/>
            <p:nvPr/>
          </p:nvSpPr>
          <p:spPr>
            <a:xfrm>
              <a:off x="556876" y="4780038"/>
              <a:ext cx="924597" cy="924597"/>
            </a:xfrm>
            <a:prstGeom prst="ellipse">
              <a:avLst/>
            </a:prstGeom>
            <a:solidFill>
              <a:schemeClr val="bg1"/>
            </a:solidFill>
            <a:ln w="38100">
              <a:noFill/>
            </a:ln>
            <a:effectLst>
              <a:glow rad="152400">
                <a:schemeClr val="accent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solidFill>
                  <a:schemeClr val="bg1"/>
                </a:solidFill>
                <a:latin typeface="Raleway" charset="0"/>
              </a:endParaRPr>
            </a:p>
          </p:txBody>
        </p:sp>
        <p:pic>
          <p:nvPicPr>
            <p:cNvPr id="24" name="Picture 23">
              <a:extLst>
                <a:ext uri="{FF2B5EF4-FFF2-40B4-BE49-F238E27FC236}">
                  <a16:creationId xmlns:a16="http://schemas.microsoft.com/office/drawing/2014/main" id="{DF5D0766-488D-47ED-9A26-C9F9FD46F50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0145" y="4963599"/>
              <a:ext cx="618059" cy="618059"/>
            </a:xfrm>
            <a:prstGeom prst="rect">
              <a:avLst/>
            </a:prstGeom>
          </p:spPr>
        </p:pic>
      </p:grpSp>
    </p:spTree>
    <p:custDataLst>
      <p:tags r:id="rId1"/>
    </p:custDataLst>
    <p:extLst>
      <p:ext uri="{BB962C8B-B14F-4D97-AF65-F5344CB8AC3E}">
        <p14:creationId xmlns:p14="http://schemas.microsoft.com/office/powerpoint/2010/main" val="13075646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FAD0187-9C2B-4F70-B379-04AF31CBD1C3}"/>
              </a:ext>
            </a:extLst>
          </p:cNvPr>
          <p:cNvSpPr>
            <a:spLocks noGrp="1"/>
          </p:cNvSpPr>
          <p:nvPr>
            <p:ph type="title"/>
          </p:nvPr>
        </p:nvSpPr>
        <p:spPr/>
        <p:txBody>
          <a:bodyPr/>
          <a:lstStyle/>
          <a:p>
            <a:r>
              <a:rPr lang="en-GB" dirty="0"/>
              <a:t>Let a security partner help you</a:t>
            </a:r>
          </a:p>
        </p:txBody>
      </p:sp>
      <p:sp>
        <p:nvSpPr>
          <p:cNvPr id="3" name="Content Placeholder 29">
            <a:extLst>
              <a:ext uri="{FF2B5EF4-FFF2-40B4-BE49-F238E27FC236}">
                <a16:creationId xmlns:a16="http://schemas.microsoft.com/office/drawing/2014/main" id="{2D8A389C-A0EF-4F94-9CA3-D36ED41B7F5C}"/>
              </a:ext>
            </a:extLst>
          </p:cNvPr>
          <p:cNvSpPr txBox="1">
            <a:spLocks/>
          </p:cNvSpPr>
          <p:nvPr/>
        </p:nvSpPr>
        <p:spPr>
          <a:xfrm>
            <a:off x="427038" y="1524180"/>
            <a:ext cx="7023629" cy="444764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2800"/>
              </a:spcBef>
              <a:buNone/>
            </a:pPr>
            <a:r>
              <a:rPr lang="en-US" sz="2000" dirty="0">
                <a:latin typeface="Roboto Light" panose="02000000000000000000" pitchFamily="2" charset="0"/>
                <a:ea typeface="Roboto Light" panose="02000000000000000000" pitchFamily="2" charset="0"/>
              </a:rPr>
              <a:t>Reduce </a:t>
            </a:r>
            <a:r>
              <a:rPr lang="en-US" sz="2000" b="1" dirty="0">
                <a:solidFill>
                  <a:schemeClr val="accent1"/>
                </a:solidFill>
                <a:latin typeface="Roboto" panose="02000000000000000000" pitchFamily="2" charset="0"/>
                <a:ea typeface="Roboto" panose="02000000000000000000" pitchFamily="2" charset="0"/>
              </a:rPr>
              <a:t>risk</a:t>
            </a:r>
            <a:r>
              <a:rPr lang="en-US" sz="2000" dirty="0">
                <a:latin typeface="Roboto Light" panose="02000000000000000000" pitchFamily="2" charset="0"/>
                <a:ea typeface="Roboto Light" panose="02000000000000000000" pitchFamily="2" charset="0"/>
              </a:rPr>
              <a:t> of outage or breach</a:t>
            </a:r>
          </a:p>
          <a:p>
            <a:pPr marL="0" indent="0">
              <a:lnSpc>
                <a:spcPct val="100000"/>
              </a:lnSpc>
              <a:spcBef>
                <a:spcPts val="2800"/>
              </a:spcBef>
              <a:buNone/>
            </a:pPr>
            <a:r>
              <a:rPr lang="en-US" sz="2000" dirty="0">
                <a:latin typeface="Roboto Light" panose="02000000000000000000" pitchFamily="2" charset="0"/>
                <a:ea typeface="Roboto Light" panose="02000000000000000000" pitchFamily="2" charset="0"/>
              </a:rPr>
              <a:t>Speed time to </a:t>
            </a:r>
            <a:r>
              <a:rPr lang="en-US" sz="2000" b="1" dirty="0">
                <a:solidFill>
                  <a:schemeClr val="accent1"/>
                </a:solidFill>
                <a:latin typeface="Roboto" panose="02000000000000000000" pitchFamily="2" charset="0"/>
                <a:ea typeface="Roboto" panose="02000000000000000000" pitchFamily="2" charset="0"/>
              </a:rPr>
              <a:t>delivery</a:t>
            </a:r>
          </a:p>
          <a:p>
            <a:pPr marL="0" indent="0">
              <a:lnSpc>
                <a:spcPct val="100000"/>
              </a:lnSpc>
              <a:spcBef>
                <a:spcPts val="2800"/>
              </a:spcBef>
              <a:buNone/>
            </a:pPr>
            <a:r>
              <a:rPr lang="en-US" sz="2000" dirty="0">
                <a:latin typeface="Roboto Light" panose="02000000000000000000" pitchFamily="2" charset="0"/>
                <a:ea typeface="Roboto Light" panose="02000000000000000000" pitchFamily="2" charset="0"/>
              </a:rPr>
              <a:t>Keep </a:t>
            </a:r>
            <a:r>
              <a:rPr lang="en-US" sz="2000" b="1" dirty="0">
                <a:solidFill>
                  <a:schemeClr val="accent1"/>
                </a:solidFill>
                <a:latin typeface="Roboto" panose="02000000000000000000" pitchFamily="2" charset="0"/>
                <a:ea typeface="Roboto" panose="02000000000000000000" pitchFamily="2" charset="0"/>
              </a:rPr>
              <a:t>security</a:t>
            </a:r>
            <a:r>
              <a:rPr lang="en-US" sz="2000" dirty="0">
                <a:latin typeface="Roboto Light" panose="02000000000000000000" pitchFamily="2" charset="0"/>
                <a:ea typeface="Roboto Light" panose="02000000000000000000" pitchFamily="2" charset="0"/>
              </a:rPr>
              <a:t> standards high</a:t>
            </a:r>
          </a:p>
          <a:p>
            <a:pPr marL="0" indent="0">
              <a:lnSpc>
                <a:spcPct val="100000"/>
              </a:lnSpc>
              <a:spcBef>
                <a:spcPts val="2800"/>
              </a:spcBef>
              <a:buNone/>
            </a:pPr>
            <a:r>
              <a:rPr lang="en-US" sz="2000" dirty="0">
                <a:latin typeface="Roboto Light" panose="02000000000000000000" pitchFamily="2" charset="0"/>
                <a:ea typeface="Roboto Light" panose="02000000000000000000" pitchFamily="2" charset="0"/>
              </a:rPr>
              <a:t>Future-proof your </a:t>
            </a:r>
            <a:r>
              <a:rPr lang="en-US" sz="2000" b="1" dirty="0">
                <a:solidFill>
                  <a:schemeClr val="accent1"/>
                </a:solidFill>
                <a:latin typeface="Roboto" panose="02000000000000000000" pitchFamily="2" charset="0"/>
                <a:ea typeface="Roboto" panose="02000000000000000000" pitchFamily="2" charset="0"/>
              </a:rPr>
              <a:t>cryptography</a:t>
            </a:r>
          </a:p>
          <a:p>
            <a:pPr marL="0" indent="0">
              <a:lnSpc>
                <a:spcPct val="100000"/>
              </a:lnSpc>
              <a:spcBef>
                <a:spcPts val="2800"/>
              </a:spcBef>
              <a:buNone/>
            </a:pPr>
            <a:r>
              <a:rPr lang="en-GB" sz="2000" dirty="0">
                <a:latin typeface="Roboto Light" panose="02000000000000000000" pitchFamily="2" charset="0"/>
                <a:ea typeface="Roboto Light" panose="02000000000000000000" pitchFamily="2" charset="0"/>
              </a:rPr>
              <a:t>Maintain </a:t>
            </a:r>
            <a:r>
              <a:rPr lang="en-GB" sz="2000" b="1" dirty="0">
                <a:solidFill>
                  <a:schemeClr val="accent1"/>
                </a:solidFill>
                <a:latin typeface="Roboto" panose="02000000000000000000" pitchFamily="2" charset="0"/>
                <a:ea typeface="Roboto" panose="02000000000000000000" pitchFamily="2" charset="0"/>
              </a:rPr>
              <a:t>interoperability</a:t>
            </a:r>
          </a:p>
          <a:p>
            <a:pPr marL="0" indent="0">
              <a:lnSpc>
                <a:spcPct val="100000"/>
              </a:lnSpc>
              <a:spcBef>
                <a:spcPts val="2800"/>
              </a:spcBef>
              <a:buNone/>
            </a:pPr>
            <a:r>
              <a:rPr lang="en-GB" sz="2000" dirty="0">
                <a:latin typeface="Roboto Light" panose="02000000000000000000" pitchFamily="2" charset="0"/>
                <a:ea typeface="Roboto Light" panose="02000000000000000000" pitchFamily="2" charset="0"/>
              </a:rPr>
              <a:t>Free your</a:t>
            </a:r>
            <a:r>
              <a:rPr lang="en-GB" sz="2000" b="1" dirty="0">
                <a:solidFill>
                  <a:schemeClr val="accent1"/>
                </a:solidFill>
                <a:latin typeface="Roboto" panose="02000000000000000000" pitchFamily="2" charset="0"/>
                <a:ea typeface="Roboto" panose="02000000000000000000" pitchFamily="2" charset="0"/>
              </a:rPr>
              <a:t> </a:t>
            </a:r>
            <a:r>
              <a:rPr lang="en-GB" sz="2000" dirty="0">
                <a:solidFill>
                  <a:schemeClr val="bg2"/>
                </a:solidFill>
                <a:latin typeface="Roboto Light" panose="020B0604020202020204" charset="0"/>
                <a:ea typeface="Roboto Light" panose="020B0604020202020204" charset="0"/>
              </a:rPr>
              <a:t>valuable</a:t>
            </a:r>
            <a:r>
              <a:rPr lang="en-GB" sz="2000" b="1" dirty="0">
                <a:solidFill>
                  <a:schemeClr val="accent1"/>
                </a:solidFill>
                <a:latin typeface="Roboto" panose="02000000000000000000" pitchFamily="2" charset="0"/>
                <a:ea typeface="Roboto" panose="02000000000000000000" pitchFamily="2" charset="0"/>
              </a:rPr>
              <a:t> </a:t>
            </a:r>
            <a:r>
              <a:rPr lang="en-GB" sz="2000" b="1" dirty="0">
                <a:solidFill>
                  <a:schemeClr val="accent1"/>
                </a:solidFill>
                <a:latin typeface="Roboto" panose="020B0604020202020204" charset="0"/>
                <a:ea typeface="Roboto" panose="020B0604020202020204" charset="0"/>
              </a:rPr>
              <a:t>technical resources </a:t>
            </a:r>
            <a:r>
              <a:rPr lang="en-GB" sz="2000" dirty="0">
                <a:latin typeface="Roboto Light" panose="02000000000000000000" pitchFamily="2" charset="0"/>
                <a:ea typeface="Roboto Light" panose="02000000000000000000" pitchFamily="2" charset="0"/>
              </a:rPr>
              <a:t>for other projects</a:t>
            </a:r>
          </a:p>
          <a:p>
            <a:pPr marL="0" indent="0">
              <a:lnSpc>
                <a:spcPct val="100000"/>
              </a:lnSpc>
              <a:spcBef>
                <a:spcPts val="2800"/>
              </a:spcBef>
              <a:buNone/>
            </a:pPr>
            <a:r>
              <a:rPr lang="en-GB" sz="2000" dirty="0">
                <a:latin typeface="Roboto Light" panose="02000000000000000000" pitchFamily="2" charset="0"/>
                <a:ea typeface="Roboto Light" panose="02000000000000000000" pitchFamily="2" charset="0"/>
              </a:rPr>
              <a:t>Save </a:t>
            </a:r>
            <a:r>
              <a:rPr lang="en-GB" sz="2000" b="1" dirty="0">
                <a:solidFill>
                  <a:schemeClr val="accent1"/>
                </a:solidFill>
                <a:latin typeface="Roboto" panose="02000000000000000000" pitchFamily="2" charset="0"/>
                <a:ea typeface="Roboto" panose="02000000000000000000" pitchFamily="2" charset="0"/>
              </a:rPr>
              <a:t>money</a:t>
            </a:r>
          </a:p>
          <a:p>
            <a:pPr marL="0" indent="0">
              <a:lnSpc>
                <a:spcPct val="100000"/>
              </a:lnSpc>
              <a:spcBef>
                <a:spcPts val="3000"/>
              </a:spcBef>
              <a:buNone/>
            </a:pPr>
            <a:endParaRPr lang="en-US" sz="2000" dirty="0">
              <a:latin typeface="Roboto Light" panose="02000000000000000000" pitchFamily="2" charset="0"/>
              <a:ea typeface="Roboto Light" panose="02000000000000000000" pitchFamily="2" charset="0"/>
            </a:endParaRPr>
          </a:p>
          <a:p>
            <a:pPr marL="0" indent="0">
              <a:lnSpc>
                <a:spcPct val="100000"/>
              </a:lnSpc>
              <a:spcBef>
                <a:spcPts val="3000"/>
              </a:spcBef>
              <a:buNone/>
            </a:pPr>
            <a:endParaRPr lang="en-US" sz="2000" dirty="0">
              <a:latin typeface="Roboto Light" panose="02000000000000000000" pitchFamily="2" charset="0"/>
              <a:ea typeface="Roboto Light" panose="02000000000000000000" pitchFamily="2" charset="0"/>
            </a:endParaRPr>
          </a:p>
        </p:txBody>
      </p:sp>
      <p:pic>
        <p:nvPicPr>
          <p:cNvPr id="7" name="Graphic 6">
            <a:extLst>
              <a:ext uri="{FF2B5EF4-FFF2-40B4-BE49-F238E27FC236}">
                <a16:creationId xmlns:a16="http://schemas.microsoft.com/office/drawing/2014/main" id="{50E898CD-0C7F-4A29-ADE5-144ED761207C}"/>
              </a:ext>
            </a:extLst>
          </p:cNvPr>
          <p:cNvPicPr>
            <a:picLocks noChangeAspect="1"/>
          </p:cNvPicPr>
          <p:nvPr/>
        </p:nvPicPr>
        <p:blipFill rotWithShape="1">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l="44687" t="20757" r="26596" b="30985"/>
          <a:stretch/>
        </p:blipFill>
        <p:spPr>
          <a:xfrm flipH="1">
            <a:off x="8563429" y="586828"/>
            <a:ext cx="3628568" cy="5642522"/>
          </a:xfrm>
          <a:prstGeom prst="rect">
            <a:avLst/>
          </a:prstGeom>
        </p:spPr>
      </p:pic>
      <p:cxnSp>
        <p:nvCxnSpPr>
          <p:cNvPr id="10" name="Straight Connector 9">
            <a:extLst>
              <a:ext uri="{FF2B5EF4-FFF2-40B4-BE49-F238E27FC236}">
                <a16:creationId xmlns:a16="http://schemas.microsoft.com/office/drawing/2014/main" id="{4D873881-0729-4683-BD62-0803F12E6D83}"/>
              </a:ext>
            </a:extLst>
          </p:cNvPr>
          <p:cNvCxnSpPr>
            <a:cxnSpLocks/>
          </p:cNvCxnSpPr>
          <p:nvPr/>
        </p:nvCxnSpPr>
        <p:spPr>
          <a:xfrm flipV="1">
            <a:off x="515938" y="2038861"/>
            <a:ext cx="5376862" cy="1"/>
          </a:xfrm>
          <a:prstGeom prst="line">
            <a:avLst/>
          </a:prstGeom>
          <a:ln>
            <a:gradFill flip="none" rotWithShape="1">
              <a:gsLst>
                <a:gs pos="0">
                  <a:schemeClr val="bg1"/>
                </a:gs>
                <a:gs pos="100000">
                  <a:schemeClr val="bg1">
                    <a:alpha val="0"/>
                  </a:schemeClr>
                </a:gs>
              </a:gsLst>
              <a:lin ang="0" scaled="0"/>
              <a:tileRect/>
            </a:gra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C74F437-147F-44C5-8CB8-153535FED964}"/>
              </a:ext>
            </a:extLst>
          </p:cNvPr>
          <p:cNvCxnSpPr>
            <a:cxnSpLocks/>
          </p:cNvCxnSpPr>
          <p:nvPr/>
        </p:nvCxnSpPr>
        <p:spPr>
          <a:xfrm flipV="1">
            <a:off x="515938" y="2727483"/>
            <a:ext cx="5376862" cy="1"/>
          </a:xfrm>
          <a:prstGeom prst="line">
            <a:avLst/>
          </a:prstGeom>
          <a:ln>
            <a:gradFill flip="none" rotWithShape="1">
              <a:gsLst>
                <a:gs pos="0">
                  <a:schemeClr val="bg1"/>
                </a:gs>
                <a:gs pos="100000">
                  <a:schemeClr val="bg1">
                    <a:alpha val="0"/>
                  </a:schemeClr>
                </a:gs>
              </a:gsLst>
              <a:lin ang="0" scaled="0"/>
              <a:tileRect/>
            </a:gra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4793E98-8F85-42A9-AD49-45CC89C3F339}"/>
              </a:ext>
            </a:extLst>
          </p:cNvPr>
          <p:cNvCxnSpPr>
            <a:cxnSpLocks/>
          </p:cNvCxnSpPr>
          <p:nvPr/>
        </p:nvCxnSpPr>
        <p:spPr>
          <a:xfrm flipV="1">
            <a:off x="515938" y="3325794"/>
            <a:ext cx="5376862" cy="1"/>
          </a:xfrm>
          <a:prstGeom prst="line">
            <a:avLst/>
          </a:prstGeom>
          <a:ln>
            <a:gradFill flip="none" rotWithShape="1">
              <a:gsLst>
                <a:gs pos="0">
                  <a:schemeClr val="bg1"/>
                </a:gs>
                <a:gs pos="100000">
                  <a:schemeClr val="bg1">
                    <a:alpha val="0"/>
                  </a:schemeClr>
                </a:gs>
              </a:gsLst>
              <a:lin ang="0" scaled="0"/>
              <a:tileRect/>
            </a:gra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E783344-363C-4028-928F-479911F7DA80}"/>
              </a:ext>
            </a:extLst>
          </p:cNvPr>
          <p:cNvCxnSpPr>
            <a:cxnSpLocks/>
          </p:cNvCxnSpPr>
          <p:nvPr/>
        </p:nvCxnSpPr>
        <p:spPr>
          <a:xfrm flipV="1">
            <a:off x="515938" y="4014417"/>
            <a:ext cx="5376862" cy="1"/>
          </a:xfrm>
          <a:prstGeom prst="line">
            <a:avLst/>
          </a:prstGeom>
          <a:ln>
            <a:gradFill flip="none" rotWithShape="1">
              <a:gsLst>
                <a:gs pos="0">
                  <a:schemeClr val="bg1"/>
                </a:gs>
                <a:gs pos="100000">
                  <a:schemeClr val="bg1">
                    <a:alpha val="0"/>
                  </a:schemeClr>
                </a:gs>
              </a:gsLst>
              <a:lin ang="0" scaled="0"/>
              <a:tileRect/>
            </a:gra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3EB97BA-E135-4268-AF55-3D9DF295AA38}"/>
              </a:ext>
            </a:extLst>
          </p:cNvPr>
          <p:cNvCxnSpPr>
            <a:cxnSpLocks/>
          </p:cNvCxnSpPr>
          <p:nvPr/>
        </p:nvCxnSpPr>
        <p:spPr>
          <a:xfrm flipV="1">
            <a:off x="515938" y="4691750"/>
            <a:ext cx="5376862" cy="1"/>
          </a:xfrm>
          <a:prstGeom prst="line">
            <a:avLst/>
          </a:prstGeom>
          <a:ln>
            <a:gradFill flip="none" rotWithShape="1">
              <a:gsLst>
                <a:gs pos="0">
                  <a:schemeClr val="bg1"/>
                </a:gs>
                <a:gs pos="100000">
                  <a:schemeClr val="bg1">
                    <a:alpha val="0"/>
                  </a:schemeClr>
                </a:gs>
              </a:gsLst>
              <a:lin ang="0" scaled="0"/>
              <a:tileRect/>
            </a:gra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5980E6E-7D3A-46D7-9068-500AD481E3CE}"/>
              </a:ext>
            </a:extLst>
          </p:cNvPr>
          <p:cNvCxnSpPr>
            <a:cxnSpLocks/>
          </p:cNvCxnSpPr>
          <p:nvPr/>
        </p:nvCxnSpPr>
        <p:spPr>
          <a:xfrm flipV="1">
            <a:off x="515938" y="5346505"/>
            <a:ext cx="5376862" cy="1"/>
          </a:xfrm>
          <a:prstGeom prst="line">
            <a:avLst/>
          </a:prstGeom>
          <a:ln>
            <a:gradFill flip="none" rotWithShape="1">
              <a:gsLst>
                <a:gs pos="0">
                  <a:schemeClr val="bg1"/>
                </a:gs>
                <a:gs pos="100000">
                  <a:schemeClr val="bg1">
                    <a:alpha val="0"/>
                  </a:schemeClr>
                </a:gs>
              </a:gsLst>
              <a:lin ang="0" scaled="0"/>
              <a:tileRect/>
            </a:gra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9993181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Image result for itunes logo transparent">
            <a:extLst>
              <a:ext uri="{FF2B5EF4-FFF2-40B4-BE49-F238E27FC236}">
                <a16:creationId xmlns:a16="http://schemas.microsoft.com/office/drawing/2014/main" id="{C5FB7E56-35C2-45BB-AE4B-95EFF8078489}"/>
              </a:ext>
            </a:extLst>
          </p:cNvPr>
          <p:cNvPicPr>
            <a:picLocks noChangeAspect="1" noChangeArrowheads="1"/>
          </p:cNvPicPr>
          <p:nvPr/>
        </p:nvPicPr>
        <p:blipFill rotWithShape="1">
          <a:blip r:embed="rId4" cstate="email">
            <a:extLst>
              <a:ext uri="{BEBA8EAE-BF5A-486C-A8C5-ECC9F3942E4B}">
                <a14:imgProps xmlns:a14="http://schemas.microsoft.com/office/drawing/2010/main">
                  <a14:imgLayer r:embed="rId5">
                    <a14:imgEffect>
                      <a14:sharpenSoften amount="12000"/>
                    </a14:imgEffect>
                    <a14:imgEffect>
                      <a14:brightnessContrast bright="100000"/>
                    </a14:imgEffect>
                  </a14:imgLayer>
                </a14:imgProps>
              </a:ext>
              <a:ext uri="{28A0092B-C50C-407E-A947-70E740481C1C}">
                <a14:useLocalDpi xmlns:a14="http://schemas.microsoft.com/office/drawing/2010/main"/>
              </a:ext>
            </a:extLst>
          </a:blip>
          <a:srcRect/>
          <a:stretch/>
        </p:blipFill>
        <p:spPr bwMode="auto">
          <a:xfrm>
            <a:off x="1143000" y="1473959"/>
            <a:ext cx="2201333" cy="799996"/>
          </a:xfrm>
          <a:prstGeom prst="rect">
            <a:avLst/>
          </a:prstGeom>
          <a:noFill/>
          <a:extLst>
            <a:ext uri="{909E8E84-426E-40DD-AFC4-6F175D3DCCD1}">
              <a14:hiddenFill xmlns:a14="http://schemas.microsoft.com/office/drawing/2010/main">
                <a:solidFill>
                  <a:srgbClr val="FFFFFF"/>
                </a:solidFill>
              </a14:hiddenFill>
            </a:ext>
          </a:extLst>
        </p:spPr>
      </p:pic>
      <p:sp>
        <p:nvSpPr>
          <p:cNvPr id="9" name="Title 8">
            <a:extLst>
              <a:ext uri="{FF2B5EF4-FFF2-40B4-BE49-F238E27FC236}">
                <a16:creationId xmlns:a16="http://schemas.microsoft.com/office/drawing/2014/main" id="{6FAD0187-9C2B-4F70-B379-04AF31CBD1C3}"/>
              </a:ext>
            </a:extLst>
          </p:cNvPr>
          <p:cNvSpPr>
            <a:spLocks noGrp="1"/>
          </p:cNvSpPr>
          <p:nvPr>
            <p:ph type="title"/>
          </p:nvPr>
        </p:nvSpPr>
        <p:spPr/>
        <p:txBody>
          <a:bodyPr/>
          <a:lstStyle/>
          <a:p>
            <a:r>
              <a:rPr lang="en-GB" dirty="0"/>
              <a:t>If you liked this talk…</a:t>
            </a:r>
          </a:p>
        </p:txBody>
      </p:sp>
      <p:pic>
        <p:nvPicPr>
          <p:cNvPr id="18" name="Picture 8" descr="Image result for soundcloud logo transparent">
            <a:extLst>
              <a:ext uri="{FF2B5EF4-FFF2-40B4-BE49-F238E27FC236}">
                <a16:creationId xmlns:a16="http://schemas.microsoft.com/office/drawing/2014/main" id="{9F949360-EBF3-43DA-83DE-7E2E03D4D8F7}"/>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9042917" y="889001"/>
            <a:ext cx="1822450" cy="182244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Image result for spreaker logo transparent">
            <a:extLst>
              <a:ext uri="{FF2B5EF4-FFF2-40B4-BE49-F238E27FC236}">
                <a16:creationId xmlns:a16="http://schemas.microsoft.com/office/drawing/2014/main" id="{A2D2D499-DA8C-4F1D-B96E-006F10977196}"/>
              </a:ext>
            </a:extLst>
          </p:cNvPr>
          <p:cNvPicPr>
            <a:picLocks noChangeAspect="1" noChangeArrowheads="1"/>
          </p:cNvPicPr>
          <p:nvPr/>
        </p:nvPicPr>
        <p:blipFill>
          <a:blip r:embed="rId7" cstate="email">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8764310" y="2701125"/>
            <a:ext cx="2379663" cy="118983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1FD5AEEB-5048-4A3D-9A55-A0933BE7737E}"/>
              </a:ext>
            </a:extLst>
          </p:cNvPr>
          <p:cNvGrpSpPr/>
          <p:nvPr/>
        </p:nvGrpSpPr>
        <p:grpSpPr>
          <a:xfrm>
            <a:off x="1070807" y="2792053"/>
            <a:ext cx="2304212" cy="973890"/>
            <a:chOff x="8727860" y="4391378"/>
            <a:chExt cx="2444965" cy="1033381"/>
          </a:xfrm>
        </p:grpSpPr>
        <p:pic>
          <p:nvPicPr>
            <p:cNvPr id="20" name="Picture 12" descr="Related image">
              <a:extLst>
                <a:ext uri="{FF2B5EF4-FFF2-40B4-BE49-F238E27FC236}">
                  <a16:creationId xmlns:a16="http://schemas.microsoft.com/office/drawing/2014/main" id="{D0A1663F-F964-44D5-A712-E5A0E4244F82}"/>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8727860" y="4391378"/>
              <a:ext cx="2444965" cy="103338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Related image">
              <a:extLst>
                <a:ext uri="{FF2B5EF4-FFF2-40B4-BE49-F238E27FC236}">
                  <a16:creationId xmlns:a16="http://schemas.microsoft.com/office/drawing/2014/main" id="{F523BB6D-FDF0-4FA8-AC60-41DEA3262BB3}"/>
                </a:ext>
              </a:extLst>
            </p:cNvPr>
            <p:cNvPicPr>
              <a:picLocks noChangeAspect="1" noChangeArrowheads="1"/>
            </p:cNvPicPr>
            <p:nvPr/>
          </p:nvPicPr>
          <p:blipFill rotWithShape="1">
            <a:blip r:embed="rId10" cstate="email">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a:ext>
              </a:extLst>
            </a:blip>
            <a:srcRect/>
            <a:stretch/>
          </p:blipFill>
          <p:spPr bwMode="auto">
            <a:xfrm>
              <a:off x="8727860" y="4711699"/>
              <a:ext cx="2444965" cy="4191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a:extLst>
              <a:ext uri="{FF2B5EF4-FFF2-40B4-BE49-F238E27FC236}">
                <a16:creationId xmlns:a16="http://schemas.microsoft.com/office/drawing/2014/main" id="{D04DC84F-D951-4FEC-9DF8-ADBFC7FCB6D6}"/>
              </a:ext>
            </a:extLst>
          </p:cNvPr>
          <p:cNvGrpSpPr/>
          <p:nvPr/>
        </p:nvGrpSpPr>
        <p:grpSpPr>
          <a:xfrm>
            <a:off x="9303783" y="4109232"/>
            <a:ext cx="1300718" cy="1604646"/>
            <a:chOff x="8389938" y="3973831"/>
            <a:chExt cx="1452562" cy="1791969"/>
          </a:xfrm>
        </p:grpSpPr>
        <p:pic>
          <p:nvPicPr>
            <p:cNvPr id="3074" name="Picture 2" descr="Image result for i heart radio png">
              <a:extLst>
                <a:ext uri="{FF2B5EF4-FFF2-40B4-BE49-F238E27FC236}">
                  <a16:creationId xmlns:a16="http://schemas.microsoft.com/office/drawing/2014/main" id="{B36034FB-FC35-4C31-BE85-A1C43F8EED81}"/>
                </a:ext>
              </a:extLst>
            </p:cNvPr>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a:stretch/>
          </p:blipFill>
          <p:spPr bwMode="auto">
            <a:xfrm>
              <a:off x="8393113" y="3973831"/>
              <a:ext cx="1449387" cy="106013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Image result for i heart radio png">
              <a:extLst>
                <a:ext uri="{FF2B5EF4-FFF2-40B4-BE49-F238E27FC236}">
                  <a16:creationId xmlns:a16="http://schemas.microsoft.com/office/drawing/2014/main" id="{9A1018A0-46EA-428D-8D93-55F2723B4A10}"/>
                </a:ext>
              </a:extLst>
            </p:cNvPr>
            <p:cNvPicPr>
              <a:picLocks noChangeAspect="1" noChangeArrowheads="1"/>
            </p:cNvPicPr>
            <p:nvPr/>
          </p:nvPicPr>
          <p:blipFill rotWithShape="1">
            <a:blip r:embed="rId13" cstate="email">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a:ext>
              </a:extLst>
            </a:blip>
            <a:srcRect/>
            <a:stretch/>
          </p:blipFill>
          <p:spPr bwMode="auto">
            <a:xfrm>
              <a:off x="8389938" y="5016499"/>
              <a:ext cx="1449387" cy="7493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a16="http://schemas.microsoft.com/office/drawing/2014/main" id="{63B7855A-0983-4DD2-91F5-FC7B4FB89111}"/>
              </a:ext>
            </a:extLst>
          </p:cNvPr>
          <p:cNvGrpSpPr/>
          <p:nvPr/>
        </p:nvGrpSpPr>
        <p:grpSpPr>
          <a:xfrm>
            <a:off x="1499424" y="4135473"/>
            <a:ext cx="1446976" cy="1755362"/>
            <a:chOff x="5966740" y="2704201"/>
            <a:chExt cx="1287985" cy="1562487"/>
          </a:xfrm>
        </p:grpSpPr>
        <p:pic>
          <p:nvPicPr>
            <p:cNvPr id="17" name="Picture 6" descr="Related image">
              <a:extLst>
                <a:ext uri="{FF2B5EF4-FFF2-40B4-BE49-F238E27FC236}">
                  <a16:creationId xmlns:a16="http://schemas.microsoft.com/office/drawing/2014/main" id="{DC3D4158-5CBD-4F98-8CF1-3B61B7FB117F}"/>
                </a:ext>
              </a:extLst>
            </p:cNvPr>
            <p:cNvPicPr>
              <a:picLocks noChangeAspect="1" noChangeArrowheads="1"/>
            </p:cNvPicPr>
            <p:nvPr/>
          </p:nvPicPr>
          <p:blipFill rotWithShape="1">
            <a:blip r:embed="rId15" cstate="email">
              <a:extLst>
                <a:ext uri="{28A0092B-C50C-407E-A947-70E740481C1C}">
                  <a14:useLocalDpi xmlns:a14="http://schemas.microsoft.com/office/drawing/2010/main"/>
                </a:ext>
              </a:extLst>
            </a:blip>
            <a:srcRect/>
            <a:stretch/>
          </p:blipFill>
          <p:spPr bwMode="auto">
            <a:xfrm>
              <a:off x="5966740" y="2704201"/>
              <a:ext cx="1280728" cy="105245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Related image">
              <a:extLst>
                <a:ext uri="{FF2B5EF4-FFF2-40B4-BE49-F238E27FC236}">
                  <a16:creationId xmlns:a16="http://schemas.microsoft.com/office/drawing/2014/main" id="{C17397BB-1FCD-4A80-8225-07A4C88AC015}"/>
                </a:ext>
              </a:extLst>
            </p:cNvPr>
            <p:cNvPicPr>
              <a:picLocks noChangeAspect="1" noChangeArrowheads="1"/>
            </p:cNvPicPr>
            <p:nvPr/>
          </p:nvPicPr>
          <p:blipFill rotWithShape="1">
            <a:blip r:embed="rId16" cstate="email">
              <a:extLst>
                <a:ext uri="{BEBA8EAE-BF5A-486C-A8C5-ECC9F3942E4B}">
                  <a14:imgProps xmlns:a14="http://schemas.microsoft.com/office/drawing/2010/main">
                    <a14:imgLayer r:embed="rId17">
                      <a14:imgEffect>
                        <a14:brightnessContrast bright="100000"/>
                      </a14:imgEffect>
                    </a14:imgLayer>
                  </a14:imgProps>
                </a:ext>
                <a:ext uri="{28A0092B-C50C-407E-A947-70E740481C1C}">
                  <a14:useLocalDpi xmlns:a14="http://schemas.microsoft.com/office/drawing/2010/main"/>
                </a:ext>
              </a:extLst>
            </a:blip>
            <a:srcRect/>
            <a:stretch/>
          </p:blipFill>
          <p:spPr bwMode="auto">
            <a:xfrm>
              <a:off x="5973997" y="3749039"/>
              <a:ext cx="1280728" cy="51764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a:extLst>
              <a:ext uri="{FF2B5EF4-FFF2-40B4-BE49-F238E27FC236}">
                <a16:creationId xmlns:a16="http://schemas.microsoft.com/office/drawing/2014/main" id="{44643F74-01F1-43C7-A3F6-125F4E6FBD10}"/>
              </a:ext>
            </a:extLst>
          </p:cNvPr>
          <p:cNvGrpSpPr/>
          <p:nvPr/>
        </p:nvGrpSpPr>
        <p:grpSpPr>
          <a:xfrm>
            <a:off x="4229100" y="1495425"/>
            <a:ext cx="3733800" cy="3733800"/>
            <a:chOff x="4229100" y="1520825"/>
            <a:chExt cx="3733800" cy="3733800"/>
          </a:xfrm>
        </p:grpSpPr>
        <p:sp>
          <p:nvSpPr>
            <p:cNvPr id="3" name="Oval 2">
              <a:extLst>
                <a:ext uri="{FF2B5EF4-FFF2-40B4-BE49-F238E27FC236}">
                  <a16:creationId xmlns:a16="http://schemas.microsoft.com/office/drawing/2014/main" id="{37C34740-0E7D-4591-BCB9-33AABA20F707}"/>
                </a:ext>
              </a:extLst>
            </p:cNvPr>
            <p:cNvSpPr/>
            <p:nvPr/>
          </p:nvSpPr>
          <p:spPr>
            <a:xfrm>
              <a:off x="4229100" y="1520825"/>
              <a:ext cx="3733800" cy="3733800"/>
            </a:xfrm>
            <a:prstGeom prst="ellipse">
              <a:avLst/>
            </a:prstGeom>
            <a:solidFill>
              <a:srgbClr val="FFFFFF"/>
            </a:solidFill>
            <a:ln w="38100">
              <a:noFill/>
            </a:ln>
            <a:effectLst>
              <a:glow rad="317500">
                <a:schemeClr val="bg1">
                  <a:alpha val="38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chemeClr val="bg1"/>
                </a:solidFill>
                <a:latin typeface="Raleway" charset="0"/>
              </a:endParaRPr>
            </a:p>
          </p:txBody>
        </p:sp>
        <p:pic>
          <p:nvPicPr>
            <p:cNvPr id="15" name="Picture 14">
              <a:extLst>
                <a:ext uri="{FF2B5EF4-FFF2-40B4-BE49-F238E27FC236}">
                  <a16:creationId xmlns:a16="http://schemas.microsoft.com/office/drawing/2014/main" id="{631A13EA-FC88-44B0-A153-131DB059EF78}"/>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4870451" y="2203450"/>
              <a:ext cx="2451099" cy="2451099"/>
            </a:xfrm>
            <a:prstGeom prst="rect">
              <a:avLst/>
            </a:prstGeom>
            <a:solidFill>
              <a:srgbClr val="FFFFFF"/>
            </a:solidFill>
            <a:ln w="38100">
              <a:noFill/>
            </a:ln>
            <a:effectLst>
              <a:glow rad="317500">
                <a:schemeClr val="bg1">
                  <a:alpha val="38000"/>
                </a:schemeClr>
              </a:glow>
            </a:effectLst>
          </p:spPr>
        </p:pic>
      </p:grpSp>
    </p:spTree>
    <p:custDataLst>
      <p:tags r:id="rId1"/>
    </p:custDataLst>
    <p:extLst>
      <p:ext uri="{BB962C8B-B14F-4D97-AF65-F5344CB8AC3E}">
        <p14:creationId xmlns:p14="http://schemas.microsoft.com/office/powerpoint/2010/main" val="13502218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4753966-D675-4AF6-A3C7-E8D60690671C}"/>
              </a:ext>
            </a:extLst>
          </p:cNvPr>
          <p:cNvSpPr/>
          <p:nvPr/>
        </p:nvSpPr>
        <p:spPr>
          <a:xfrm>
            <a:off x="-1" y="6229627"/>
            <a:ext cx="12192001" cy="62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A50222BA-CE29-4B7F-8A01-8C3CA8C38F9E}"/>
              </a:ext>
            </a:extLst>
          </p:cNvPr>
          <p:cNvPicPr>
            <a:picLocks noChangeAspect="1"/>
          </p:cNvPicPr>
          <p:nvPr/>
        </p:nvPicPr>
        <p:blipFill>
          <a:blip r:embed="rId3" cstate="email">
            <a:lum/>
            <a:extLst>
              <a:ext uri="{28A0092B-C50C-407E-A947-70E740481C1C}">
                <a14:useLocalDpi xmlns:a14="http://schemas.microsoft.com/office/drawing/2010/main"/>
              </a:ext>
            </a:extLst>
          </a:blip>
          <a:stretch>
            <a:fillRect/>
          </a:stretch>
        </p:blipFill>
        <p:spPr>
          <a:xfrm>
            <a:off x="517902" y="6441704"/>
            <a:ext cx="1021267" cy="210999"/>
          </a:xfrm>
          <a:prstGeom prst="rect">
            <a:avLst/>
          </a:prstGeom>
        </p:spPr>
      </p:pic>
      <p:sp>
        <p:nvSpPr>
          <p:cNvPr id="18" name="Content Placeholder 5">
            <a:extLst>
              <a:ext uri="{FF2B5EF4-FFF2-40B4-BE49-F238E27FC236}">
                <a16:creationId xmlns:a16="http://schemas.microsoft.com/office/drawing/2014/main" id="{FAA71C90-FE02-4EF4-93F6-BD1083CA00E2}"/>
              </a:ext>
            </a:extLst>
          </p:cNvPr>
          <p:cNvSpPr txBox="1">
            <a:spLocks/>
          </p:cNvSpPr>
          <p:nvPr/>
        </p:nvSpPr>
        <p:spPr>
          <a:xfrm>
            <a:off x="286354" y="405147"/>
            <a:ext cx="4380549" cy="111375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marR="0" lvl="0" indent="-228600" algn="ctr" defTabSz="914400" rtl="0" eaLnBrk="1" fontAlgn="auto" latinLnBrk="0" hangingPunct="1">
              <a:lnSpc>
                <a:spcPct val="90000"/>
              </a:lnSpc>
              <a:spcBef>
                <a:spcPct val="0"/>
              </a:spcBef>
              <a:spcAft>
                <a:spcPts val="600"/>
              </a:spcAft>
              <a:buClrTx/>
              <a:buSzTx/>
              <a:buFont typeface="Arial"/>
              <a:buNone/>
              <a:tabLst/>
              <a:defRPr/>
            </a:pPr>
            <a:r>
              <a:rPr kumimoji="0" lang="en-US" sz="3200" b="0" i="0" u="none" strike="noStrike" kern="1200" cap="none" spc="0" normalizeH="0" baseline="0" noProof="0" dirty="0">
                <a:ln>
                  <a:noFill/>
                </a:ln>
                <a:solidFill>
                  <a:srgbClr val="00B373"/>
                </a:solidFill>
                <a:effectLst/>
                <a:uLnTx/>
                <a:uFillTx/>
                <a:latin typeface="Roboto Light" panose="02000000000000000000" pitchFamily="2" charset="0"/>
                <a:ea typeface="Roboto Light" panose="02000000000000000000" pitchFamily="2" charset="0"/>
                <a:cs typeface="+mn-cs"/>
              </a:rPr>
              <a:t>Lindsay Kent</a:t>
            </a:r>
          </a:p>
          <a:p>
            <a:pPr marL="228600" marR="0" lvl="0" indent="-228600" algn="ctr" defTabSz="914400" rtl="0" eaLnBrk="1" fontAlgn="auto" latinLnBrk="0" hangingPunct="1">
              <a:lnSpc>
                <a:spcPct val="90000"/>
              </a:lnSpc>
              <a:spcBef>
                <a:spcPct val="0"/>
              </a:spcBef>
              <a:spcAft>
                <a:spcPts val="600"/>
              </a:spcAft>
              <a:buClrTx/>
              <a:buSzTx/>
              <a:buFont typeface="Arial"/>
              <a:buNone/>
              <a:tabLst/>
              <a:defRPr/>
            </a:pPr>
            <a:r>
              <a:rPr kumimoji="0" lang="en-US" sz="2800" b="1" i="0" u="none" strike="noStrike" kern="1200" cap="none" spc="30" normalizeH="0" baseline="0" noProof="0" dirty="0">
                <a:ln>
                  <a:noFill/>
                </a:ln>
                <a:solidFill>
                  <a:srgbClr val="FFFFFF"/>
                </a:solidFill>
                <a:effectLst/>
                <a:uLnTx/>
                <a:uFillTx/>
                <a:latin typeface="Roboto" panose="02000000000000000000" pitchFamily="2" charset="0"/>
                <a:ea typeface="Roboto" panose="02000000000000000000" pitchFamily="2" charset="0"/>
                <a:cs typeface="+mn-cs"/>
              </a:rPr>
              <a:t>VP of Products</a:t>
            </a:r>
          </a:p>
        </p:txBody>
      </p:sp>
      <p:sp>
        <p:nvSpPr>
          <p:cNvPr id="24" name="Text Placeholder 1">
            <a:extLst>
              <a:ext uri="{FF2B5EF4-FFF2-40B4-BE49-F238E27FC236}">
                <a16:creationId xmlns:a16="http://schemas.microsoft.com/office/drawing/2014/main" id="{D8878014-17F5-476A-B716-202AB4D927BD}"/>
              </a:ext>
            </a:extLst>
          </p:cNvPr>
          <p:cNvSpPr txBox="1">
            <a:spLocks/>
          </p:cNvSpPr>
          <p:nvPr/>
        </p:nvSpPr>
        <p:spPr>
          <a:xfrm>
            <a:off x="4809596" y="1969902"/>
            <a:ext cx="2281063" cy="757130"/>
          </a:xfrm>
          <a:prstGeom prst="rect">
            <a:avLst/>
          </a:prstGeom>
        </p:spPr>
        <p:txBody>
          <a:bodyPr vert="horz" wrap="square" lIns="91440" tIns="45720" rIns="91440" bIns="4572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180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rPr>
              <a:t>20-year veteran of </a:t>
            </a:r>
            <a:r>
              <a:rPr kumimoji="0" lang="en-US" sz="2400" b="0" i="0" u="none" strike="noStrike" kern="1200" cap="none" spc="0" normalizeH="0" baseline="0" noProof="0" dirty="0">
                <a:ln>
                  <a:noFill/>
                </a:ln>
                <a:solidFill>
                  <a:srgbClr val="00B373"/>
                </a:solidFill>
                <a:effectLst/>
                <a:uLnTx/>
                <a:uFillTx/>
                <a:latin typeface="Roboto Medium" panose="02000000000000000000" pitchFamily="2" charset="0"/>
                <a:ea typeface="Roboto Medium" panose="02000000000000000000" pitchFamily="2" charset="0"/>
                <a:cs typeface="+mn-cs"/>
              </a:rPr>
              <a:t>PKI industry</a:t>
            </a:r>
          </a:p>
        </p:txBody>
      </p:sp>
      <p:sp>
        <p:nvSpPr>
          <p:cNvPr id="26" name="Rectangle 25">
            <a:extLst>
              <a:ext uri="{FF2B5EF4-FFF2-40B4-BE49-F238E27FC236}">
                <a16:creationId xmlns:a16="http://schemas.microsoft.com/office/drawing/2014/main" id="{4E51A391-F4DE-4878-BFBE-41C55CDCCB6A}"/>
              </a:ext>
            </a:extLst>
          </p:cNvPr>
          <p:cNvSpPr/>
          <p:nvPr/>
        </p:nvSpPr>
        <p:spPr>
          <a:xfrm>
            <a:off x="4809596" y="4565957"/>
            <a:ext cx="7441292"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rPr>
              <a:t>Continually in contact with customers, partners,  </a:t>
            </a:r>
            <a:br>
              <a:rPr kumimoji="0" lang="en-US" sz="2400" b="0"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rPr>
            </a:br>
            <a:r>
              <a:rPr kumimoji="0" lang="en-US" sz="2400" b="0"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rPr>
              <a:t>and analysts about </a:t>
            </a:r>
            <a:r>
              <a:rPr kumimoji="0" lang="en-US" sz="2400" b="0" i="0" u="none" strike="noStrike" kern="1200" cap="none" spc="0" normalizeH="0" baseline="0" noProof="0" dirty="0">
                <a:ln>
                  <a:noFill/>
                </a:ln>
                <a:solidFill>
                  <a:srgbClr val="00B373"/>
                </a:solidFill>
                <a:effectLst/>
                <a:uLnTx/>
                <a:uFillTx/>
                <a:latin typeface="Roboto Medium" panose="02000000000000000000" pitchFamily="2" charset="0"/>
                <a:ea typeface="Roboto Medium" panose="02000000000000000000" pitchFamily="2" charset="0"/>
                <a:cs typeface="+mn-cs"/>
              </a:rPr>
              <a:t>PKI Security needs</a:t>
            </a:r>
          </a:p>
        </p:txBody>
      </p:sp>
      <p:sp>
        <p:nvSpPr>
          <p:cNvPr id="28" name="Rectangle 27">
            <a:extLst>
              <a:ext uri="{FF2B5EF4-FFF2-40B4-BE49-F238E27FC236}">
                <a16:creationId xmlns:a16="http://schemas.microsoft.com/office/drawing/2014/main" id="{922E2118-4E45-4FB9-A1AB-C97D7235811C}"/>
              </a:ext>
            </a:extLst>
          </p:cNvPr>
          <p:cNvSpPr/>
          <p:nvPr/>
        </p:nvSpPr>
        <p:spPr>
          <a:xfrm>
            <a:off x="8157764" y="1969902"/>
            <a:ext cx="3659052" cy="757130"/>
          </a:xfrm>
          <a:prstGeom prst="rect">
            <a:avLst/>
          </a:prstGeom>
        </p:spPr>
        <p:txBody>
          <a:bodyPr wrap="square" anchor="t">
            <a:spAutoFit/>
          </a:bodyPr>
          <a:lstStyle/>
          <a:p>
            <a:pPr marL="0" marR="0" lvl="0" indent="0" algn="l" defTabSz="914400" rtl="0" eaLnBrk="1" fontAlgn="auto" latinLnBrk="0" hangingPunct="1">
              <a:lnSpc>
                <a:spcPct val="90000"/>
              </a:lnSpc>
              <a:spcBef>
                <a:spcPts val="1000"/>
              </a:spcBef>
              <a:spcAft>
                <a:spcPts val="1800"/>
              </a:spcAft>
              <a:buClrTx/>
              <a:buSzTx/>
              <a:buFontTx/>
              <a:buNone/>
              <a:tabLst/>
              <a:defRPr/>
            </a:pPr>
            <a:r>
              <a:rPr kumimoji="0" lang="en-US" sz="2400" b="0" i="0" u="none" strike="noStrike" kern="1200" cap="none" spc="0" normalizeH="0" baseline="0" noProof="0" dirty="0">
                <a:ln>
                  <a:noFill/>
                </a:ln>
                <a:solidFill>
                  <a:srgbClr val="00B373"/>
                </a:solidFill>
                <a:effectLst/>
                <a:uLnTx/>
                <a:uFillTx/>
                <a:latin typeface="Roboto Medium" panose="02000000000000000000" pitchFamily="2" charset="0"/>
                <a:ea typeface="Roboto Medium" panose="02000000000000000000" pitchFamily="2" charset="0"/>
                <a:cs typeface="+mn-cs"/>
              </a:rPr>
              <a:t>Research &amp; Development </a:t>
            </a:r>
            <a:r>
              <a:rPr kumimoji="0" lang="en-US" sz="2400" b="0" i="0" u="none" strike="noStrike" kern="1200" cap="none" spc="0" normalizeH="0" baseline="0" noProof="0" dirty="0">
                <a:ln>
                  <a:noFill/>
                </a:ln>
                <a:solidFill>
                  <a:srgbClr val="FFFFFF"/>
                </a:solidFill>
                <a:effectLst/>
                <a:uLnTx/>
                <a:uFillTx/>
                <a:latin typeface="Roboto Medium" panose="02000000000000000000" pitchFamily="2" charset="0"/>
                <a:ea typeface="Roboto Medium" panose="02000000000000000000" pitchFamily="2" charset="0"/>
                <a:cs typeface="+mn-cs"/>
              </a:rPr>
              <a:t>since 2003</a:t>
            </a:r>
          </a:p>
        </p:txBody>
      </p:sp>
      <p:sp>
        <p:nvSpPr>
          <p:cNvPr id="34" name="Rectangle 33">
            <a:extLst>
              <a:ext uri="{FF2B5EF4-FFF2-40B4-BE49-F238E27FC236}">
                <a16:creationId xmlns:a16="http://schemas.microsoft.com/office/drawing/2014/main" id="{72F42AF1-2E28-45A9-9C0F-E4A72AD3AC74}"/>
              </a:ext>
            </a:extLst>
          </p:cNvPr>
          <p:cNvSpPr/>
          <p:nvPr/>
        </p:nvSpPr>
        <p:spPr>
          <a:xfrm>
            <a:off x="4809596" y="3252345"/>
            <a:ext cx="3196709"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2400" b="0" i="0" u="none" strike="noStrike" kern="1200" cap="none" spc="0" normalizeH="0" baseline="0" noProof="0" dirty="0">
                <a:ln>
                  <a:noFill/>
                </a:ln>
                <a:solidFill>
                  <a:srgbClr val="00B373"/>
                </a:solidFill>
                <a:effectLst/>
                <a:uLnTx/>
                <a:uFillTx/>
                <a:latin typeface="Roboto Medium" panose="02000000000000000000" pitchFamily="2" charset="0"/>
                <a:ea typeface="Roboto Medium" panose="02000000000000000000" pitchFamily="2" charset="0"/>
                <a:cs typeface="+mn-cs"/>
              </a:rPr>
              <a:t>Mobile Authentication</a:t>
            </a:r>
            <a:br>
              <a:rPr kumimoji="0" lang="en-US" sz="2400" b="0" i="0" u="none" strike="noStrike" kern="1200" cap="none" spc="0" normalizeH="0" baseline="0" noProof="0" dirty="0">
                <a:ln>
                  <a:noFill/>
                </a:ln>
                <a:solidFill>
                  <a:srgbClr val="FFFFFF"/>
                </a:solidFill>
                <a:effectLst/>
                <a:uLnTx/>
                <a:uFillTx/>
                <a:latin typeface="Roboto Medium" panose="02000000000000000000" pitchFamily="2" charset="0"/>
                <a:ea typeface="Roboto Medium" panose="02000000000000000000" pitchFamily="2" charset="0"/>
                <a:cs typeface="+mn-cs"/>
              </a:rPr>
            </a:br>
            <a:r>
              <a:rPr kumimoji="0" lang="en-US" sz="2400" b="0"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rPr>
              <a:t>patent holder</a:t>
            </a:r>
          </a:p>
        </p:txBody>
      </p:sp>
      <p:sp>
        <p:nvSpPr>
          <p:cNvPr id="43" name="Rectangle 42">
            <a:extLst>
              <a:ext uri="{FF2B5EF4-FFF2-40B4-BE49-F238E27FC236}">
                <a16:creationId xmlns:a16="http://schemas.microsoft.com/office/drawing/2014/main" id="{3BFDE5C4-B4FB-49E9-9A2C-88493A1B39D2}"/>
              </a:ext>
            </a:extLst>
          </p:cNvPr>
          <p:cNvSpPr/>
          <p:nvPr/>
        </p:nvSpPr>
        <p:spPr>
          <a:xfrm>
            <a:off x="8157764" y="3269720"/>
            <a:ext cx="2586034"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rPr>
              <a:t>Leader of </a:t>
            </a:r>
            <a:r>
              <a:rPr kumimoji="0" lang="en-US" sz="2400" b="0" i="0" u="none" strike="noStrike" kern="1200" cap="none" spc="0" normalizeH="0" baseline="0" noProof="0" dirty="0">
                <a:ln>
                  <a:noFill/>
                </a:ln>
                <a:solidFill>
                  <a:srgbClr val="00B373"/>
                </a:solidFill>
                <a:effectLst/>
                <a:uLnTx/>
                <a:uFillTx/>
                <a:latin typeface="Roboto Medium" panose="02000000000000000000" pitchFamily="2" charset="0"/>
                <a:ea typeface="Roboto Medium" panose="02000000000000000000" pitchFamily="2" charset="0"/>
                <a:cs typeface="+mn-cs"/>
              </a:rPr>
              <a:t>Product Team</a:t>
            </a:r>
          </a:p>
        </p:txBody>
      </p:sp>
      <p:cxnSp>
        <p:nvCxnSpPr>
          <p:cNvPr id="44" name="Straight Connector 43">
            <a:extLst>
              <a:ext uri="{FF2B5EF4-FFF2-40B4-BE49-F238E27FC236}">
                <a16:creationId xmlns:a16="http://schemas.microsoft.com/office/drawing/2014/main" id="{86071A4E-4A05-4611-ADFC-A5A2D5A9F16F}"/>
              </a:ext>
            </a:extLst>
          </p:cNvPr>
          <p:cNvCxnSpPr>
            <a:cxnSpLocks/>
          </p:cNvCxnSpPr>
          <p:nvPr/>
        </p:nvCxnSpPr>
        <p:spPr>
          <a:xfrm>
            <a:off x="4051299" y="3020143"/>
            <a:ext cx="7624763" cy="0"/>
          </a:xfrm>
          <a:prstGeom prst="line">
            <a:avLst/>
          </a:prstGeom>
          <a:ln>
            <a:gradFill flip="none" rotWithShape="1">
              <a:gsLst>
                <a:gs pos="50000">
                  <a:schemeClr val="bg1"/>
                </a:gs>
                <a:gs pos="100000">
                  <a:schemeClr val="bg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9F395CDB-4375-48DC-A78A-69217CDFDAAC}"/>
              </a:ext>
            </a:extLst>
          </p:cNvPr>
          <p:cNvCxnSpPr>
            <a:cxnSpLocks/>
          </p:cNvCxnSpPr>
          <p:nvPr/>
        </p:nvCxnSpPr>
        <p:spPr>
          <a:xfrm>
            <a:off x="4051299" y="4315543"/>
            <a:ext cx="7624763" cy="0"/>
          </a:xfrm>
          <a:prstGeom prst="line">
            <a:avLst/>
          </a:prstGeom>
          <a:ln>
            <a:gradFill flip="none" rotWithShape="1">
              <a:gsLst>
                <a:gs pos="50000">
                  <a:schemeClr val="bg1"/>
                </a:gs>
                <a:gs pos="100000">
                  <a:schemeClr val="bg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60A1823-FBB9-4F14-95CF-56733E238FF4}"/>
              </a:ext>
            </a:extLst>
          </p:cNvPr>
          <p:cNvCxnSpPr>
            <a:cxnSpLocks/>
          </p:cNvCxnSpPr>
          <p:nvPr/>
        </p:nvCxnSpPr>
        <p:spPr>
          <a:xfrm>
            <a:off x="8002072" y="2041232"/>
            <a:ext cx="0" cy="685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B59E932C-460D-459F-BC9F-CB10BE33E380}"/>
              </a:ext>
            </a:extLst>
          </p:cNvPr>
          <p:cNvCxnSpPr>
            <a:cxnSpLocks/>
          </p:cNvCxnSpPr>
          <p:nvPr/>
        </p:nvCxnSpPr>
        <p:spPr>
          <a:xfrm>
            <a:off x="8013700" y="3335867"/>
            <a:ext cx="0" cy="685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descr="A person wearing a blue shirt&#10;&#10;Description automatically generated">
            <a:extLst>
              <a:ext uri="{FF2B5EF4-FFF2-40B4-BE49-F238E27FC236}">
                <a16:creationId xmlns:a16="http://schemas.microsoft.com/office/drawing/2014/main" id="{3A8725E6-4888-414A-9A9A-1023140CA93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17736" y="1946249"/>
            <a:ext cx="3045621" cy="3045621"/>
          </a:xfrm>
          <a:prstGeom prst="rect">
            <a:avLst/>
          </a:prstGeom>
          <a:ln w="19050">
            <a:solidFill>
              <a:srgbClr val="00B050"/>
            </a:solidFill>
          </a:ln>
        </p:spPr>
      </p:pic>
    </p:spTree>
    <p:custDataLst>
      <p:tags r:id="rId1"/>
    </p:custDataLst>
    <p:extLst>
      <p:ext uri="{BB962C8B-B14F-4D97-AF65-F5344CB8AC3E}">
        <p14:creationId xmlns:p14="http://schemas.microsoft.com/office/powerpoint/2010/main" val="8149789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3E2FD2E-2C44-4B2A-A43D-CE09C87F9A10}"/>
              </a:ext>
            </a:extLst>
          </p:cNvPr>
          <p:cNvGrpSpPr/>
          <p:nvPr/>
        </p:nvGrpSpPr>
        <p:grpSpPr>
          <a:xfrm>
            <a:off x="505415" y="3246373"/>
            <a:ext cx="1767885" cy="365254"/>
            <a:chOff x="4888729" y="5722257"/>
            <a:chExt cx="2414543" cy="498857"/>
          </a:xfrm>
        </p:grpSpPr>
        <p:pic>
          <p:nvPicPr>
            <p:cNvPr id="9" name="Picture 8">
              <a:extLst>
                <a:ext uri="{FF2B5EF4-FFF2-40B4-BE49-F238E27FC236}">
                  <a16:creationId xmlns:a16="http://schemas.microsoft.com/office/drawing/2014/main" id="{590EB5FD-B38B-4354-B1F6-7F3E5044F615}"/>
                </a:ext>
              </a:extLst>
            </p:cNvPr>
            <p:cNvPicPr>
              <a:picLocks noChangeAspect="1"/>
            </p:cNvPicPr>
            <p:nvPr userDrawn="1"/>
          </p:nvPicPr>
          <p:blipFill>
            <a:blip r:embed="rId4" cstate="email">
              <a:lum/>
              <a:extLst>
                <a:ext uri="{28A0092B-C50C-407E-A947-70E740481C1C}">
                  <a14:useLocalDpi xmlns:a14="http://schemas.microsoft.com/office/drawing/2010/main"/>
                </a:ext>
              </a:extLst>
            </a:blip>
            <a:stretch>
              <a:fillRect/>
            </a:stretch>
          </p:blipFill>
          <p:spPr>
            <a:xfrm>
              <a:off x="4888729" y="5722257"/>
              <a:ext cx="2414543" cy="498857"/>
            </a:xfrm>
            <a:prstGeom prst="rect">
              <a:avLst/>
            </a:prstGeom>
          </p:spPr>
        </p:pic>
        <p:pic>
          <p:nvPicPr>
            <p:cNvPr id="10" name="Picture 9">
              <a:extLst>
                <a:ext uri="{FF2B5EF4-FFF2-40B4-BE49-F238E27FC236}">
                  <a16:creationId xmlns:a16="http://schemas.microsoft.com/office/drawing/2014/main" id="{A5D3F9AB-5D43-4290-BA4C-139E5FCC380B}"/>
                </a:ext>
              </a:extLst>
            </p:cNvPr>
            <p:cNvPicPr>
              <a:picLocks noChangeAspect="1"/>
            </p:cNvPicPr>
            <p:nvPr/>
          </p:nvPicPr>
          <p:blipFill rotWithShape="1">
            <a:blip r:embed="rId4" cstate="email">
              <a:lum bright="100000"/>
              <a:extLst>
                <a:ext uri="{28A0092B-C50C-407E-A947-70E740481C1C}">
                  <a14:useLocalDpi xmlns:a14="http://schemas.microsoft.com/office/drawing/2010/main"/>
                </a:ext>
              </a:extLst>
            </a:blip>
            <a:srcRect l="16075"/>
            <a:stretch/>
          </p:blipFill>
          <p:spPr>
            <a:xfrm>
              <a:off x="5276850" y="5722257"/>
              <a:ext cx="2026422" cy="498857"/>
            </a:xfrm>
            <a:prstGeom prst="rect">
              <a:avLst/>
            </a:prstGeom>
          </p:spPr>
        </p:pic>
      </p:grpSp>
      <p:sp>
        <p:nvSpPr>
          <p:cNvPr id="15" name="Oval 14">
            <a:extLst>
              <a:ext uri="{FF2B5EF4-FFF2-40B4-BE49-F238E27FC236}">
                <a16:creationId xmlns:a16="http://schemas.microsoft.com/office/drawing/2014/main" id="{AA30096B-B560-41F1-9E64-74122A4D0E36}"/>
              </a:ext>
            </a:extLst>
          </p:cNvPr>
          <p:cNvSpPr/>
          <p:nvPr/>
        </p:nvSpPr>
        <p:spPr>
          <a:xfrm>
            <a:off x="7159625" y="2547938"/>
            <a:ext cx="45719" cy="45719"/>
          </a:xfrm>
          <a:prstGeom prst="ellipse">
            <a:avLst/>
          </a:prstGeom>
          <a:ln>
            <a:noFill/>
          </a:ln>
          <a:effectLst>
            <a:glow rad="431800">
              <a:schemeClr val="accent1">
                <a:alpha val="34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E6BD4CF8-2305-458D-A26E-DDF78C730902}"/>
              </a:ext>
            </a:extLst>
          </p:cNvPr>
          <p:cNvSpPr/>
          <p:nvPr/>
        </p:nvSpPr>
        <p:spPr>
          <a:xfrm>
            <a:off x="8512175" y="3506788"/>
            <a:ext cx="45719" cy="45719"/>
          </a:xfrm>
          <a:prstGeom prst="ellipse">
            <a:avLst/>
          </a:prstGeom>
          <a:ln>
            <a:noFill/>
          </a:ln>
          <a:effectLst>
            <a:glow rad="431800">
              <a:schemeClr val="accent1">
                <a:alpha val="34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35ECF543-615D-4338-9122-EFACD339D2A1}"/>
              </a:ext>
            </a:extLst>
          </p:cNvPr>
          <p:cNvSpPr/>
          <p:nvPr/>
        </p:nvSpPr>
        <p:spPr>
          <a:xfrm>
            <a:off x="8143875" y="4408488"/>
            <a:ext cx="45719" cy="45719"/>
          </a:xfrm>
          <a:prstGeom prst="ellipse">
            <a:avLst/>
          </a:prstGeom>
          <a:ln>
            <a:noFill/>
          </a:ln>
          <a:effectLst>
            <a:glow rad="431800">
              <a:schemeClr val="accent1">
                <a:alpha val="34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67CCD2FB-D7A5-4807-B38A-17D734FBA25E}"/>
              </a:ext>
            </a:extLst>
          </p:cNvPr>
          <p:cNvSpPr/>
          <p:nvPr/>
        </p:nvSpPr>
        <p:spPr>
          <a:xfrm>
            <a:off x="9321800" y="2906713"/>
            <a:ext cx="45719" cy="45719"/>
          </a:xfrm>
          <a:prstGeom prst="ellipse">
            <a:avLst/>
          </a:prstGeom>
          <a:ln>
            <a:noFill/>
          </a:ln>
          <a:effectLst>
            <a:glow rad="431800">
              <a:schemeClr val="accent1">
                <a:alpha val="34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7967D334-7F8E-49DE-A4F1-56ACCD4C28BB}"/>
              </a:ext>
            </a:extLst>
          </p:cNvPr>
          <p:cNvSpPr/>
          <p:nvPr/>
        </p:nvSpPr>
        <p:spPr>
          <a:xfrm>
            <a:off x="10480675" y="2824163"/>
            <a:ext cx="45719" cy="45719"/>
          </a:xfrm>
          <a:prstGeom prst="ellipse">
            <a:avLst/>
          </a:prstGeom>
          <a:ln>
            <a:noFill/>
          </a:ln>
          <a:effectLst>
            <a:glow rad="431800">
              <a:schemeClr val="accent1">
                <a:alpha val="34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9BD75FFD-1FBD-4CA0-AFA9-07BFA42D6EDE}"/>
              </a:ext>
            </a:extLst>
          </p:cNvPr>
          <p:cNvSpPr/>
          <p:nvPr/>
        </p:nvSpPr>
        <p:spPr>
          <a:xfrm>
            <a:off x="11023600" y="3135313"/>
            <a:ext cx="45719" cy="45719"/>
          </a:xfrm>
          <a:prstGeom prst="ellipse">
            <a:avLst/>
          </a:prstGeom>
          <a:ln>
            <a:noFill/>
          </a:ln>
          <a:effectLst>
            <a:glow rad="431800">
              <a:schemeClr val="accent1">
                <a:alpha val="34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34C946AB-5BD6-4479-B485-2BDBA2457038}"/>
              </a:ext>
            </a:extLst>
          </p:cNvPr>
          <p:cNvSpPr/>
          <p:nvPr/>
        </p:nvSpPr>
        <p:spPr>
          <a:xfrm>
            <a:off x="6948487" y="4345782"/>
            <a:ext cx="45719" cy="45719"/>
          </a:xfrm>
          <a:prstGeom prst="ellipse">
            <a:avLst/>
          </a:prstGeom>
          <a:ln>
            <a:noFill/>
          </a:ln>
          <a:effectLst>
            <a:glow rad="431800">
              <a:schemeClr val="accent1">
                <a:alpha val="34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52F89795-0189-4C7A-AB13-53E0A3931130}"/>
              </a:ext>
            </a:extLst>
          </p:cNvPr>
          <p:cNvSpPr/>
          <p:nvPr/>
        </p:nvSpPr>
        <p:spPr>
          <a:xfrm>
            <a:off x="7193756" y="4552951"/>
            <a:ext cx="45719" cy="45719"/>
          </a:xfrm>
          <a:prstGeom prst="ellipse">
            <a:avLst/>
          </a:prstGeom>
          <a:ln>
            <a:noFill/>
          </a:ln>
          <a:effectLst>
            <a:glow rad="431800">
              <a:schemeClr val="accent1">
                <a:alpha val="34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2E3CD3FA-94A9-4D72-A992-319BA5EE0D77}"/>
              </a:ext>
            </a:extLst>
          </p:cNvPr>
          <p:cNvSpPr/>
          <p:nvPr/>
        </p:nvSpPr>
        <p:spPr>
          <a:xfrm>
            <a:off x="5834856" y="4794251"/>
            <a:ext cx="45719" cy="45719"/>
          </a:xfrm>
          <a:prstGeom prst="ellipse">
            <a:avLst/>
          </a:prstGeom>
          <a:ln>
            <a:noFill/>
          </a:ln>
          <a:effectLst>
            <a:glow rad="431800">
              <a:schemeClr val="accent1">
                <a:alpha val="34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8A82C5CA-EB90-40DB-86B8-E976D57EC14A}"/>
              </a:ext>
            </a:extLst>
          </p:cNvPr>
          <p:cNvSpPr/>
          <p:nvPr/>
        </p:nvSpPr>
        <p:spPr>
          <a:xfrm>
            <a:off x="5444331" y="4857751"/>
            <a:ext cx="45719" cy="45719"/>
          </a:xfrm>
          <a:prstGeom prst="ellipse">
            <a:avLst/>
          </a:prstGeom>
          <a:ln>
            <a:noFill/>
          </a:ln>
          <a:effectLst>
            <a:glow rad="431800">
              <a:schemeClr val="accent1">
                <a:alpha val="34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13037A48-ACFF-44E6-9BE1-F0685AADAC29}"/>
              </a:ext>
            </a:extLst>
          </p:cNvPr>
          <p:cNvSpPr/>
          <p:nvPr/>
        </p:nvSpPr>
        <p:spPr>
          <a:xfrm>
            <a:off x="5295106" y="5349876"/>
            <a:ext cx="45719" cy="45719"/>
          </a:xfrm>
          <a:prstGeom prst="ellipse">
            <a:avLst/>
          </a:prstGeom>
          <a:ln>
            <a:noFill/>
          </a:ln>
          <a:effectLst>
            <a:glow rad="431800">
              <a:schemeClr val="accent1">
                <a:alpha val="34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071CBE54-BBD4-46AE-85A6-609D82FF2E3E}"/>
              </a:ext>
            </a:extLst>
          </p:cNvPr>
          <p:cNvSpPr/>
          <p:nvPr/>
        </p:nvSpPr>
        <p:spPr>
          <a:xfrm>
            <a:off x="4561681" y="5464176"/>
            <a:ext cx="45719" cy="45719"/>
          </a:xfrm>
          <a:prstGeom prst="ellipse">
            <a:avLst/>
          </a:prstGeom>
          <a:ln>
            <a:noFill/>
          </a:ln>
          <a:effectLst>
            <a:glow rad="431800">
              <a:schemeClr val="accent1">
                <a:alpha val="34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D54D3C13-7629-4DA9-BFD6-73F8097133D0}"/>
              </a:ext>
            </a:extLst>
          </p:cNvPr>
          <p:cNvSpPr/>
          <p:nvPr/>
        </p:nvSpPr>
        <p:spPr>
          <a:xfrm>
            <a:off x="9115425" y="2970213"/>
            <a:ext cx="45719" cy="45719"/>
          </a:xfrm>
          <a:prstGeom prst="ellipse">
            <a:avLst/>
          </a:prstGeom>
          <a:ln>
            <a:noFill/>
          </a:ln>
          <a:effectLst>
            <a:glow rad="431800">
              <a:schemeClr val="accent1">
                <a:alpha val="34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9242DC88-1512-47B7-98DC-B3A283BC74A8}"/>
              </a:ext>
            </a:extLst>
          </p:cNvPr>
          <p:cNvSpPr/>
          <p:nvPr/>
        </p:nvSpPr>
        <p:spPr>
          <a:xfrm>
            <a:off x="11630344" y="3894138"/>
            <a:ext cx="45719" cy="45719"/>
          </a:xfrm>
          <a:prstGeom prst="ellipse">
            <a:avLst/>
          </a:prstGeom>
          <a:ln>
            <a:noFill/>
          </a:ln>
          <a:effectLst>
            <a:glow rad="431800">
              <a:schemeClr val="accent1">
                <a:alpha val="34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2217B014-538F-4C49-AD20-59903B10B49E}"/>
              </a:ext>
            </a:extLst>
          </p:cNvPr>
          <p:cNvSpPr/>
          <p:nvPr/>
        </p:nvSpPr>
        <p:spPr>
          <a:xfrm>
            <a:off x="11557319" y="4551363"/>
            <a:ext cx="45719" cy="45719"/>
          </a:xfrm>
          <a:prstGeom prst="ellipse">
            <a:avLst/>
          </a:prstGeom>
          <a:ln>
            <a:noFill/>
          </a:ln>
          <a:effectLst>
            <a:glow rad="431800">
              <a:schemeClr val="accent1">
                <a:alpha val="34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Oval 30">
            <a:extLst>
              <a:ext uri="{FF2B5EF4-FFF2-40B4-BE49-F238E27FC236}">
                <a16:creationId xmlns:a16="http://schemas.microsoft.com/office/drawing/2014/main" id="{2350CFED-D2DB-4E24-803F-C163A0D2FE7D}"/>
              </a:ext>
            </a:extLst>
          </p:cNvPr>
          <p:cNvSpPr/>
          <p:nvPr/>
        </p:nvSpPr>
        <p:spPr>
          <a:xfrm>
            <a:off x="11512869" y="4922838"/>
            <a:ext cx="45719" cy="45719"/>
          </a:xfrm>
          <a:prstGeom prst="ellipse">
            <a:avLst/>
          </a:prstGeom>
          <a:ln>
            <a:noFill/>
          </a:ln>
          <a:effectLst>
            <a:glow rad="431800">
              <a:schemeClr val="accent1">
                <a:alpha val="34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32" name="Straight Connector 31">
            <a:extLst>
              <a:ext uri="{FF2B5EF4-FFF2-40B4-BE49-F238E27FC236}">
                <a16:creationId xmlns:a16="http://schemas.microsoft.com/office/drawing/2014/main" id="{E9ADED41-D405-48D3-AB9E-C6B163ED4E5D}"/>
              </a:ext>
            </a:extLst>
          </p:cNvPr>
          <p:cNvCxnSpPr>
            <a:cxnSpLocks/>
          </p:cNvCxnSpPr>
          <p:nvPr/>
        </p:nvCxnSpPr>
        <p:spPr>
          <a:xfrm flipH="1">
            <a:off x="515938" y="2870200"/>
            <a:ext cx="5745162" cy="0"/>
          </a:xfrm>
          <a:prstGeom prst="line">
            <a:avLst/>
          </a:prstGeom>
          <a:ln>
            <a:gradFill flip="none" rotWithShape="1">
              <a:gsLst>
                <a:gs pos="0">
                  <a:schemeClr val="bg1">
                    <a:alpha val="0"/>
                  </a:schemeClr>
                </a:gs>
                <a:gs pos="100000">
                  <a:schemeClr val="bg1"/>
                </a:gs>
              </a:gsLst>
              <a:lin ang="0" scaled="0"/>
              <a:tileRect/>
            </a:gradFill>
          </a:ln>
        </p:spPr>
        <p:style>
          <a:lnRef idx="1">
            <a:schemeClr val="accent1"/>
          </a:lnRef>
          <a:fillRef idx="0">
            <a:schemeClr val="accent1"/>
          </a:fillRef>
          <a:effectRef idx="0">
            <a:schemeClr val="accent1"/>
          </a:effectRef>
          <a:fontRef idx="minor">
            <a:schemeClr val="tx1"/>
          </a:fontRef>
        </p:style>
      </p:cxnSp>
      <p:sp>
        <p:nvSpPr>
          <p:cNvPr id="34" name="Title 1">
            <a:extLst>
              <a:ext uri="{FF2B5EF4-FFF2-40B4-BE49-F238E27FC236}">
                <a16:creationId xmlns:a16="http://schemas.microsoft.com/office/drawing/2014/main" id="{7B438666-EFD9-4E59-A934-DEDE56BBAD23}"/>
              </a:ext>
            </a:extLst>
          </p:cNvPr>
          <p:cNvSpPr txBox="1">
            <a:spLocks/>
          </p:cNvSpPr>
          <p:nvPr/>
        </p:nvSpPr>
        <p:spPr>
          <a:xfrm>
            <a:off x="425631" y="1016000"/>
            <a:ext cx="9144000" cy="17226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1"/>
                </a:solidFill>
                <a:latin typeface="Roboto" panose="02000000000000000000" pitchFamily="2" charset="0"/>
                <a:ea typeface="Roboto" panose="02000000000000000000" pitchFamily="2" charset="0"/>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mj-cs"/>
              </a:rPr>
              <a:t>The </a:t>
            </a:r>
            <a:r>
              <a:rPr kumimoji="0" lang="en-US" sz="4400" b="1" i="0" u="none" strike="noStrike" kern="1200" cap="none" spc="0" normalizeH="0" baseline="0" noProof="0" dirty="0" err="1">
                <a:ln>
                  <a:noFill/>
                </a:ln>
                <a:solidFill>
                  <a:srgbClr val="00B373"/>
                </a:solidFill>
                <a:effectLst/>
                <a:uLnTx/>
                <a:uFillTx/>
                <a:latin typeface="Roboto" panose="02000000000000000000" pitchFamily="2" charset="0"/>
                <a:ea typeface="Roboto" panose="02000000000000000000" pitchFamily="2" charset="0"/>
                <a:cs typeface="+mj-cs"/>
              </a:rPr>
              <a:t>Sectigo</a:t>
            </a:r>
            <a:r>
              <a:rPr kumimoji="0" lang="en-US" sz="4400" b="1" i="0" u="none" strike="noStrike" kern="1200" cap="none" spc="0" normalizeH="0" baseline="0" noProof="0" dirty="0">
                <a:ln>
                  <a:noFill/>
                </a:ln>
                <a:solidFill>
                  <a:srgbClr val="00B373"/>
                </a:solidFill>
                <a:effectLst/>
                <a:uLnTx/>
                <a:uFillTx/>
                <a:latin typeface="Roboto" panose="02000000000000000000" pitchFamily="2" charset="0"/>
                <a:ea typeface="Roboto" panose="02000000000000000000" pitchFamily="2" charset="0"/>
                <a:cs typeface="+mj-cs"/>
              </a:rPr>
              <a:t> Product Roadmap</a:t>
            </a:r>
            <a:endParaRPr kumimoji="0" lang="en-GB" sz="4400" b="1"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mj-cs"/>
            </a:endParaRPr>
          </a:p>
        </p:txBody>
      </p:sp>
      <p:sp>
        <p:nvSpPr>
          <p:cNvPr id="33" name="Oval 32">
            <a:extLst>
              <a:ext uri="{FF2B5EF4-FFF2-40B4-BE49-F238E27FC236}">
                <a16:creationId xmlns:a16="http://schemas.microsoft.com/office/drawing/2014/main" id="{05EE0A04-92B1-4DE7-8368-B2ACE6781B06}"/>
              </a:ext>
            </a:extLst>
          </p:cNvPr>
          <p:cNvSpPr/>
          <p:nvPr/>
        </p:nvSpPr>
        <p:spPr>
          <a:xfrm>
            <a:off x="6660356" y="3248026"/>
            <a:ext cx="45719" cy="45719"/>
          </a:xfrm>
          <a:prstGeom prst="ellipse">
            <a:avLst/>
          </a:prstGeom>
          <a:ln>
            <a:noFill/>
          </a:ln>
          <a:effectLst>
            <a:glow rad="431800">
              <a:schemeClr val="accent1">
                <a:alpha val="34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13D7BFAC-973E-430F-8133-702810D660AB}"/>
              </a:ext>
            </a:extLst>
          </p:cNvPr>
          <p:cNvSpPr/>
          <p:nvPr/>
        </p:nvSpPr>
        <p:spPr>
          <a:xfrm>
            <a:off x="7508081" y="3152776"/>
            <a:ext cx="45719" cy="45719"/>
          </a:xfrm>
          <a:prstGeom prst="ellipse">
            <a:avLst/>
          </a:prstGeom>
          <a:ln>
            <a:noFill/>
          </a:ln>
          <a:effectLst>
            <a:glow rad="431800">
              <a:schemeClr val="accent1">
                <a:alpha val="34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29146742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4DD00-D415-4699-AB0A-DB5CCA0C2B43}"/>
              </a:ext>
            </a:extLst>
          </p:cNvPr>
          <p:cNvSpPr>
            <a:spLocks noGrp="1"/>
          </p:cNvSpPr>
          <p:nvPr>
            <p:ph type="title"/>
          </p:nvPr>
        </p:nvSpPr>
        <p:spPr/>
        <p:txBody>
          <a:bodyPr/>
          <a:lstStyle/>
          <a:p>
            <a:r>
              <a:rPr lang="en-GB" dirty="0"/>
              <a:t>Single platform to serve all varieties of use cases</a:t>
            </a:r>
          </a:p>
        </p:txBody>
      </p:sp>
      <p:cxnSp>
        <p:nvCxnSpPr>
          <p:cNvPr id="56" name="Straight Connector 55">
            <a:extLst>
              <a:ext uri="{FF2B5EF4-FFF2-40B4-BE49-F238E27FC236}">
                <a16:creationId xmlns:a16="http://schemas.microsoft.com/office/drawing/2014/main" id="{417F19A8-697C-4D89-BE04-749D2D53F293}"/>
              </a:ext>
            </a:extLst>
          </p:cNvPr>
          <p:cNvCxnSpPr>
            <a:cxnSpLocks/>
          </p:cNvCxnSpPr>
          <p:nvPr/>
        </p:nvCxnSpPr>
        <p:spPr>
          <a:xfrm>
            <a:off x="3615355" y="1995524"/>
            <a:ext cx="0" cy="70386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02BE9F89-7139-487D-B5CB-003FA6C07A42}"/>
              </a:ext>
            </a:extLst>
          </p:cNvPr>
          <p:cNvCxnSpPr>
            <a:cxnSpLocks/>
          </p:cNvCxnSpPr>
          <p:nvPr/>
        </p:nvCxnSpPr>
        <p:spPr>
          <a:xfrm>
            <a:off x="4535821" y="3622748"/>
            <a:ext cx="78297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CF63AF87-FB41-4295-A76A-898463242531}"/>
              </a:ext>
            </a:extLst>
          </p:cNvPr>
          <p:cNvCxnSpPr>
            <a:cxnSpLocks/>
          </p:cNvCxnSpPr>
          <p:nvPr/>
        </p:nvCxnSpPr>
        <p:spPr>
          <a:xfrm>
            <a:off x="1900430" y="3622748"/>
            <a:ext cx="78297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94A55BF6-D1ED-4934-A97C-37F74AF59BCA}"/>
              </a:ext>
            </a:extLst>
          </p:cNvPr>
          <p:cNvCxnSpPr>
            <a:cxnSpLocks/>
          </p:cNvCxnSpPr>
          <p:nvPr/>
        </p:nvCxnSpPr>
        <p:spPr>
          <a:xfrm>
            <a:off x="3615355" y="4589993"/>
            <a:ext cx="0" cy="70386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D7624380-7EC1-4256-8F11-08B9E3BD7EE5}"/>
              </a:ext>
            </a:extLst>
          </p:cNvPr>
          <p:cNvCxnSpPr>
            <a:cxnSpLocks/>
          </p:cNvCxnSpPr>
          <p:nvPr/>
        </p:nvCxnSpPr>
        <p:spPr>
          <a:xfrm rot="21519481">
            <a:off x="2102015" y="2702002"/>
            <a:ext cx="736601" cy="4252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FA90F951-0079-445D-861B-62A4FECC1406}"/>
              </a:ext>
            </a:extLst>
          </p:cNvPr>
          <p:cNvCxnSpPr>
            <a:cxnSpLocks/>
          </p:cNvCxnSpPr>
          <p:nvPr/>
        </p:nvCxnSpPr>
        <p:spPr>
          <a:xfrm rot="21519481" flipV="1">
            <a:off x="2776217" y="4451077"/>
            <a:ext cx="401033" cy="67232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397211C3-D482-44D1-80B5-A74323E5F71E}"/>
              </a:ext>
            </a:extLst>
          </p:cNvPr>
          <p:cNvCxnSpPr>
            <a:cxnSpLocks/>
          </p:cNvCxnSpPr>
          <p:nvPr/>
        </p:nvCxnSpPr>
        <p:spPr>
          <a:xfrm rot="21519481">
            <a:off x="4418308" y="4094449"/>
            <a:ext cx="671086" cy="38745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5713EC32-C478-44FB-9B5F-0928B17CD9F9}"/>
              </a:ext>
            </a:extLst>
          </p:cNvPr>
          <p:cNvCxnSpPr>
            <a:cxnSpLocks/>
          </p:cNvCxnSpPr>
          <p:nvPr/>
        </p:nvCxnSpPr>
        <p:spPr>
          <a:xfrm rot="21519481" flipV="1">
            <a:off x="4072993" y="2144798"/>
            <a:ext cx="401033" cy="67232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21A852C-54B1-4049-81A8-42B40FEA0739}"/>
              </a:ext>
            </a:extLst>
          </p:cNvPr>
          <p:cNvCxnSpPr>
            <a:cxnSpLocks/>
          </p:cNvCxnSpPr>
          <p:nvPr/>
        </p:nvCxnSpPr>
        <p:spPr>
          <a:xfrm>
            <a:off x="2830729" y="2138975"/>
            <a:ext cx="381398" cy="660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03F606A8-D244-476C-BEAC-992347E51B6C}"/>
              </a:ext>
            </a:extLst>
          </p:cNvPr>
          <p:cNvCxnSpPr>
            <a:cxnSpLocks/>
          </p:cNvCxnSpPr>
          <p:nvPr/>
        </p:nvCxnSpPr>
        <p:spPr>
          <a:xfrm flipV="1">
            <a:off x="2118685" y="4062709"/>
            <a:ext cx="653498" cy="37729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DB3035CE-18D9-489B-B148-2AD6488FF001}"/>
              </a:ext>
            </a:extLst>
          </p:cNvPr>
          <p:cNvCxnSpPr>
            <a:cxnSpLocks/>
          </p:cNvCxnSpPr>
          <p:nvPr/>
        </p:nvCxnSpPr>
        <p:spPr>
          <a:xfrm flipV="1">
            <a:off x="4432154" y="2802305"/>
            <a:ext cx="653498" cy="37729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B3BA53E5-F510-4006-95EB-6A05A453048D}"/>
              </a:ext>
            </a:extLst>
          </p:cNvPr>
          <p:cNvCxnSpPr>
            <a:cxnSpLocks/>
          </p:cNvCxnSpPr>
          <p:nvPr/>
        </p:nvCxnSpPr>
        <p:spPr>
          <a:xfrm>
            <a:off x="4058397" y="4446989"/>
            <a:ext cx="381398" cy="660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AA2EA788-D146-42FE-ACF4-C7B627DD5BD4}"/>
              </a:ext>
            </a:extLst>
          </p:cNvPr>
          <p:cNvGrpSpPr/>
          <p:nvPr/>
        </p:nvGrpSpPr>
        <p:grpSpPr>
          <a:xfrm>
            <a:off x="2626711" y="2662851"/>
            <a:ext cx="1976224" cy="1987189"/>
            <a:chOff x="827348" y="1545113"/>
            <a:chExt cx="4292237" cy="4316050"/>
          </a:xfrm>
        </p:grpSpPr>
        <p:sp>
          <p:nvSpPr>
            <p:cNvPr id="6" name="Oval 5">
              <a:extLst>
                <a:ext uri="{FF2B5EF4-FFF2-40B4-BE49-F238E27FC236}">
                  <a16:creationId xmlns:a16="http://schemas.microsoft.com/office/drawing/2014/main" id="{2CF3CF66-2121-42AE-B361-6FECF6E9266F}"/>
                </a:ext>
              </a:extLst>
            </p:cNvPr>
            <p:cNvSpPr/>
            <p:nvPr/>
          </p:nvSpPr>
          <p:spPr>
            <a:xfrm>
              <a:off x="948267" y="1686681"/>
              <a:ext cx="4052712" cy="4052712"/>
            </a:xfrm>
            <a:prstGeom prst="ellipse">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8" name="Oval 97">
              <a:extLst>
                <a:ext uri="{FF2B5EF4-FFF2-40B4-BE49-F238E27FC236}">
                  <a16:creationId xmlns:a16="http://schemas.microsoft.com/office/drawing/2014/main" id="{E1D85439-3DE5-4C74-B3A0-F6CEF0B6F36F}"/>
                </a:ext>
              </a:extLst>
            </p:cNvPr>
            <p:cNvSpPr/>
            <p:nvPr/>
          </p:nvSpPr>
          <p:spPr>
            <a:xfrm>
              <a:off x="1179770" y="2469031"/>
              <a:ext cx="225115" cy="225115"/>
            </a:xfrm>
            <a:prstGeom prst="ellipse">
              <a:avLst/>
            </a:prstGeom>
            <a:solidFill>
              <a:schemeClr val="bg2"/>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2" name="Oval 121">
              <a:extLst>
                <a:ext uri="{FF2B5EF4-FFF2-40B4-BE49-F238E27FC236}">
                  <a16:creationId xmlns:a16="http://schemas.microsoft.com/office/drawing/2014/main" id="{E6489E52-DE4D-4738-8E82-00357525C8A6}"/>
                </a:ext>
              </a:extLst>
            </p:cNvPr>
            <p:cNvSpPr/>
            <p:nvPr/>
          </p:nvSpPr>
          <p:spPr>
            <a:xfrm>
              <a:off x="1975098" y="1759426"/>
              <a:ext cx="225115" cy="225115"/>
            </a:xfrm>
            <a:prstGeom prst="ellipse">
              <a:avLst/>
            </a:prstGeom>
            <a:solidFill>
              <a:schemeClr val="bg2"/>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3" name="Oval 122">
              <a:extLst>
                <a:ext uri="{FF2B5EF4-FFF2-40B4-BE49-F238E27FC236}">
                  <a16:creationId xmlns:a16="http://schemas.microsoft.com/office/drawing/2014/main" id="{633BA00D-A1BB-4BDA-8B31-BB011EF92880}"/>
                </a:ext>
              </a:extLst>
            </p:cNvPr>
            <p:cNvSpPr/>
            <p:nvPr/>
          </p:nvSpPr>
          <p:spPr>
            <a:xfrm>
              <a:off x="827348" y="3529719"/>
              <a:ext cx="225115" cy="225115"/>
            </a:xfrm>
            <a:prstGeom prst="ellipse">
              <a:avLst/>
            </a:prstGeom>
            <a:solidFill>
              <a:schemeClr val="bg2"/>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4" name="Oval 123">
              <a:extLst>
                <a:ext uri="{FF2B5EF4-FFF2-40B4-BE49-F238E27FC236}">
                  <a16:creationId xmlns:a16="http://schemas.microsoft.com/office/drawing/2014/main" id="{A8B1F852-6758-4315-A7AE-DA12B0A628BB}"/>
                </a:ext>
              </a:extLst>
            </p:cNvPr>
            <p:cNvSpPr/>
            <p:nvPr/>
          </p:nvSpPr>
          <p:spPr>
            <a:xfrm>
              <a:off x="1036895" y="4545453"/>
              <a:ext cx="225115" cy="225115"/>
            </a:xfrm>
            <a:prstGeom prst="ellipse">
              <a:avLst/>
            </a:prstGeom>
            <a:solidFill>
              <a:schemeClr val="bg2"/>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5" name="Oval 124">
              <a:extLst>
                <a:ext uri="{FF2B5EF4-FFF2-40B4-BE49-F238E27FC236}">
                  <a16:creationId xmlns:a16="http://schemas.microsoft.com/office/drawing/2014/main" id="{1E6E3D22-A4B7-446D-A4F1-EEF28303BC82}"/>
                </a:ext>
              </a:extLst>
            </p:cNvPr>
            <p:cNvSpPr/>
            <p:nvPr/>
          </p:nvSpPr>
          <p:spPr>
            <a:xfrm>
              <a:off x="1875085" y="5378878"/>
              <a:ext cx="225115" cy="225115"/>
            </a:xfrm>
            <a:prstGeom prst="ellipse">
              <a:avLst/>
            </a:prstGeom>
            <a:solidFill>
              <a:schemeClr val="bg2"/>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6" name="Oval 125">
              <a:extLst>
                <a:ext uri="{FF2B5EF4-FFF2-40B4-BE49-F238E27FC236}">
                  <a16:creationId xmlns:a16="http://schemas.microsoft.com/office/drawing/2014/main" id="{E749DB3A-7A75-4CBD-AB83-0194A6AB3787}"/>
                </a:ext>
              </a:extLst>
            </p:cNvPr>
            <p:cNvSpPr/>
            <p:nvPr/>
          </p:nvSpPr>
          <p:spPr>
            <a:xfrm>
              <a:off x="2862066" y="5636048"/>
              <a:ext cx="225115" cy="225115"/>
            </a:xfrm>
            <a:prstGeom prst="ellipse">
              <a:avLst/>
            </a:prstGeom>
            <a:solidFill>
              <a:schemeClr val="bg2"/>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7" name="Oval 126">
              <a:extLst>
                <a:ext uri="{FF2B5EF4-FFF2-40B4-BE49-F238E27FC236}">
                  <a16:creationId xmlns:a16="http://schemas.microsoft.com/office/drawing/2014/main" id="{6B5ED4A4-1A51-4C9D-9CF4-7E40DF789A9F}"/>
                </a:ext>
              </a:extLst>
            </p:cNvPr>
            <p:cNvSpPr/>
            <p:nvPr/>
          </p:nvSpPr>
          <p:spPr>
            <a:xfrm>
              <a:off x="3846736" y="5388401"/>
              <a:ext cx="225115" cy="225115"/>
            </a:xfrm>
            <a:prstGeom prst="ellipse">
              <a:avLst/>
            </a:prstGeom>
            <a:solidFill>
              <a:schemeClr val="bg2"/>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8" name="Oval 127">
              <a:extLst>
                <a:ext uri="{FF2B5EF4-FFF2-40B4-BE49-F238E27FC236}">
                  <a16:creationId xmlns:a16="http://schemas.microsoft.com/office/drawing/2014/main" id="{C7B15744-848C-421A-823F-47AB89898905}"/>
                </a:ext>
              </a:extLst>
            </p:cNvPr>
            <p:cNvSpPr/>
            <p:nvPr/>
          </p:nvSpPr>
          <p:spPr>
            <a:xfrm>
              <a:off x="4623012" y="4626412"/>
              <a:ext cx="225115" cy="225115"/>
            </a:xfrm>
            <a:prstGeom prst="ellipse">
              <a:avLst/>
            </a:prstGeom>
            <a:solidFill>
              <a:schemeClr val="bg2"/>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9" name="Oval 128">
              <a:extLst>
                <a:ext uri="{FF2B5EF4-FFF2-40B4-BE49-F238E27FC236}">
                  <a16:creationId xmlns:a16="http://schemas.microsoft.com/office/drawing/2014/main" id="{58F3EEAA-6B19-4C92-8C2D-A16F9C593C93}"/>
                </a:ext>
              </a:extLst>
            </p:cNvPr>
            <p:cNvSpPr/>
            <p:nvPr/>
          </p:nvSpPr>
          <p:spPr>
            <a:xfrm>
              <a:off x="4894470" y="3520190"/>
              <a:ext cx="225115" cy="225115"/>
            </a:xfrm>
            <a:prstGeom prst="ellipse">
              <a:avLst/>
            </a:prstGeom>
            <a:solidFill>
              <a:schemeClr val="bg2"/>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0" name="Oval 129">
              <a:extLst>
                <a:ext uri="{FF2B5EF4-FFF2-40B4-BE49-F238E27FC236}">
                  <a16:creationId xmlns:a16="http://schemas.microsoft.com/office/drawing/2014/main" id="{B14F87A3-05F5-4708-83D6-41330958D9C2}"/>
                </a:ext>
              </a:extLst>
            </p:cNvPr>
            <p:cNvSpPr/>
            <p:nvPr/>
          </p:nvSpPr>
          <p:spPr>
            <a:xfrm>
              <a:off x="4646823" y="2607137"/>
              <a:ext cx="225115" cy="225115"/>
            </a:xfrm>
            <a:prstGeom prst="ellipse">
              <a:avLst/>
            </a:prstGeom>
            <a:solidFill>
              <a:schemeClr val="bg2"/>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1" name="Oval 130">
              <a:extLst>
                <a:ext uri="{FF2B5EF4-FFF2-40B4-BE49-F238E27FC236}">
                  <a16:creationId xmlns:a16="http://schemas.microsoft.com/office/drawing/2014/main" id="{A1C0D030-1CE9-415A-82D1-2007A6F7A3F6}"/>
                </a:ext>
              </a:extLst>
            </p:cNvPr>
            <p:cNvSpPr/>
            <p:nvPr/>
          </p:nvSpPr>
          <p:spPr>
            <a:xfrm>
              <a:off x="3875307" y="1835623"/>
              <a:ext cx="225115" cy="225115"/>
            </a:xfrm>
            <a:prstGeom prst="ellipse">
              <a:avLst/>
            </a:prstGeom>
            <a:solidFill>
              <a:schemeClr val="bg2"/>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2" name="Oval 131">
              <a:extLst>
                <a:ext uri="{FF2B5EF4-FFF2-40B4-BE49-F238E27FC236}">
                  <a16:creationId xmlns:a16="http://schemas.microsoft.com/office/drawing/2014/main" id="{6D21207E-26CB-4228-986F-D488ADFE0242}"/>
                </a:ext>
              </a:extLst>
            </p:cNvPr>
            <p:cNvSpPr/>
            <p:nvPr/>
          </p:nvSpPr>
          <p:spPr>
            <a:xfrm>
              <a:off x="2862066" y="1545113"/>
              <a:ext cx="225115" cy="225115"/>
            </a:xfrm>
            <a:prstGeom prst="ellipse">
              <a:avLst/>
            </a:prstGeom>
            <a:solidFill>
              <a:schemeClr val="bg2"/>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11" name="Oval 10">
            <a:extLst>
              <a:ext uri="{FF2B5EF4-FFF2-40B4-BE49-F238E27FC236}">
                <a16:creationId xmlns:a16="http://schemas.microsoft.com/office/drawing/2014/main" id="{D6394DD3-D026-451D-996F-5B1159F67C50}"/>
              </a:ext>
            </a:extLst>
          </p:cNvPr>
          <p:cNvSpPr/>
          <p:nvPr/>
        </p:nvSpPr>
        <p:spPr>
          <a:xfrm>
            <a:off x="2749953" y="2798663"/>
            <a:ext cx="1730804" cy="173080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7" name="Oval 106">
            <a:extLst>
              <a:ext uri="{FF2B5EF4-FFF2-40B4-BE49-F238E27FC236}">
                <a16:creationId xmlns:a16="http://schemas.microsoft.com/office/drawing/2014/main" id="{73938D1C-095D-4851-B4AC-5C36EBA09404}"/>
              </a:ext>
            </a:extLst>
          </p:cNvPr>
          <p:cNvSpPr/>
          <p:nvPr/>
        </p:nvSpPr>
        <p:spPr>
          <a:xfrm>
            <a:off x="1832227" y="2457945"/>
            <a:ext cx="630202" cy="6302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rPr>
              <a:t>Networking </a:t>
            </a:r>
            <a:br>
              <a:rPr kumimoji="0" lang="en-GB" sz="700" b="0"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rPr>
            </a:br>
            <a:r>
              <a:rPr kumimoji="0" lang="en-GB" sz="700" b="0"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rPr>
              <a:t>Gear</a:t>
            </a:r>
          </a:p>
        </p:txBody>
      </p:sp>
      <p:sp>
        <p:nvSpPr>
          <p:cNvPr id="110" name="Oval 109">
            <a:extLst>
              <a:ext uri="{FF2B5EF4-FFF2-40B4-BE49-F238E27FC236}">
                <a16:creationId xmlns:a16="http://schemas.microsoft.com/office/drawing/2014/main" id="{AB66F13A-1453-4E8E-8A87-2FF544F18333}"/>
              </a:ext>
            </a:extLst>
          </p:cNvPr>
          <p:cNvSpPr/>
          <p:nvPr/>
        </p:nvSpPr>
        <p:spPr>
          <a:xfrm>
            <a:off x="1545771" y="3315830"/>
            <a:ext cx="630202" cy="6302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rPr>
              <a:t>Mobile </a:t>
            </a:r>
            <a:br>
              <a:rPr kumimoji="0" lang="en-GB" sz="800" b="0"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rPr>
            </a:br>
            <a:r>
              <a:rPr kumimoji="0" lang="en-GB" sz="800" b="0"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rPr>
              <a:t>Devices</a:t>
            </a:r>
          </a:p>
        </p:txBody>
      </p:sp>
      <p:sp>
        <p:nvSpPr>
          <p:cNvPr id="111" name="Oval 110">
            <a:extLst>
              <a:ext uri="{FF2B5EF4-FFF2-40B4-BE49-F238E27FC236}">
                <a16:creationId xmlns:a16="http://schemas.microsoft.com/office/drawing/2014/main" id="{AB518D3C-5C09-4D8E-A7AA-4FCB60E9B5FE}"/>
              </a:ext>
            </a:extLst>
          </p:cNvPr>
          <p:cNvSpPr/>
          <p:nvPr/>
        </p:nvSpPr>
        <p:spPr>
          <a:xfrm>
            <a:off x="2446059" y="4823250"/>
            <a:ext cx="630202" cy="6302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rPr>
              <a:t>Digital </a:t>
            </a:r>
            <a:br>
              <a:rPr kumimoji="0" lang="en-GB" sz="800" b="0"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rPr>
            </a:br>
            <a:r>
              <a:rPr kumimoji="0" lang="en-GB" sz="800" b="0"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rPr>
              <a:t>Sign Forms</a:t>
            </a:r>
          </a:p>
        </p:txBody>
      </p:sp>
      <p:sp>
        <p:nvSpPr>
          <p:cNvPr id="112" name="Oval 111">
            <a:extLst>
              <a:ext uri="{FF2B5EF4-FFF2-40B4-BE49-F238E27FC236}">
                <a16:creationId xmlns:a16="http://schemas.microsoft.com/office/drawing/2014/main" id="{EA86C7D6-5564-4EB1-B128-527B5EA5C5C5}"/>
              </a:ext>
            </a:extLst>
          </p:cNvPr>
          <p:cNvSpPr/>
          <p:nvPr/>
        </p:nvSpPr>
        <p:spPr>
          <a:xfrm>
            <a:off x="3300254" y="5060457"/>
            <a:ext cx="630202" cy="6302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rPr>
              <a:t>Cloud</a:t>
            </a:r>
            <a:br>
              <a:rPr kumimoji="0" lang="en-US" sz="800" b="0"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rPr>
            </a:br>
            <a:r>
              <a:rPr kumimoji="0" lang="en-US" sz="800" b="0"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rPr>
              <a:t> Access</a:t>
            </a:r>
          </a:p>
        </p:txBody>
      </p:sp>
      <p:sp>
        <p:nvSpPr>
          <p:cNvPr id="113" name="Oval 112">
            <a:extLst>
              <a:ext uri="{FF2B5EF4-FFF2-40B4-BE49-F238E27FC236}">
                <a16:creationId xmlns:a16="http://schemas.microsoft.com/office/drawing/2014/main" id="{4A57A3B6-2440-4458-88A4-C5599B474CF8}"/>
              </a:ext>
            </a:extLst>
          </p:cNvPr>
          <p:cNvSpPr/>
          <p:nvPr/>
        </p:nvSpPr>
        <p:spPr>
          <a:xfrm>
            <a:off x="4107502" y="4823249"/>
            <a:ext cx="630202" cy="6302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srgbClr val="FFFFFF"/>
                </a:solidFill>
                <a:effectLst/>
                <a:uLnTx/>
                <a:uFillTx/>
                <a:latin typeface="Roboto Light" panose="02000000000000000000" pitchFamily="2" charset="0"/>
                <a:ea typeface="Roboto Light" panose="02000000000000000000" pitchFamily="2" charset="0"/>
                <a:cs typeface="+mn-cs"/>
              </a:rPr>
              <a:t>loT</a:t>
            </a:r>
            <a:endParaRPr kumimoji="0" lang="en-GB" sz="800" b="0"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endParaRPr>
          </a:p>
        </p:txBody>
      </p:sp>
      <p:sp>
        <p:nvSpPr>
          <p:cNvPr id="114" name="Oval 113">
            <a:extLst>
              <a:ext uri="{FF2B5EF4-FFF2-40B4-BE49-F238E27FC236}">
                <a16:creationId xmlns:a16="http://schemas.microsoft.com/office/drawing/2014/main" id="{8C5BF00F-45BF-465A-83DF-0DCBA8E6C907}"/>
              </a:ext>
            </a:extLst>
          </p:cNvPr>
          <p:cNvSpPr/>
          <p:nvPr/>
        </p:nvSpPr>
        <p:spPr>
          <a:xfrm>
            <a:off x="1807673" y="4160309"/>
            <a:ext cx="630202" cy="6302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rPr>
              <a:t>Windows </a:t>
            </a:r>
            <a:br>
              <a:rPr kumimoji="0" lang="en-GB" sz="800" b="0"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rPr>
            </a:br>
            <a:r>
              <a:rPr kumimoji="0" lang="en-GB" sz="800" b="0"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rPr>
              <a:t>Hello for </a:t>
            </a:r>
            <a:br>
              <a:rPr kumimoji="0" lang="en-GB" sz="800" b="0"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rPr>
            </a:br>
            <a:r>
              <a:rPr kumimoji="0" lang="en-GB" sz="800" b="0"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rPr>
              <a:t>business</a:t>
            </a:r>
          </a:p>
        </p:txBody>
      </p:sp>
      <p:sp>
        <p:nvSpPr>
          <p:cNvPr id="115" name="Oval 114">
            <a:extLst>
              <a:ext uri="{FF2B5EF4-FFF2-40B4-BE49-F238E27FC236}">
                <a16:creationId xmlns:a16="http://schemas.microsoft.com/office/drawing/2014/main" id="{3DBC8261-27CE-4FB0-A978-88F47F86A430}"/>
              </a:ext>
            </a:extLst>
          </p:cNvPr>
          <p:cNvSpPr/>
          <p:nvPr/>
        </p:nvSpPr>
        <p:spPr>
          <a:xfrm>
            <a:off x="4754073" y="4193047"/>
            <a:ext cx="630202" cy="6302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rPr>
              <a:t>Code </a:t>
            </a:r>
            <a:br>
              <a:rPr kumimoji="0" lang="en-US" sz="800" b="0"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rPr>
            </a:br>
            <a:r>
              <a:rPr kumimoji="0" lang="en-US" sz="800" b="0"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rPr>
              <a:t>Signing</a:t>
            </a:r>
          </a:p>
        </p:txBody>
      </p:sp>
      <p:sp>
        <p:nvSpPr>
          <p:cNvPr id="116" name="Oval 115">
            <a:extLst>
              <a:ext uri="{FF2B5EF4-FFF2-40B4-BE49-F238E27FC236}">
                <a16:creationId xmlns:a16="http://schemas.microsoft.com/office/drawing/2014/main" id="{D5AA0DD2-002A-4E0E-BBB0-4DC627FF6B81}"/>
              </a:ext>
            </a:extLst>
          </p:cNvPr>
          <p:cNvSpPr/>
          <p:nvPr/>
        </p:nvSpPr>
        <p:spPr>
          <a:xfrm>
            <a:off x="4966869" y="3315830"/>
            <a:ext cx="630202" cy="6302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rPr>
              <a:t>Email Digital</a:t>
            </a:r>
            <a:br>
              <a:rPr kumimoji="0" lang="en-US" sz="700" b="0"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rPr>
            </a:br>
            <a:r>
              <a:rPr kumimoji="0" lang="en-US" sz="700" b="0"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rPr>
              <a:t>Signature &amp;</a:t>
            </a:r>
            <a:br>
              <a:rPr kumimoji="0" lang="en-US" sz="700" b="0"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rPr>
            </a:br>
            <a:r>
              <a:rPr kumimoji="0" lang="en-US" sz="700" b="0"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rPr>
              <a:t> Encryption</a:t>
            </a:r>
          </a:p>
        </p:txBody>
      </p:sp>
      <p:sp>
        <p:nvSpPr>
          <p:cNvPr id="117" name="Oval 116">
            <a:extLst>
              <a:ext uri="{FF2B5EF4-FFF2-40B4-BE49-F238E27FC236}">
                <a16:creationId xmlns:a16="http://schemas.microsoft.com/office/drawing/2014/main" id="{E4FB79EF-2898-43AE-85F8-5EFEF2D26A3E}"/>
              </a:ext>
            </a:extLst>
          </p:cNvPr>
          <p:cNvSpPr/>
          <p:nvPr/>
        </p:nvSpPr>
        <p:spPr>
          <a:xfrm>
            <a:off x="4754073" y="2515236"/>
            <a:ext cx="630202" cy="6302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rPr>
              <a:t>Public &amp;</a:t>
            </a:r>
            <a:br>
              <a:rPr kumimoji="0" lang="en-US" sz="700" b="0"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rPr>
            </a:br>
            <a:r>
              <a:rPr kumimoji="0" lang="en-US" sz="700" b="0"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rPr>
              <a:t>Private Web </a:t>
            </a:r>
            <a:br>
              <a:rPr kumimoji="0" lang="en-US" sz="700" b="0"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rPr>
            </a:br>
            <a:r>
              <a:rPr kumimoji="0" lang="en-US" sz="700" b="0"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rPr>
              <a:t>Server</a:t>
            </a:r>
          </a:p>
        </p:txBody>
      </p:sp>
      <p:sp>
        <p:nvSpPr>
          <p:cNvPr id="118" name="Oval 117">
            <a:extLst>
              <a:ext uri="{FF2B5EF4-FFF2-40B4-BE49-F238E27FC236}">
                <a16:creationId xmlns:a16="http://schemas.microsoft.com/office/drawing/2014/main" id="{DF61566A-5836-4B9E-9E45-3A0568C5BDFA}"/>
              </a:ext>
            </a:extLst>
          </p:cNvPr>
          <p:cNvSpPr/>
          <p:nvPr/>
        </p:nvSpPr>
        <p:spPr>
          <a:xfrm>
            <a:off x="4132055" y="1876850"/>
            <a:ext cx="630202" cy="6302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rPr>
              <a:t>DevOps</a:t>
            </a:r>
          </a:p>
        </p:txBody>
      </p:sp>
      <p:sp>
        <p:nvSpPr>
          <p:cNvPr id="119" name="Oval 118">
            <a:extLst>
              <a:ext uri="{FF2B5EF4-FFF2-40B4-BE49-F238E27FC236}">
                <a16:creationId xmlns:a16="http://schemas.microsoft.com/office/drawing/2014/main" id="{C64262C5-FCC9-4B47-94EF-AE4998BCBFF1}"/>
              </a:ext>
            </a:extLst>
          </p:cNvPr>
          <p:cNvSpPr/>
          <p:nvPr/>
        </p:nvSpPr>
        <p:spPr>
          <a:xfrm>
            <a:off x="3300254" y="1657351"/>
            <a:ext cx="630202" cy="6302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rPr>
              <a:t>VPN</a:t>
            </a:r>
          </a:p>
        </p:txBody>
      </p:sp>
      <p:sp>
        <p:nvSpPr>
          <p:cNvPr id="120" name="Oval 119">
            <a:extLst>
              <a:ext uri="{FF2B5EF4-FFF2-40B4-BE49-F238E27FC236}">
                <a16:creationId xmlns:a16="http://schemas.microsoft.com/office/drawing/2014/main" id="{D6261DA6-0A2A-45A6-A767-E7AA40C15D63}"/>
              </a:ext>
            </a:extLst>
          </p:cNvPr>
          <p:cNvSpPr/>
          <p:nvPr/>
        </p:nvSpPr>
        <p:spPr>
          <a:xfrm>
            <a:off x="2486982" y="1827743"/>
            <a:ext cx="630202" cy="6302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rPr>
              <a:t>SSH</a:t>
            </a:r>
          </a:p>
        </p:txBody>
      </p:sp>
      <p:sp>
        <p:nvSpPr>
          <p:cNvPr id="156" name="Content Placeholder 2">
            <a:extLst>
              <a:ext uri="{FF2B5EF4-FFF2-40B4-BE49-F238E27FC236}">
                <a16:creationId xmlns:a16="http://schemas.microsoft.com/office/drawing/2014/main" id="{09BF01FB-088D-4817-8DF9-CCCBBC3831A1}"/>
              </a:ext>
            </a:extLst>
          </p:cNvPr>
          <p:cNvSpPr txBox="1">
            <a:spLocks/>
          </p:cNvSpPr>
          <p:nvPr/>
        </p:nvSpPr>
        <p:spPr>
          <a:xfrm>
            <a:off x="789423" y="5745599"/>
            <a:ext cx="5651863" cy="27825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rPr>
              <a:t>Certificate provisioning via Industry Standard Protocols</a:t>
            </a:r>
          </a:p>
        </p:txBody>
      </p:sp>
      <p:grpSp>
        <p:nvGrpSpPr>
          <p:cNvPr id="7" name="Group 6">
            <a:extLst>
              <a:ext uri="{FF2B5EF4-FFF2-40B4-BE49-F238E27FC236}">
                <a16:creationId xmlns:a16="http://schemas.microsoft.com/office/drawing/2014/main" id="{FD339D17-8EB2-4C3A-9FD1-5943BE85B284}"/>
              </a:ext>
            </a:extLst>
          </p:cNvPr>
          <p:cNvGrpSpPr/>
          <p:nvPr/>
        </p:nvGrpSpPr>
        <p:grpSpPr>
          <a:xfrm>
            <a:off x="8024814" y="2083255"/>
            <a:ext cx="1788336" cy="572050"/>
            <a:chOff x="8024814" y="2083255"/>
            <a:chExt cx="1788336" cy="572050"/>
          </a:xfrm>
        </p:grpSpPr>
        <p:sp>
          <p:nvSpPr>
            <p:cNvPr id="74" name="Content Placeholder 2">
              <a:extLst>
                <a:ext uri="{FF2B5EF4-FFF2-40B4-BE49-F238E27FC236}">
                  <a16:creationId xmlns:a16="http://schemas.microsoft.com/office/drawing/2014/main" id="{E4050206-1F30-4EA8-AF81-75FBBFEF1EA8}"/>
                </a:ext>
              </a:extLst>
            </p:cNvPr>
            <p:cNvSpPr txBox="1">
              <a:spLocks/>
            </p:cNvSpPr>
            <p:nvPr/>
          </p:nvSpPr>
          <p:spPr>
            <a:xfrm>
              <a:off x="8024814" y="2083255"/>
              <a:ext cx="1788336" cy="572050"/>
            </a:xfrm>
            <a:prstGeom prst="rect">
              <a:avLst/>
            </a:prstGeom>
            <a:solidFill>
              <a:schemeClr val="accent3"/>
            </a:solidFill>
          </p:spPr>
          <p:txBody>
            <a:bodyPr lIns="576000" rIns="10800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041C2C"/>
                  </a:solidFill>
                  <a:effectLst/>
                  <a:uLnTx/>
                  <a:uFillTx/>
                  <a:latin typeface="Roboto Light" panose="02000000000000000000" pitchFamily="2" charset="0"/>
                  <a:ea typeface="Roboto Light" panose="02000000000000000000" pitchFamily="2" charset="0"/>
                  <a:cs typeface="+mn-cs"/>
                </a:rPr>
                <a:t>Public CA</a:t>
              </a:r>
            </a:p>
          </p:txBody>
        </p:sp>
        <p:pic>
          <p:nvPicPr>
            <p:cNvPr id="82" name="Picture 81" descr="A close up of a sign&#10;&#10;Description automatically generated">
              <a:extLst>
                <a:ext uri="{FF2B5EF4-FFF2-40B4-BE49-F238E27FC236}">
                  <a16:creationId xmlns:a16="http://schemas.microsoft.com/office/drawing/2014/main" id="{4DB11FBD-3200-401F-B941-9EABFA4CA5B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03872" y="2166146"/>
              <a:ext cx="411477" cy="406269"/>
            </a:xfrm>
            <a:prstGeom prst="rect">
              <a:avLst/>
            </a:prstGeom>
          </p:spPr>
        </p:pic>
      </p:grpSp>
      <p:grpSp>
        <p:nvGrpSpPr>
          <p:cNvPr id="9" name="Group 8">
            <a:extLst>
              <a:ext uri="{FF2B5EF4-FFF2-40B4-BE49-F238E27FC236}">
                <a16:creationId xmlns:a16="http://schemas.microsoft.com/office/drawing/2014/main" id="{8C46D1C5-113A-4047-8BD2-6A8F986A370A}"/>
              </a:ext>
            </a:extLst>
          </p:cNvPr>
          <p:cNvGrpSpPr/>
          <p:nvPr/>
        </p:nvGrpSpPr>
        <p:grpSpPr>
          <a:xfrm>
            <a:off x="9910468" y="2083255"/>
            <a:ext cx="1765595" cy="572050"/>
            <a:chOff x="9910468" y="2083255"/>
            <a:chExt cx="1765595" cy="572050"/>
          </a:xfrm>
        </p:grpSpPr>
        <p:sp>
          <p:nvSpPr>
            <p:cNvPr id="75" name="Content Placeholder 2">
              <a:extLst>
                <a:ext uri="{FF2B5EF4-FFF2-40B4-BE49-F238E27FC236}">
                  <a16:creationId xmlns:a16="http://schemas.microsoft.com/office/drawing/2014/main" id="{3F3278BE-1106-4CB4-9C4A-8B2933B42544}"/>
                </a:ext>
              </a:extLst>
            </p:cNvPr>
            <p:cNvSpPr txBox="1">
              <a:spLocks/>
            </p:cNvSpPr>
            <p:nvPr/>
          </p:nvSpPr>
          <p:spPr>
            <a:xfrm>
              <a:off x="9910468" y="2083255"/>
              <a:ext cx="1765595" cy="572050"/>
            </a:xfrm>
            <a:prstGeom prst="rect">
              <a:avLst/>
            </a:prstGeom>
            <a:solidFill>
              <a:schemeClr val="accent3"/>
            </a:solidFill>
          </p:spPr>
          <p:txBody>
            <a:bodyPr lIns="576000" rIns="10800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041C2C"/>
                  </a:solidFill>
                  <a:effectLst/>
                  <a:uLnTx/>
                  <a:uFillTx/>
                  <a:latin typeface="Roboto Light" panose="02000000000000000000" pitchFamily="2" charset="0"/>
                  <a:ea typeface="Roboto Light" panose="02000000000000000000" pitchFamily="2" charset="0"/>
                  <a:cs typeface="+mn-cs"/>
                </a:rPr>
                <a:t>Private CA</a:t>
              </a:r>
            </a:p>
          </p:txBody>
        </p:sp>
        <p:pic>
          <p:nvPicPr>
            <p:cNvPr id="83" name="Picture 82" descr="A close up of a sign&#10;&#10;Description automatically generated">
              <a:extLst>
                <a:ext uri="{FF2B5EF4-FFF2-40B4-BE49-F238E27FC236}">
                  <a16:creationId xmlns:a16="http://schemas.microsoft.com/office/drawing/2014/main" id="{04333A0E-0B91-42D7-9DA0-F35476138C6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977439" y="2179903"/>
              <a:ext cx="373960" cy="378755"/>
            </a:xfrm>
            <a:prstGeom prst="rect">
              <a:avLst/>
            </a:prstGeom>
          </p:spPr>
        </p:pic>
      </p:grpSp>
      <p:grpSp>
        <p:nvGrpSpPr>
          <p:cNvPr id="10" name="Group 9">
            <a:extLst>
              <a:ext uri="{FF2B5EF4-FFF2-40B4-BE49-F238E27FC236}">
                <a16:creationId xmlns:a16="http://schemas.microsoft.com/office/drawing/2014/main" id="{071E3C4A-5F28-40F7-9B0D-B7783BAF23CE}"/>
              </a:ext>
            </a:extLst>
          </p:cNvPr>
          <p:cNvGrpSpPr/>
          <p:nvPr/>
        </p:nvGrpSpPr>
        <p:grpSpPr>
          <a:xfrm>
            <a:off x="8024402" y="2742473"/>
            <a:ext cx="3648554" cy="572050"/>
            <a:chOff x="8024402" y="2742473"/>
            <a:chExt cx="3648554" cy="572050"/>
          </a:xfrm>
        </p:grpSpPr>
        <p:sp>
          <p:nvSpPr>
            <p:cNvPr id="76" name="Content Placeholder 2">
              <a:extLst>
                <a:ext uri="{FF2B5EF4-FFF2-40B4-BE49-F238E27FC236}">
                  <a16:creationId xmlns:a16="http://schemas.microsoft.com/office/drawing/2014/main" id="{C624FDCE-B740-4B86-A66D-038ADE619214}"/>
                </a:ext>
              </a:extLst>
            </p:cNvPr>
            <p:cNvSpPr txBox="1">
              <a:spLocks/>
            </p:cNvSpPr>
            <p:nvPr/>
          </p:nvSpPr>
          <p:spPr>
            <a:xfrm>
              <a:off x="8024402" y="2742473"/>
              <a:ext cx="3648554" cy="572050"/>
            </a:xfrm>
            <a:prstGeom prst="rect">
              <a:avLst/>
            </a:prstGeom>
            <a:solidFill>
              <a:schemeClr val="accent3"/>
            </a:solidFill>
          </p:spPr>
          <p:txBody>
            <a:bodyPr lIns="576000" rIns="10800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041C2C"/>
                  </a:solidFill>
                  <a:effectLst/>
                  <a:uLnTx/>
                  <a:uFillTx/>
                  <a:latin typeface="Roboto Light" panose="02000000000000000000" pitchFamily="2" charset="0"/>
                  <a:ea typeface="Roboto Light" panose="02000000000000000000" pitchFamily="2" charset="0"/>
                  <a:cs typeface="+mn-cs"/>
                </a:rPr>
                <a:t>Certificate Manager</a:t>
              </a:r>
            </a:p>
          </p:txBody>
        </p:sp>
        <p:pic>
          <p:nvPicPr>
            <p:cNvPr id="85" name="Picture 84" descr="A close up of a sign&#10;&#10;Description automatically generated">
              <a:extLst>
                <a:ext uri="{FF2B5EF4-FFF2-40B4-BE49-F238E27FC236}">
                  <a16:creationId xmlns:a16="http://schemas.microsoft.com/office/drawing/2014/main" id="{7BB938BD-396E-4244-B7D7-84775E3BB97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134693" y="2826810"/>
              <a:ext cx="371133" cy="376083"/>
            </a:xfrm>
            <a:prstGeom prst="rect">
              <a:avLst/>
            </a:prstGeom>
          </p:spPr>
        </p:pic>
      </p:grpSp>
      <p:grpSp>
        <p:nvGrpSpPr>
          <p:cNvPr id="12" name="Group 11">
            <a:extLst>
              <a:ext uri="{FF2B5EF4-FFF2-40B4-BE49-F238E27FC236}">
                <a16:creationId xmlns:a16="http://schemas.microsoft.com/office/drawing/2014/main" id="{966EEC9F-0796-452C-811F-78BECDA59E05}"/>
              </a:ext>
            </a:extLst>
          </p:cNvPr>
          <p:cNvGrpSpPr/>
          <p:nvPr/>
        </p:nvGrpSpPr>
        <p:grpSpPr>
          <a:xfrm>
            <a:off x="8023121" y="3401691"/>
            <a:ext cx="3652942" cy="572050"/>
            <a:chOff x="8023121" y="3401691"/>
            <a:chExt cx="3652942" cy="572050"/>
          </a:xfrm>
        </p:grpSpPr>
        <p:sp>
          <p:nvSpPr>
            <p:cNvPr id="77" name="Content Placeholder 2">
              <a:extLst>
                <a:ext uri="{FF2B5EF4-FFF2-40B4-BE49-F238E27FC236}">
                  <a16:creationId xmlns:a16="http://schemas.microsoft.com/office/drawing/2014/main" id="{286D707E-B2D7-4B0B-9EA9-E807C306D2F4}"/>
                </a:ext>
              </a:extLst>
            </p:cNvPr>
            <p:cNvSpPr txBox="1">
              <a:spLocks/>
            </p:cNvSpPr>
            <p:nvPr/>
          </p:nvSpPr>
          <p:spPr>
            <a:xfrm>
              <a:off x="8023121" y="3401691"/>
              <a:ext cx="3652942" cy="572050"/>
            </a:xfrm>
            <a:prstGeom prst="rect">
              <a:avLst/>
            </a:prstGeom>
            <a:solidFill>
              <a:schemeClr val="accent3"/>
            </a:solidFill>
          </p:spPr>
          <p:txBody>
            <a:bodyPr lIns="576000" rIns="10800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041C2C"/>
                  </a:solidFill>
                  <a:effectLst/>
                  <a:uLnTx/>
                  <a:uFillTx/>
                  <a:latin typeface="Roboto Light" panose="02000000000000000000" pitchFamily="2" charset="0"/>
                  <a:ea typeface="Roboto Light" panose="02000000000000000000" pitchFamily="2" charset="0"/>
                  <a:cs typeface="+mn-cs"/>
                </a:rPr>
                <a:t>Vault</a:t>
              </a:r>
            </a:p>
          </p:txBody>
        </p:sp>
        <p:pic>
          <p:nvPicPr>
            <p:cNvPr id="87" name="Picture 86" descr="A close up of a sign&#10;&#10;Description automatically generated">
              <a:extLst>
                <a:ext uri="{FF2B5EF4-FFF2-40B4-BE49-F238E27FC236}">
                  <a16:creationId xmlns:a16="http://schemas.microsoft.com/office/drawing/2014/main" id="{2D8A09C3-3367-490A-9373-918A985FF4D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096250" y="3487092"/>
              <a:ext cx="398926" cy="398926"/>
            </a:xfrm>
            <a:prstGeom prst="rect">
              <a:avLst/>
            </a:prstGeom>
          </p:spPr>
        </p:pic>
      </p:grpSp>
      <p:sp>
        <p:nvSpPr>
          <p:cNvPr id="108" name="Content Placeholder 2">
            <a:extLst>
              <a:ext uri="{FF2B5EF4-FFF2-40B4-BE49-F238E27FC236}">
                <a16:creationId xmlns:a16="http://schemas.microsoft.com/office/drawing/2014/main" id="{8815DF9C-76C8-402A-A2F9-87D6F7B72B6C}"/>
              </a:ext>
            </a:extLst>
          </p:cNvPr>
          <p:cNvSpPr txBox="1">
            <a:spLocks/>
          </p:cNvSpPr>
          <p:nvPr/>
        </p:nvSpPr>
        <p:spPr>
          <a:xfrm>
            <a:off x="7760078" y="1550009"/>
            <a:ext cx="4196292" cy="590201"/>
          </a:xfrm>
          <a:prstGeom prst="rect">
            <a:avLst/>
          </a:prstGeom>
          <a:noFill/>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mn-cs"/>
              </a:rPr>
              <a:t>Breaks out to these components</a:t>
            </a:r>
          </a:p>
        </p:txBody>
      </p:sp>
      <p:cxnSp>
        <p:nvCxnSpPr>
          <p:cNvPr id="166" name="Straight Connector 165">
            <a:extLst>
              <a:ext uri="{FF2B5EF4-FFF2-40B4-BE49-F238E27FC236}">
                <a16:creationId xmlns:a16="http://schemas.microsoft.com/office/drawing/2014/main" id="{6E20BD47-A6E6-4CC0-919E-2FDB1C006E16}"/>
              </a:ext>
            </a:extLst>
          </p:cNvPr>
          <p:cNvCxnSpPr>
            <a:cxnSpLocks/>
            <a:stCxn id="6" idx="7"/>
          </p:cNvCxnSpPr>
          <p:nvPr/>
        </p:nvCxnSpPr>
        <p:spPr>
          <a:xfrm flipV="1">
            <a:off x="4275065" y="1876778"/>
            <a:ext cx="1274835" cy="1124515"/>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C41BACC5-2E03-4B30-B377-EB0746BD47BC}"/>
              </a:ext>
            </a:extLst>
          </p:cNvPr>
          <p:cNvCxnSpPr>
            <a:cxnSpLocks/>
          </p:cNvCxnSpPr>
          <p:nvPr/>
        </p:nvCxnSpPr>
        <p:spPr>
          <a:xfrm>
            <a:off x="5562600" y="1870481"/>
            <a:ext cx="2501900"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grpSp>
        <p:nvGrpSpPr>
          <p:cNvPr id="138" name="Group 137">
            <a:extLst>
              <a:ext uri="{FF2B5EF4-FFF2-40B4-BE49-F238E27FC236}">
                <a16:creationId xmlns:a16="http://schemas.microsoft.com/office/drawing/2014/main" id="{81091143-0551-4194-969B-08D09A414C29}"/>
              </a:ext>
            </a:extLst>
          </p:cNvPr>
          <p:cNvGrpSpPr/>
          <p:nvPr/>
        </p:nvGrpSpPr>
        <p:grpSpPr>
          <a:xfrm rot="6031150">
            <a:off x="2878165" y="2877693"/>
            <a:ext cx="1406996" cy="1428128"/>
            <a:chOff x="2856632" y="2900100"/>
            <a:chExt cx="1406996" cy="1428128"/>
          </a:xfrm>
        </p:grpSpPr>
        <p:pic>
          <p:nvPicPr>
            <p:cNvPr id="139" name="Picture 138" descr="A close up of a logo&#10;&#10;Description automatically generated">
              <a:extLst>
                <a:ext uri="{FF2B5EF4-FFF2-40B4-BE49-F238E27FC236}">
                  <a16:creationId xmlns:a16="http://schemas.microsoft.com/office/drawing/2014/main" id="{54506BFE-D26A-4DEB-8915-6293AC1EA267}"/>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rot="19712838">
              <a:off x="2856632" y="3525498"/>
              <a:ext cx="201589" cy="384611"/>
            </a:xfrm>
            <a:prstGeom prst="rect">
              <a:avLst/>
            </a:prstGeom>
          </p:spPr>
        </p:pic>
        <p:pic>
          <p:nvPicPr>
            <p:cNvPr id="150" name="Picture 149" descr="A close up of a logo&#10;&#10;Description automatically generated">
              <a:extLst>
                <a:ext uri="{FF2B5EF4-FFF2-40B4-BE49-F238E27FC236}">
                  <a16:creationId xmlns:a16="http://schemas.microsoft.com/office/drawing/2014/main" id="{09FD6CD4-28C3-4297-BFD5-B877F2D2F7AF}"/>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rot="3508255">
              <a:off x="3221903" y="2808589"/>
              <a:ext cx="201589" cy="384611"/>
            </a:xfrm>
            <a:prstGeom prst="rect">
              <a:avLst/>
            </a:prstGeom>
          </p:spPr>
        </p:pic>
        <p:pic>
          <p:nvPicPr>
            <p:cNvPr id="152" name="Picture 151" descr="A close up of a logo&#10;&#10;Description automatically generated">
              <a:extLst>
                <a:ext uri="{FF2B5EF4-FFF2-40B4-BE49-F238E27FC236}">
                  <a16:creationId xmlns:a16="http://schemas.microsoft.com/office/drawing/2014/main" id="{317328FB-D157-4283-BF8A-CD09D510C980}"/>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rot="12379285">
              <a:off x="4062039" y="3750541"/>
              <a:ext cx="201589" cy="384611"/>
            </a:xfrm>
            <a:prstGeom prst="rect">
              <a:avLst/>
            </a:prstGeom>
          </p:spPr>
        </p:pic>
        <p:pic>
          <p:nvPicPr>
            <p:cNvPr id="163" name="Picture 162" descr="A close up of a logo&#10;&#10;Description automatically generated">
              <a:extLst>
                <a:ext uri="{FF2B5EF4-FFF2-40B4-BE49-F238E27FC236}">
                  <a16:creationId xmlns:a16="http://schemas.microsoft.com/office/drawing/2014/main" id="{27BE5DC7-CA32-4842-B92B-E365F5A311FF}"/>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rot="15184103">
              <a:off x="3520698" y="4035128"/>
              <a:ext cx="201589" cy="384611"/>
            </a:xfrm>
            <a:prstGeom prst="rect">
              <a:avLst/>
            </a:prstGeom>
          </p:spPr>
        </p:pic>
        <p:pic>
          <p:nvPicPr>
            <p:cNvPr id="164" name="Picture 163" descr="A close up of a logo&#10;&#10;Description automatically generated">
              <a:extLst>
                <a:ext uri="{FF2B5EF4-FFF2-40B4-BE49-F238E27FC236}">
                  <a16:creationId xmlns:a16="http://schemas.microsoft.com/office/drawing/2014/main" id="{2C17DE52-0E1A-433D-8704-905C13E415F9}"/>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rot="17368850" flipH="1" flipV="1">
              <a:off x="3898580" y="2870237"/>
              <a:ext cx="201589" cy="384611"/>
            </a:xfrm>
            <a:prstGeom prst="rect">
              <a:avLst/>
            </a:prstGeom>
          </p:spPr>
        </p:pic>
      </p:grpSp>
      <p:pic>
        <p:nvPicPr>
          <p:cNvPr id="20" name="Picture 19">
            <a:extLst>
              <a:ext uri="{FF2B5EF4-FFF2-40B4-BE49-F238E27FC236}">
                <a16:creationId xmlns:a16="http://schemas.microsoft.com/office/drawing/2014/main" id="{D447CD6F-06B1-4A02-9140-0FAE37A4C67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435380" y="3451578"/>
            <a:ext cx="336520" cy="443843"/>
          </a:xfrm>
          <a:prstGeom prst="rect">
            <a:avLst/>
          </a:prstGeom>
        </p:spPr>
      </p:pic>
      <p:sp>
        <p:nvSpPr>
          <p:cNvPr id="143" name="Content Placeholder 2">
            <a:extLst>
              <a:ext uri="{FF2B5EF4-FFF2-40B4-BE49-F238E27FC236}">
                <a16:creationId xmlns:a16="http://schemas.microsoft.com/office/drawing/2014/main" id="{1AAF9A76-1043-46EB-8A45-398CC268EE1A}"/>
              </a:ext>
            </a:extLst>
          </p:cNvPr>
          <p:cNvSpPr txBox="1">
            <a:spLocks/>
          </p:cNvSpPr>
          <p:nvPr/>
        </p:nvSpPr>
        <p:spPr>
          <a:xfrm>
            <a:off x="2511559" y="1242570"/>
            <a:ext cx="2173330" cy="27825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rPr>
              <a:t>100% automated</a:t>
            </a:r>
          </a:p>
        </p:txBody>
      </p:sp>
      <p:grpSp>
        <p:nvGrpSpPr>
          <p:cNvPr id="3" name="Group 2">
            <a:extLst>
              <a:ext uri="{FF2B5EF4-FFF2-40B4-BE49-F238E27FC236}">
                <a16:creationId xmlns:a16="http://schemas.microsoft.com/office/drawing/2014/main" id="{BA0239C1-63C8-4361-BDA2-4CFF7F0DE5E4}"/>
              </a:ext>
            </a:extLst>
          </p:cNvPr>
          <p:cNvGrpSpPr/>
          <p:nvPr/>
        </p:nvGrpSpPr>
        <p:grpSpPr>
          <a:xfrm>
            <a:off x="2707457" y="2998345"/>
            <a:ext cx="1794693" cy="1433956"/>
            <a:chOff x="2707457" y="2998345"/>
            <a:chExt cx="1794693" cy="1433956"/>
          </a:xfrm>
        </p:grpSpPr>
        <p:sp>
          <p:nvSpPr>
            <p:cNvPr id="144" name="Content Placeholder 2">
              <a:extLst>
                <a:ext uri="{FF2B5EF4-FFF2-40B4-BE49-F238E27FC236}">
                  <a16:creationId xmlns:a16="http://schemas.microsoft.com/office/drawing/2014/main" id="{39B016AF-F4ED-42E0-B9E0-415CED3DD3FA}"/>
                </a:ext>
              </a:extLst>
            </p:cNvPr>
            <p:cNvSpPr txBox="1">
              <a:spLocks/>
            </p:cNvSpPr>
            <p:nvPr/>
          </p:nvSpPr>
          <p:spPr>
            <a:xfrm>
              <a:off x="2893194" y="2998345"/>
              <a:ext cx="729481" cy="27825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srgbClr val="041C2C"/>
                  </a:solidFill>
                  <a:effectLst/>
                  <a:uLnTx/>
                  <a:uFillTx/>
                  <a:latin typeface="Roboto Light" panose="02000000000000000000" pitchFamily="2" charset="0"/>
                  <a:ea typeface="Roboto Light" panose="02000000000000000000" pitchFamily="2" charset="0"/>
                  <a:cs typeface="+mn-cs"/>
                </a:rPr>
                <a:t>Identity Assurance</a:t>
              </a:r>
            </a:p>
          </p:txBody>
        </p:sp>
        <p:sp>
          <p:nvSpPr>
            <p:cNvPr id="145" name="Content Placeholder 2">
              <a:extLst>
                <a:ext uri="{FF2B5EF4-FFF2-40B4-BE49-F238E27FC236}">
                  <a16:creationId xmlns:a16="http://schemas.microsoft.com/office/drawing/2014/main" id="{4B4DCF3A-C0DE-4D76-B4E1-6402AEAFCE9C}"/>
                </a:ext>
              </a:extLst>
            </p:cNvPr>
            <p:cNvSpPr txBox="1">
              <a:spLocks/>
            </p:cNvSpPr>
            <p:nvPr/>
          </p:nvSpPr>
          <p:spPr>
            <a:xfrm>
              <a:off x="3632175" y="3000728"/>
              <a:ext cx="729481" cy="21158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srgbClr val="041C2C"/>
                  </a:solidFill>
                  <a:effectLst/>
                  <a:uLnTx/>
                  <a:uFillTx/>
                  <a:latin typeface="Roboto Light" panose="02000000000000000000" pitchFamily="2" charset="0"/>
                  <a:ea typeface="Roboto Light" panose="02000000000000000000" pitchFamily="2" charset="0"/>
                  <a:cs typeface="+mn-cs"/>
                </a:rPr>
                <a:t>Issuance</a:t>
              </a:r>
            </a:p>
          </p:txBody>
        </p:sp>
        <p:sp>
          <p:nvSpPr>
            <p:cNvPr id="146" name="Content Placeholder 2">
              <a:extLst>
                <a:ext uri="{FF2B5EF4-FFF2-40B4-BE49-F238E27FC236}">
                  <a16:creationId xmlns:a16="http://schemas.microsoft.com/office/drawing/2014/main" id="{AE243534-4993-4518-9022-2DAA996EE247}"/>
                </a:ext>
              </a:extLst>
            </p:cNvPr>
            <p:cNvSpPr txBox="1">
              <a:spLocks/>
            </p:cNvSpPr>
            <p:nvPr/>
          </p:nvSpPr>
          <p:spPr>
            <a:xfrm>
              <a:off x="3772669" y="3732961"/>
              <a:ext cx="729481" cy="21158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srgbClr val="041C2C"/>
                  </a:solidFill>
                  <a:effectLst/>
                  <a:uLnTx/>
                  <a:uFillTx/>
                  <a:latin typeface="Roboto Light" panose="02000000000000000000" pitchFamily="2" charset="0"/>
                  <a:ea typeface="Roboto Light" panose="02000000000000000000" pitchFamily="2" charset="0"/>
                  <a:cs typeface="+mn-cs"/>
                </a:rPr>
                <a:t>Reporting</a:t>
              </a:r>
            </a:p>
          </p:txBody>
        </p:sp>
        <p:sp>
          <p:nvSpPr>
            <p:cNvPr id="148" name="Content Placeholder 2">
              <a:extLst>
                <a:ext uri="{FF2B5EF4-FFF2-40B4-BE49-F238E27FC236}">
                  <a16:creationId xmlns:a16="http://schemas.microsoft.com/office/drawing/2014/main" id="{E1732042-4066-4A69-BC97-A40A0BBDF9A9}"/>
                </a:ext>
              </a:extLst>
            </p:cNvPr>
            <p:cNvSpPr txBox="1">
              <a:spLocks/>
            </p:cNvSpPr>
            <p:nvPr/>
          </p:nvSpPr>
          <p:spPr>
            <a:xfrm>
              <a:off x="3258319" y="4220721"/>
              <a:ext cx="729481" cy="21158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srgbClr val="041C2C"/>
                  </a:solidFill>
                  <a:effectLst/>
                  <a:uLnTx/>
                  <a:uFillTx/>
                  <a:latin typeface="Roboto Light" panose="02000000000000000000" pitchFamily="2" charset="0"/>
                  <a:ea typeface="Roboto Light" panose="02000000000000000000" pitchFamily="2" charset="0"/>
                  <a:cs typeface="+mn-cs"/>
                </a:rPr>
                <a:t>Renewals</a:t>
              </a:r>
            </a:p>
          </p:txBody>
        </p:sp>
        <p:sp>
          <p:nvSpPr>
            <p:cNvPr id="149" name="Content Placeholder 2">
              <a:extLst>
                <a:ext uri="{FF2B5EF4-FFF2-40B4-BE49-F238E27FC236}">
                  <a16:creationId xmlns:a16="http://schemas.microsoft.com/office/drawing/2014/main" id="{716E0F29-C6AA-4625-A75A-95184B7A8D2F}"/>
                </a:ext>
              </a:extLst>
            </p:cNvPr>
            <p:cNvSpPr txBox="1">
              <a:spLocks/>
            </p:cNvSpPr>
            <p:nvPr/>
          </p:nvSpPr>
          <p:spPr>
            <a:xfrm>
              <a:off x="2707457" y="3732961"/>
              <a:ext cx="729481" cy="21158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srgbClr val="041C2C"/>
                  </a:solidFill>
                  <a:effectLst/>
                  <a:uLnTx/>
                  <a:uFillTx/>
                  <a:latin typeface="Roboto Light" panose="02000000000000000000" pitchFamily="2" charset="0"/>
                  <a:ea typeface="Roboto Light" panose="02000000000000000000" pitchFamily="2" charset="0"/>
                  <a:cs typeface="+mn-cs"/>
                </a:rPr>
                <a:t>Revocation</a:t>
              </a:r>
            </a:p>
          </p:txBody>
        </p:sp>
      </p:grpSp>
    </p:spTree>
    <p:custDataLst>
      <p:tags r:id="rId1"/>
    </p:custDataLst>
    <p:extLst>
      <p:ext uri="{BB962C8B-B14F-4D97-AF65-F5344CB8AC3E}">
        <p14:creationId xmlns:p14="http://schemas.microsoft.com/office/powerpoint/2010/main" val="33722188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4DD00-D415-4699-AB0A-DB5CCA0C2B43}"/>
              </a:ext>
            </a:extLst>
          </p:cNvPr>
          <p:cNvSpPr>
            <a:spLocks noGrp="1"/>
          </p:cNvSpPr>
          <p:nvPr>
            <p:ph type="title"/>
          </p:nvPr>
        </p:nvSpPr>
        <p:spPr>
          <a:xfrm>
            <a:off x="419099" y="238126"/>
            <a:ext cx="11256963" cy="974724"/>
          </a:xfrm>
        </p:spPr>
        <p:txBody>
          <a:bodyPr/>
          <a:lstStyle/>
          <a:p>
            <a:r>
              <a:rPr lang="en-GB" dirty="0"/>
              <a:t>Augment the Microsoft CA</a:t>
            </a:r>
          </a:p>
        </p:txBody>
      </p:sp>
      <p:sp>
        <p:nvSpPr>
          <p:cNvPr id="47" name="Rectangle 46">
            <a:extLst>
              <a:ext uri="{FF2B5EF4-FFF2-40B4-BE49-F238E27FC236}">
                <a16:creationId xmlns:a16="http://schemas.microsoft.com/office/drawing/2014/main" id="{6530719E-3CAE-4338-8DCA-21EF6A406D03}"/>
              </a:ext>
            </a:extLst>
          </p:cNvPr>
          <p:cNvSpPr/>
          <p:nvPr/>
        </p:nvSpPr>
        <p:spPr>
          <a:xfrm>
            <a:off x="3623996" y="1739064"/>
            <a:ext cx="4878274" cy="4083238"/>
          </a:xfrm>
          <a:prstGeom prst="rect">
            <a:avLst/>
          </a:prstGeom>
          <a:noFill/>
          <a:ln w="666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9581D101-CC39-4522-8BAC-E7DFA26CC246}"/>
              </a:ext>
            </a:extLst>
          </p:cNvPr>
          <p:cNvSpPr txBox="1"/>
          <p:nvPr/>
        </p:nvSpPr>
        <p:spPr>
          <a:xfrm>
            <a:off x="5476942" y="1549322"/>
            <a:ext cx="1172382" cy="3693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b="1" dirty="0">
                <a:solidFill>
                  <a:schemeClr val="accent1"/>
                </a:solidFill>
              </a:rPr>
              <a:t>Enterprise</a:t>
            </a:r>
          </a:p>
        </p:txBody>
      </p:sp>
      <p:cxnSp>
        <p:nvCxnSpPr>
          <p:cNvPr id="32" name="Elbow Connector 23">
            <a:extLst>
              <a:ext uri="{FF2B5EF4-FFF2-40B4-BE49-F238E27FC236}">
                <a16:creationId xmlns:a16="http://schemas.microsoft.com/office/drawing/2014/main" id="{E0147D20-1A9E-46B6-A3F8-51B6852BAA6C}"/>
              </a:ext>
            </a:extLst>
          </p:cNvPr>
          <p:cNvCxnSpPr>
            <a:cxnSpLocks/>
            <a:stCxn id="49" idx="2"/>
            <a:endCxn id="51" idx="1"/>
          </p:cNvCxnSpPr>
          <p:nvPr/>
        </p:nvCxnSpPr>
        <p:spPr>
          <a:xfrm rot="16200000" flipH="1">
            <a:off x="4771120" y="2671940"/>
            <a:ext cx="1151865" cy="1488139"/>
          </a:xfrm>
          <a:prstGeom prst="bentConnector2">
            <a:avLst/>
          </a:prstGeom>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cxnSp>
      <p:sp>
        <p:nvSpPr>
          <p:cNvPr id="49" name="Rounded Rectangle 17">
            <a:extLst>
              <a:ext uri="{FF2B5EF4-FFF2-40B4-BE49-F238E27FC236}">
                <a16:creationId xmlns:a16="http://schemas.microsoft.com/office/drawing/2014/main" id="{A868A6B5-C625-450D-BC76-D3F33272A1D2}"/>
              </a:ext>
            </a:extLst>
          </p:cNvPr>
          <p:cNvSpPr/>
          <p:nvPr/>
        </p:nvSpPr>
        <p:spPr>
          <a:xfrm>
            <a:off x="3862874" y="2128737"/>
            <a:ext cx="1480218" cy="711341"/>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400" b="1" dirty="0">
                <a:solidFill>
                  <a:schemeClr val="bg1"/>
                </a:solidFill>
                <a:ea typeface="Raleway" charset="0"/>
                <a:cs typeface="Raleway" charset="0"/>
              </a:rPr>
              <a:t>Microsoft</a:t>
            </a:r>
          </a:p>
          <a:p>
            <a:pPr algn="ctr"/>
            <a:r>
              <a:rPr lang="en-US" sz="1400" b="1" dirty="0">
                <a:solidFill>
                  <a:schemeClr val="bg1"/>
                </a:solidFill>
                <a:ea typeface="Raleway" charset="0"/>
                <a:cs typeface="Raleway" charset="0"/>
              </a:rPr>
              <a:t>CA</a:t>
            </a:r>
          </a:p>
        </p:txBody>
      </p:sp>
      <p:sp>
        <p:nvSpPr>
          <p:cNvPr id="51" name="Rounded Rectangle 19">
            <a:extLst>
              <a:ext uri="{FF2B5EF4-FFF2-40B4-BE49-F238E27FC236}">
                <a16:creationId xmlns:a16="http://schemas.microsoft.com/office/drawing/2014/main" id="{EF83B369-F284-43F5-A143-8E569D8E0F12}"/>
              </a:ext>
            </a:extLst>
          </p:cNvPr>
          <p:cNvSpPr/>
          <p:nvPr/>
        </p:nvSpPr>
        <p:spPr>
          <a:xfrm>
            <a:off x="6091122" y="3585539"/>
            <a:ext cx="2143060" cy="812808"/>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400" b="1" dirty="0">
                <a:solidFill>
                  <a:schemeClr val="bg1"/>
                </a:solidFill>
                <a:ea typeface="Raleway" charset="0"/>
                <a:cs typeface="Raleway" charset="0"/>
              </a:rPr>
              <a:t>Applications on Windows Operating System</a:t>
            </a:r>
            <a:endParaRPr lang="en-US" sz="1600" b="1" dirty="0">
              <a:solidFill>
                <a:schemeClr val="bg1"/>
              </a:solidFill>
              <a:ea typeface="Raleway" charset="0"/>
              <a:cs typeface="Raleway" charset="0"/>
            </a:endParaRPr>
          </a:p>
        </p:txBody>
      </p:sp>
      <p:cxnSp>
        <p:nvCxnSpPr>
          <p:cNvPr id="14" name="Connector: Elbow 13">
            <a:extLst>
              <a:ext uri="{FF2B5EF4-FFF2-40B4-BE49-F238E27FC236}">
                <a16:creationId xmlns:a16="http://schemas.microsoft.com/office/drawing/2014/main" id="{99FD855F-E263-49E2-BFDE-27043FE25221}"/>
              </a:ext>
            </a:extLst>
          </p:cNvPr>
          <p:cNvCxnSpPr>
            <a:cxnSpLocks/>
            <a:stCxn id="49" idx="2"/>
            <a:endCxn id="55" idx="1"/>
          </p:cNvCxnSpPr>
          <p:nvPr/>
        </p:nvCxnSpPr>
        <p:spPr>
          <a:xfrm rot="16200000" flipH="1">
            <a:off x="4187579" y="3255481"/>
            <a:ext cx="2318947" cy="1488139"/>
          </a:xfrm>
          <a:prstGeom prst="bentConnector2">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55" name="Rounded Rectangle 20">
            <a:extLst>
              <a:ext uri="{FF2B5EF4-FFF2-40B4-BE49-F238E27FC236}">
                <a16:creationId xmlns:a16="http://schemas.microsoft.com/office/drawing/2014/main" id="{77E8A2E6-70D5-4C8A-BD44-57C01FB021D4}"/>
              </a:ext>
            </a:extLst>
          </p:cNvPr>
          <p:cNvSpPr/>
          <p:nvPr/>
        </p:nvSpPr>
        <p:spPr>
          <a:xfrm>
            <a:off x="6091122" y="4760445"/>
            <a:ext cx="2171330" cy="797160"/>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400" b="1" dirty="0">
                <a:solidFill>
                  <a:schemeClr val="bg1"/>
                </a:solidFill>
                <a:ea typeface="Raleway" charset="0"/>
                <a:cs typeface="Raleway" charset="0"/>
              </a:rPr>
              <a:t>non-Windows Apps</a:t>
            </a:r>
            <a:br>
              <a:rPr lang="en-US" sz="1400" dirty="0">
                <a:solidFill>
                  <a:schemeClr val="bg1"/>
                </a:solidFill>
                <a:ea typeface="Raleway" charset="0"/>
                <a:cs typeface="Raleway" charset="0"/>
              </a:rPr>
            </a:br>
            <a:r>
              <a:rPr lang="en-US" sz="1200" i="1" dirty="0">
                <a:solidFill>
                  <a:schemeClr val="bg1"/>
                </a:solidFill>
                <a:ea typeface="Raleway" charset="0"/>
                <a:cs typeface="Raleway" charset="0"/>
              </a:rPr>
              <a:t>Mobile, IoT, Webserver, DevOps, SSH</a:t>
            </a:r>
            <a:endParaRPr lang="en-US" sz="1400" i="1" dirty="0">
              <a:solidFill>
                <a:schemeClr val="bg1"/>
              </a:solidFill>
              <a:ea typeface="Raleway" charset="0"/>
              <a:cs typeface="Raleway" charset="0"/>
            </a:endParaRPr>
          </a:p>
        </p:txBody>
      </p:sp>
      <p:grpSp>
        <p:nvGrpSpPr>
          <p:cNvPr id="58" name="Group 57">
            <a:extLst>
              <a:ext uri="{FF2B5EF4-FFF2-40B4-BE49-F238E27FC236}">
                <a16:creationId xmlns:a16="http://schemas.microsoft.com/office/drawing/2014/main" id="{3CEBC2CE-876F-4592-9339-D42FB3680B05}"/>
              </a:ext>
            </a:extLst>
          </p:cNvPr>
          <p:cNvGrpSpPr/>
          <p:nvPr/>
        </p:nvGrpSpPr>
        <p:grpSpPr>
          <a:xfrm>
            <a:off x="297800" y="1549322"/>
            <a:ext cx="3044213" cy="4272980"/>
            <a:chOff x="419099" y="1549322"/>
            <a:chExt cx="3044213" cy="3519067"/>
          </a:xfrm>
        </p:grpSpPr>
        <p:sp>
          <p:nvSpPr>
            <p:cNvPr id="39" name="Rectangle 38">
              <a:extLst>
                <a:ext uri="{FF2B5EF4-FFF2-40B4-BE49-F238E27FC236}">
                  <a16:creationId xmlns:a16="http://schemas.microsoft.com/office/drawing/2014/main" id="{B88AD294-6DCB-406E-8DDC-A4B0141AC908}"/>
                </a:ext>
              </a:extLst>
            </p:cNvPr>
            <p:cNvSpPr/>
            <p:nvPr/>
          </p:nvSpPr>
          <p:spPr>
            <a:xfrm>
              <a:off x="419099" y="1739064"/>
              <a:ext cx="3044213" cy="3329325"/>
            </a:xfrm>
            <a:prstGeom prst="rect">
              <a:avLst/>
            </a:prstGeom>
            <a:noFill/>
            <a:ln w="666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47E733E8-CFF5-4FF7-89DC-E7CE59C20134}"/>
                </a:ext>
              </a:extLst>
            </p:cNvPr>
            <p:cNvSpPr txBox="1"/>
            <p:nvPr/>
          </p:nvSpPr>
          <p:spPr>
            <a:xfrm>
              <a:off x="637237" y="1549322"/>
              <a:ext cx="2684462" cy="30416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endParaRPr lang="en-US" b="1" dirty="0">
                <a:solidFill>
                  <a:schemeClr val="accent1"/>
                </a:solidFill>
              </a:endParaRPr>
            </a:p>
          </p:txBody>
        </p:sp>
      </p:grpSp>
      <p:grpSp>
        <p:nvGrpSpPr>
          <p:cNvPr id="34" name="Group 33">
            <a:extLst>
              <a:ext uri="{FF2B5EF4-FFF2-40B4-BE49-F238E27FC236}">
                <a16:creationId xmlns:a16="http://schemas.microsoft.com/office/drawing/2014/main" id="{71321CC0-A426-4C6D-A696-CA250DAF794E}"/>
              </a:ext>
            </a:extLst>
          </p:cNvPr>
          <p:cNvGrpSpPr/>
          <p:nvPr/>
        </p:nvGrpSpPr>
        <p:grpSpPr>
          <a:xfrm>
            <a:off x="540642" y="2147399"/>
            <a:ext cx="2545534" cy="1712493"/>
            <a:chOff x="661941" y="2147399"/>
            <a:chExt cx="2545534" cy="1712493"/>
          </a:xfrm>
        </p:grpSpPr>
        <p:sp>
          <p:nvSpPr>
            <p:cNvPr id="43" name="Rounded Rectangle 6">
              <a:extLst>
                <a:ext uri="{FF2B5EF4-FFF2-40B4-BE49-F238E27FC236}">
                  <a16:creationId xmlns:a16="http://schemas.microsoft.com/office/drawing/2014/main" id="{A0C8E9B4-1F1C-4D75-A92E-E783D4D68858}"/>
                </a:ext>
              </a:extLst>
            </p:cNvPr>
            <p:cNvSpPr/>
            <p:nvPr/>
          </p:nvSpPr>
          <p:spPr>
            <a:xfrm>
              <a:off x="661941" y="2147399"/>
              <a:ext cx="1144849" cy="711341"/>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400" b="1" dirty="0">
                  <a:solidFill>
                    <a:schemeClr val="bg1"/>
                  </a:solidFill>
                  <a:ea typeface="Raleway" charset="0"/>
                  <a:cs typeface="Raleway" charset="0"/>
                </a:rPr>
                <a:t>Private CA</a:t>
              </a:r>
            </a:p>
          </p:txBody>
        </p:sp>
        <p:sp>
          <p:nvSpPr>
            <p:cNvPr id="44" name="Rounded Rectangle 7">
              <a:extLst>
                <a:ext uri="{FF2B5EF4-FFF2-40B4-BE49-F238E27FC236}">
                  <a16:creationId xmlns:a16="http://schemas.microsoft.com/office/drawing/2014/main" id="{7C9B50C7-4FFA-4AA1-A7CC-AE5CA46798C9}"/>
                </a:ext>
              </a:extLst>
            </p:cNvPr>
            <p:cNvSpPr/>
            <p:nvPr/>
          </p:nvSpPr>
          <p:spPr>
            <a:xfrm>
              <a:off x="2062626" y="2147399"/>
              <a:ext cx="1144849" cy="711341"/>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400" b="1" dirty="0">
                  <a:solidFill>
                    <a:schemeClr val="bg1"/>
                  </a:solidFill>
                  <a:ea typeface="Raleway" charset="0"/>
                  <a:cs typeface="Raleway" charset="0"/>
                </a:rPr>
                <a:t>Public CA</a:t>
              </a:r>
            </a:p>
          </p:txBody>
        </p:sp>
        <p:cxnSp>
          <p:nvCxnSpPr>
            <p:cNvPr id="45" name="Elbow Connector 10">
              <a:extLst>
                <a:ext uri="{FF2B5EF4-FFF2-40B4-BE49-F238E27FC236}">
                  <a16:creationId xmlns:a16="http://schemas.microsoft.com/office/drawing/2014/main" id="{F0765881-A26E-4191-9AAA-98573FB731A0}"/>
                </a:ext>
              </a:extLst>
            </p:cNvPr>
            <p:cNvCxnSpPr>
              <a:cxnSpLocks/>
              <a:stCxn id="43" idx="2"/>
              <a:endCxn id="56" idx="0"/>
            </p:cNvCxnSpPr>
            <p:nvPr/>
          </p:nvCxnSpPr>
          <p:spPr>
            <a:xfrm rot="16200000" flipH="1">
              <a:off x="1108124" y="2984981"/>
              <a:ext cx="1001152" cy="748669"/>
            </a:xfrm>
            <a:prstGeom prst="bentConnector3">
              <a:avLst/>
            </a:prstGeom>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cxnSp>
        <p:cxnSp>
          <p:nvCxnSpPr>
            <p:cNvPr id="46" name="Elbow Connector 13">
              <a:extLst>
                <a:ext uri="{FF2B5EF4-FFF2-40B4-BE49-F238E27FC236}">
                  <a16:creationId xmlns:a16="http://schemas.microsoft.com/office/drawing/2014/main" id="{BC43C3C3-8CC0-47C4-ABBB-2611A1DC7530}"/>
                </a:ext>
              </a:extLst>
            </p:cNvPr>
            <p:cNvCxnSpPr>
              <a:cxnSpLocks/>
              <a:stCxn id="44" idx="2"/>
              <a:endCxn id="56" idx="0"/>
            </p:cNvCxnSpPr>
            <p:nvPr/>
          </p:nvCxnSpPr>
          <p:spPr>
            <a:xfrm rot="5400000">
              <a:off x="1808467" y="3033308"/>
              <a:ext cx="1001152" cy="652016"/>
            </a:xfrm>
            <a:prstGeom prst="bentConnector3">
              <a:avLst/>
            </a:prstGeom>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cxnSp>
      </p:grpSp>
      <p:cxnSp>
        <p:nvCxnSpPr>
          <p:cNvPr id="52" name="Elbow Connector 23">
            <a:extLst>
              <a:ext uri="{FF2B5EF4-FFF2-40B4-BE49-F238E27FC236}">
                <a16:creationId xmlns:a16="http://schemas.microsoft.com/office/drawing/2014/main" id="{648B44EE-B6BA-487E-B357-1A20227A45BC}"/>
              </a:ext>
            </a:extLst>
          </p:cNvPr>
          <p:cNvCxnSpPr>
            <a:cxnSpLocks/>
            <a:stCxn id="56" idx="3"/>
            <a:endCxn id="49" idx="2"/>
          </p:cNvCxnSpPr>
          <p:nvPr/>
        </p:nvCxnSpPr>
        <p:spPr>
          <a:xfrm flipV="1">
            <a:off x="3134503" y="2840078"/>
            <a:ext cx="1468480" cy="1598471"/>
          </a:xfrm>
          <a:prstGeom prst="bentConnector2">
            <a:avLst/>
          </a:prstGeom>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cxnSp>
      <p:sp>
        <p:nvSpPr>
          <p:cNvPr id="56" name="Rounded Rectangle 8">
            <a:extLst>
              <a:ext uri="{FF2B5EF4-FFF2-40B4-BE49-F238E27FC236}">
                <a16:creationId xmlns:a16="http://schemas.microsoft.com/office/drawing/2014/main" id="{492BE691-9BBC-4D76-A2BB-6243FB9089AF}"/>
              </a:ext>
            </a:extLst>
          </p:cNvPr>
          <p:cNvSpPr/>
          <p:nvPr/>
        </p:nvSpPr>
        <p:spPr>
          <a:xfrm>
            <a:off x="588969" y="3859892"/>
            <a:ext cx="2545534" cy="1157313"/>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400" b="1" dirty="0">
                <a:solidFill>
                  <a:schemeClr val="bg1"/>
                </a:solidFill>
                <a:ea typeface="Raleway" charset="0"/>
                <a:cs typeface="Raleway" charset="0"/>
              </a:rPr>
              <a:t>Certificate</a:t>
            </a:r>
          </a:p>
          <a:p>
            <a:pPr algn="ctr"/>
            <a:r>
              <a:rPr lang="en-US" sz="1400" b="1" dirty="0">
                <a:solidFill>
                  <a:schemeClr val="bg1"/>
                </a:solidFill>
                <a:ea typeface="Raleway" charset="0"/>
                <a:cs typeface="Raleway" charset="0"/>
              </a:rPr>
              <a:t>Manager</a:t>
            </a:r>
          </a:p>
        </p:txBody>
      </p:sp>
      <p:sp>
        <p:nvSpPr>
          <p:cNvPr id="59" name="Rounded Rectangle 32">
            <a:extLst>
              <a:ext uri="{FF2B5EF4-FFF2-40B4-BE49-F238E27FC236}">
                <a16:creationId xmlns:a16="http://schemas.microsoft.com/office/drawing/2014/main" id="{0AB3654A-096A-4DE1-B488-C807BAA3F3D2}"/>
              </a:ext>
            </a:extLst>
          </p:cNvPr>
          <p:cNvSpPr/>
          <p:nvPr/>
        </p:nvSpPr>
        <p:spPr>
          <a:xfrm>
            <a:off x="8414708" y="1351521"/>
            <a:ext cx="3914767" cy="4585759"/>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r>
              <a:rPr lang="en-US" b="1" dirty="0">
                <a:solidFill>
                  <a:schemeClr val="bg1"/>
                </a:solidFill>
                <a:cs typeface="Calibri" panose="020F0502020204030204" pitchFamily="34" charset="0"/>
              </a:rPr>
              <a:t>Current State</a:t>
            </a:r>
          </a:p>
          <a:p>
            <a:pPr marL="174625" indent="-174625">
              <a:buClr>
                <a:schemeClr val="accent1"/>
              </a:buClr>
              <a:buFont typeface="Arial" panose="020B0604020202020204" pitchFamily="34" charset="0"/>
              <a:buChar char="•"/>
            </a:pPr>
            <a:r>
              <a:rPr lang="en-US" sz="1600" dirty="0">
                <a:solidFill>
                  <a:schemeClr val="bg1"/>
                </a:solidFill>
                <a:cs typeface="Calibri" panose="020F0502020204030204" pitchFamily="34" charset="0"/>
              </a:rPr>
              <a:t>MSCA provides automation for Windows applications</a:t>
            </a:r>
          </a:p>
          <a:p>
            <a:pPr marL="174625" indent="-174625">
              <a:buClr>
                <a:schemeClr val="accent1"/>
              </a:buClr>
              <a:buFont typeface="Arial" panose="020B0604020202020204" pitchFamily="34" charset="0"/>
              <a:buChar char="•"/>
            </a:pPr>
            <a:r>
              <a:rPr lang="en-US" sz="1600" dirty="0">
                <a:solidFill>
                  <a:schemeClr val="bg1"/>
                </a:solidFill>
                <a:cs typeface="Calibri" panose="020F0502020204030204" pitchFamily="34" charset="0"/>
              </a:rPr>
              <a:t>No automation for non-Windows applications</a:t>
            </a:r>
          </a:p>
          <a:p>
            <a:pPr marL="174625" indent="-174625">
              <a:buFont typeface="Arial" panose="020B0604020202020204" pitchFamily="34" charset="0"/>
              <a:buChar char="•"/>
            </a:pPr>
            <a:endParaRPr lang="en-US" sz="1600" dirty="0">
              <a:solidFill>
                <a:schemeClr val="bg1"/>
              </a:solidFill>
              <a:cs typeface="Calibri" panose="020F0502020204030204" pitchFamily="34" charset="0"/>
            </a:endParaRPr>
          </a:p>
          <a:p>
            <a:r>
              <a:rPr lang="en-US" b="1" dirty="0" err="1">
                <a:solidFill>
                  <a:schemeClr val="bg1"/>
                </a:solidFill>
                <a:cs typeface="Calibri" panose="020F0502020204030204" pitchFamily="34" charset="0"/>
              </a:rPr>
              <a:t>Sectigo</a:t>
            </a:r>
            <a:r>
              <a:rPr lang="en-US" b="1" dirty="0">
                <a:solidFill>
                  <a:schemeClr val="bg1"/>
                </a:solidFill>
                <a:cs typeface="Calibri" panose="020F0502020204030204" pitchFamily="34" charset="0"/>
              </a:rPr>
              <a:t> Adds</a:t>
            </a:r>
          </a:p>
          <a:p>
            <a:pPr marL="174625" indent="-174625">
              <a:buClr>
                <a:schemeClr val="accent1"/>
              </a:buClr>
              <a:buFont typeface="Arial" panose="020B0604020202020204" pitchFamily="34" charset="0"/>
              <a:buChar char="•"/>
            </a:pPr>
            <a:r>
              <a:rPr lang="en-US" sz="1600" dirty="0">
                <a:solidFill>
                  <a:schemeClr val="bg1"/>
                </a:solidFill>
                <a:cs typeface="Calibri" panose="020F0502020204030204" pitchFamily="34" charset="0"/>
              </a:rPr>
              <a:t>Continuous discovery of certificates issued by MSCA</a:t>
            </a:r>
          </a:p>
          <a:p>
            <a:pPr marL="174625" indent="-174625">
              <a:buClr>
                <a:schemeClr val="accent1"/>
              </a:buClr>
              <a:buFont typeface="Arial" panose="020B0604020202020204" pitchFamily="34" charset="0"/>
              <a:buChar char="•"/>
            </a:pPr>
            <a:r>
              <a:rPr lang="en-US" sz="1600" dirty="0">
                <a:solidFill>
                  <a:schemeClr val="bg1"/>
                </a:solidFill>
                <a:cs typeface="Calibri" panose="020F0502020204030204" pitchFamily="34" charset="0"/>
              </a:rPr>
              <a:t>Reporting and compliance</a:t>
            </a:r>
          </a:p>
          <a:p>
            <a:pPr marL="174625" indent="-174625">
              <a:buClr>
                <a:schemeClr val="accent1"/>
              </a:buClr>
              <a:buFont typeface="Arial" panose="020B0604020202020204" pitchFamily="34" charset="0"/>
              <a:buChar char="•"/>
            </a:pPr>
            <a:r>
              <a:rPr lang="en-US" sz="1600" dirty="0">
                <a:solidFill>
                  <a:schemeClr val="bg1"/>
                </a:solidFill>
                <a:cs typeface="Calibri" panose="020F0502020204030204" pitchFamily="34" charset="0"/>
              </a:rPr>
              <a:t>Automation of non-windows applications</a:t>
            </a:r>
          </a:p>
          <a:p>
            <a:pPr marL="174625" indent="-174625">
              <a:buClr>
                <a:schemeClr val="accent1"/>
              </a:buClr>
              <a:buFont typeface="Arial" panose="020B0604020202020204" pitchFamily="34" charset="0"/>
              <a:buChar char="•"/>
            </a:pPr>
            <a:r>
              <a:rPr lang="en-US" sz="1600" dirty="0">
                <a:solidFill>
                  <a:schemeClr val="bg1"/>
                </a:solidFill>
                <a:cs typeface="Calibri" panose="020F0502020204030204" pitchFamily="34" charset="0"/>
              </a:rPr>
              <a:t>Option to replace MSCA</a:t>
            </a:r>
          </a:p>
        </p:txBody>
      </p:sp>
      <p:sp>
        <p:nvSpPr>
          <p:cNvPr id="60" name="TextBox 59">
            <a:extLst>
              <a:ext uri="{FF2B5EF4-FFF2-40B4-BE49-F238E27FC236}">
                <a16:creationId xmlns:a16="http://schemas.microsoft.com/office/drawing/2014/main" id="{6FF804F7-ACD6-4700-9F52-AB6CCFC399E3}"/>
              </a:ext>
            </a:extLst>
          </p:cNvPr>
          <p:cNvSpPr txBox="1"/>
          <p:nvPr/>
        </p:nvSpPr>
        <p:spPr>
          <a:xfrm>
            <a:off x="5476942" y="4878706"/>
            <a:ext cx="651140" cy="276999"/>
          </a:xfrm>
          <a:prstGeom prst="rect">
            <a:avLst/>
          </a:prstGeom>
          <a:noFill/>
        </p:spPr>
        <p:txBody>
          <a:bodyPr wrap="none" rtlCol="0">
            <a:spAutoFit/>
          </a:bodyPr>
          <a:lstStyle/>
          <a:p>
            <a:r>
              <a:rPr lang="en-US" sz="1200" i="1" dirty="0">
                <a:solidFill>
                  <a:srgbClr val="FF0000"/>
                </a:solidFill>
              </a:rPr>
              <a:t>manual</a:t>
            </a:r>
          </a:p>
        </p:txBody>
      </p:sp>
      <p:sp>
        <p:nvSpPr>
          <p:cNvPr id="62" name="TextBox 61">
            <a:extLst>
              <a:ext uri="{FF2B5EF4-FFF2-40B4-BE49-F238E27FC236}">
                <a16:creationId xmlns:a16="http://schemas.microsoft.com/office/drawing/2014/main" id="{5274DD51-1ACB-4FEB-A49B-DB2DD128911C}"/>
              </a:ext>
            </a:extLst>
          </p:cNvPr>
          <p:cNvSpPr txBox="1"/>
          <p:nvPr/>
        </p:nvSpPr>
        <p:spPr>
          <a:xfrm>
            <a:off x="5313317" y="3730332"/>
            <a:ext cx="816249" cy="261610"/>
          </a:xfrm>
          <a:prstGeom prst="rect">
            <a:avLst/>
          </a:prstGeom>
          <a:noFill/>
        </p:spPr>
        <p:txBody>
          <a:bodyPr wrap="none" rtlCol="0">
            <a:spAutoFit/>
          </a:bodyPr>
          <a:lstStyle/>
          <a:p>
            <a:r>
              <a:rPr lang="en-US" sz="1100" i="1" dirty="0">
                <a:solidFill>
                  <a:schemeClr val="accent1"/>
                </a:solidFill>
              </a:rPr>
              <a:t>automated</a:t>
            </a:r>
          </a:p>
        </p:txBody>
      </p:sp>
      <p:pic>
        <p:nvPicPr>
          <p:cNvPr id="3" name="Picture 2">
            <a:extLst>
              <a:ext uri="{FF2B5EF4-FFF2-40B4-BE49-F238E27FC236}">
                <a16:creationId xmlns:a16="http://schemas.microsoft.com/office/drawing/2014/main" id="{D9DDE019-E8A8-4071-813E-DD7CE184CB0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85213" y="2515878"/>
            <a:ext cx="328104" cy="251801"/>
          </a:xfrm>
          <a:prstGeom prst="rect">
            <a:avLst/>
          </a:prstGeom>
        </p:spPr>
      </p:pic>
      <p:sp>
        <p:nvSpPr>
          <p:cNvPr id="4" name="Rectangle 3">
            <a:extLst>
              <a:ext uri="{FF2B5EF4-FFF2-40B4-BE49-F238E27FC236}">
                <a16:creationId xmlns:a16="http://schemas.microsoft.com/office/drawing/2014/main" id="{4CEE4063-BB0A-4172-8BF7-79FC3880912F}"/>
              </a:ext>
            </a:extLst>
          </p:cNvPr>
          <p:cNvSpPr/>
          <p:nvPr/>
        </p:nvSpPr>
        <p:spPr>
          <a:xfrm>
            <a:off x="4502331" y="2858739"/>
            <a:ext cx="252908" cy="9434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343F0EEC-493F-42FD-A11D-9E98EBA7A854}"/>
              </a:ext>
            </a:extLst>
          </p:cNvPr>
          <p:cNvGrpSpPr/>
          <p:nvPr/>
        </p:nvGrpSpPr>
        <p:grpSpPr>
          <a:xfrm>
            <a:off x="877078" y="2840076"/>
            <a:ext cx="5232064" cy="2893377"/>
            <a:chOff x="774441" y="2870683"/>
            <a:chExt cx="5400663" cy="2034980"/>
          </a:xfrm>
          <a:solidFill>
            <a:schemeClr val="accent4"/>
          </a:solidFill>
        </p:grpSpPr>
        <p:sp>
          <p:nvSpPr>
            <p:cNvPr id="36" name="Arrow: Bent 35">
              <a:extLst>
                <a:ext uri="{FF2B5EF4-FFF2-40B4-BE49-F238E27FC236}">
                  <a16:creationId xmlns:a16="http://schemas.microsoft.com/office/drawing/2014/main" id="{9B06C8E0-7CE3-4AA4-8FE4-C3AB1604CB2E}"/>
                </a:ext>
              </a:extLst>
            </p:cNvPr>
            <p:cNvSpPr/>
            <p:nvPr/>
          </p:nvSpPr>
          <p:spPr>
            <a:xfrm flipV="1">
              <a:off x="774441" y="2870683"/>
              <a:ext cx="5400663" cy="2034980"/>
            </a:xfrm>
            <a:prstGeom prst="bentArrow">
              <a:avLst>
                <a:gd name="adj1" fmla="val 10730"/>
                <a:gd name="adj2" fmla="val 12615"/>
                <a:gd name="adj3" fmla="val 15648"/>
                <a:gd name="adj4" fmla="val 46689"/>
              </a:avLst>
            </a:prstGeom>
            <a:grp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dirty="0">
                <a:solidFill>
                  <a:schemeClr val="tx1"/>
                </a:solidFill>
              </a:endParaRPr>
            </a:p>
          </p:txBody>
        </p:sp>
        <p:sp>
          <p:nvSpPr>
            <p:cNvPr id="5" name="Arrow: Bent 4">
              <a:extLst>
                <a:ext uri="{FF2B5EF4-FFF2-40B4-BE49-F238E27FC236}">
                  <a16:creationId xmlns:a16="http://schemas.microsoft.com/office/drawing/2014/main" id="{B0A32A03-22F2-4953-B401-40E8B19E4D8B}"/>
                </a:ext>
              </a:extLst>
            </p:cNvPr>
            <p:cNvSpPr/>
            <p:nvPr/>
          </p:nvSpPr>
          <p:spPr>
            <a:xfrm flipV="1">
              <a:off x="2451266" y="2870683"/>
              <a:ext cx="3706293" cy="2034980"/>
            </a:xfrm>
            <a:prstGeom prst="bentArrow">
              <a:avLst>
                <a:gd name="adj1" fmla="val 12342"/>
                <a:gd name="adj2" fmla="val 12454"/>
                <a:gd name="adj3" fmla="val 15003"/>
                <a:gd name="adj4" fmla="val 46689"/>
              </a:avLst>
            </a:prstGeom>
            <a:grp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dirty="0">
                <a:solidFill>
                  <a:schemeClr val="tx1"/>
                </a:solidFill>
              </a:endParaRPr>
            </a:p>
          </p:txBody>
        </p:sp>
        <p:sp>
          <p:nvSpPr>
            <p:cNvPr id="6" name="TextBox 5">
              <a:extLst>
                <a:ext uri="{FF2B5EF4-FFF2-40B4-BE49-F238E27FC236}">
                  <a16:creationId xmlns:a16="http://schemas.microsoft.com/office/drawing/2014/main" id="{971609A4-DFAF-4FC0-A46D-0A6A973C5981}"/>
                </a:ext>
              </a:extLst>
            </p:cNvPr>
            <p:cNvSpPr txBox="1"/>
            <p:nvPr/>
          </p:nvSpPr>
          <p:spPr>
            <a:xfrm>
              <a:off x="2466828" y="4545552"/>
              <a:ext cx="3287360" cy="216467"/>
            </a:xfrm>
            <a:prstGeom prst="rect">
              <a:avLst/>
            </a:prstGeom>
            <a:noFill/>
            <a:ln>
              <a:noFill/>
            </a:ln>
          </p:spPr>
          <p:style>
            <a:lnRef idx="3">
              <a:schemeClr val="lt1"/>
            </a:lnRef>
            <a:fillRef idx="1">
              <a:schemeClr val="accent4"/>
            </a:fillRef>
            <a:effectRef idx="1">
              <a:schemeClr val="accent4"/>
            </a:effectRef>
            <a:fontRef idx="minor">
              <a:schemeClr val="lt1"/>
            </a:fontRef>
          </p:style>
          <p:txBody>
            <a:bodyPr wrap="square" rtlCol="0">
              <a:spAutoFit/>
            </a:bodyPr>
            <a:lstStyle/>
            <a:p>
              <a:r>
                <a:rPr lang="en-US" sz="1400" dirty="0">
                  <a:solidFill>
                    <a:schemeClr val="bg1"/>
                  </a:solidFill>
                </a:rPr>
                <a:t>Automated with industry standards</a:t>
              </a:r>
            </a:p>
          </p:txBody>
        </p:sp>
      </p:grpSp>
      <p:grpSp>
        <p:nvGrpSpPr>
          <p:cNvPr id="74" name="Group 73">
            <a:extLst>
              <a:ext uri="{FF2B5EF4-FFF2-40B4-BE49-F238E27FC236}">
                <a16:creationId xmlns:a16="http://schemas.microsoft.com/office/drawing/2014/main" id="{A26EB77B-3596-4CF7-9377-B5DF0035DC25}"/>
              </a:ext>
            </a:extLst>
          </p:cNvPr>
          <p:cNvGrpSpPr/>
          <p:nvPr/>
        </p:nvGrpSpPr>
        <p:grpSpPr>
          <a:xfrm>
            <a:off x="877078" y="2826518"/>
            <a:ext cx="5214044" cy="1512475"/>
            <a:chOff x="877078" y="2826518"/>
            <a:chExt cx="5214044" cy="1512475"/>
          </a:xfrm>
          <a:solidFill>
            <a:schemeClr val="accent4"/>
          </a:solidFill>
        </p:grpSpPr>
        <p:sp>
          <p:nvSpPr>
            <p:cNvPr id="65" name="Arrow: Bent 64">
              <a:extLst>
                <a:ext uri="{FF2B5EF4-FFF2-40B4-BE49-F238E27FC236}">
                  <a16:creationId xmlns:a16="http://schemas.microsoft.com/office/drawing/2014/main" id="{A2F3CE57-8838-497E-ACAF-C262160BDB52}"/>
                </a:ext>
              </a:extLst>
            </p:cNvPr>
            <p:cNvSpPr/>
            <p:nvPr/>
          </p:nvSpPr>
          <p:spPr>
            <a:xfrm flipV="1">
              <a:off x="877078" y="2836757"/>
              <a:ext cx="5214044" cy="1502235"/>
            </a:xfrm>
            <a:prstGeom prst="bentArrow">
              <a:avLst>
                <a:gd name="adj1" fmla="val 21754"/>
                <a:gd name="adj2" fmla="val 23890"/>
                <a:gd name="adj3" fmla="val 30590"/>
                <a:gd name="adj4" fmla="val 46689"/>
              </a:avLst>
            </a:prstGeom>
            <a:grp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dirty="0">
                <a:solidFill>
                  <a:schemeClr val="tx1"/>
                </a:solidFill>
              </a:endParaRPr>
            </a:p>
          </p:txBody>
        </p:sp>
        <p:sp>
          <p:nvSpPr>
            <p:cNvPr id="66" name="Arrow: Bent 65">
              <a:extLst>
                <a:ext uri="{FF2B5EF4-FFF2-40B4-BE49-F238E27FC236}">
                  <a16:creationId xmlns:a16="http://schemas.microsoft.com/office/drawing/2014/main" id="{0D0189DA-2FD8-4942-B32B-E283E25EE2EB}"/>
                </a:ext>
              </a:extLst>
            </p:cNvPr>
            <p:cNvSpPr/>
            <p:nvPr/>
          </p:nvSpPr>
          <p:spPr>
            <a:xfrm flipV="1">
              <a:off x="2513752" y="2826518"/>
              <a:ext cx="3559825" cy="1512475"/>
            </a:xfrm>
            <a:prstGeom prst="bentArrow">
              <a:avLst>
                <a:gd name="adj1" fmla="val 22942"/>
                <a:gd name="adj2" fmla="val 23524"/>
                <a:gd name="adj3" fmla="val 28085"/>
                <a:gd name="adj4" fmla="val 46689"/>
              </a:avLst>
            </a:prstGeom>
            <a:grp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dirty="0">
                <a:solidFill>
                  <a:schemeClr val="tx1"/>
                </a:solidFill>
              </a:endParaRPr>
            </a:p>
          </p:txBody>
        </p:sp>
        <p:sp>
          <p:nvSpPr>
            <p:cNvPr id="67" name="TextBox 66">
              <a:extLst>
                <a:ext uri="{FF2B5EF4-FFF2-40B4-BE49-F238E27FC236}">
                  <a16:creationId xmlns:a16="http://schemas.microsoft.com/office/drawing/2014/main" id="{0796FC88-A59C-4FDF-83E0-9D354B63A1FF}"/>
                </a:ext>
              </a:extLst>
            </p:cNvPr>
            <p:cNvSpPr txBox="1"/>
            <p:nvPr/>
          </p:nvSpPr>
          <p:spPr>
            <a:xfrm>
              <a:off x="2486285" y="3837940"/>
              <a:ext cx="3415872" cy="307777"/>
            </a:xfrm>
            <a:prstGeom prst="rect">
              <a:avLst/>
            </a:prstGeom>
            <a:noFill/>
            <a:ln>
              <a:noFill/>
            </a:ln>
          </p:spPr>
          <p:style>
            <a:lnRef idx="3">
              <a:schemeClr val="lt1"/>
            </a:lnRef>
            <a:fillRef idx="1">
              <a:schemeClr val="accent4"/>
            </a:fillRef>
            <a:effectRef idx="1">
              <a:schemeClr val="accent4"/>
            </a:effectRef>
            <a:fontRef idx="minor">
              <a:schemeClr val="lt1"/>
            </a:fontRef>
          </p:style>
          <p:txBody>
            <a:bodyPr wrap="square" rtlCol="0">
              <a:spAutoFit/>
            </a:bodyPr>
            <a:lstStyle/>
            <a:p>
              <a:r>
                <a:rPr lang="en-US" sz="1400" dirty="0">
                  <a:solidFill>
                    <a:schemeClr val="bg1"/>
                  </a:solidFill>
                </a:rPr>
                <a:t>Optional, Automated, to replace MSCA</a:t>
              </a:r>
            </a:p>
          </p:txBody>
        </p:sp>
      </p:grpSp>
      <p:grpSp>
        <p:nvGrpSpPr>
          <p:cNvPr id="63" name="Group 62">
            <a:extLst>
              <a:ext uri="{FF2B5EF4-FFF2-40B4-BE49-F238E27FC236}">
                <a16:creationId xmlns:a16="http://schemas.microsoft.com/office/drawing/2014/main" id="{FAE955EA-BE0C-BD4C-8D72-0DC3E0F08F50}"/>
              </a:ext>
            </a:extLst>
          </p:cNvPr>
          <p:cNvGrpSpPr/>
          <p:nvPr/>
        </p:nvGrpSpPr>
        <p:grpSpPr>
          <a:xfrm>
            <a:off x="778911" y="1633009"/>
            <a:ext cx="2324832" cy="400110"/>
            <a:chOff x="1638002" y="1270666"/>
            <a:chExt cx="2324832" cy="400110"/>
          </a:xfrm>
        </p:grpSpPr>
        <p:sp>
          <p:nvSpPr>
            <p:cNvPr id="64" name="TextBox 63">
              <a:extLst>
                <a:ext uri="{FF2B5EF4-FFF2-40B4-BE49-F238E27FC236}">
                  <a16:creationId xmlns:a16="http://schemas.microsoft.com/office/drawing/2014/main" id="{EC0E8AFC-3F0B-034E-B11C-DF7876377FB0}"/>
                </a:ext>
              </a:extLst>
            </p:cNvPr>
            <p:cNvSpPr txBox="1"/>
            <p:nvPr/>
          </p:nvSpPr>
          <p:spPr>
            <a:xfrm>
              <a:off x="3144981" y="1270666"/>
              <a:ext cx="817853" cy="400110"/>
            </a:xfrm>
            <a:prstGeom prst="rect">
              <a:avLst/>
            </a:prstGeom>
            <a:noFill/>
          </p:spPr>
          <p:txBody>
            <a:bodyPr wrap="none" rtlCol="0">
              <a:spAutoFit/>
            </a:bodyPr>
            <a:lstStyle/>
            <a:p>
              <a:pPr algn="ctr"/>
              <a:r>
                <a:rPr lang="en-US" sz="2000" b="1" dirty="0">
                  <a:solidFill>
                    <a:schemeClr val="bg1"/>
                  </a:solidFill>
                  <a:latin typeface="Roboto" panose="02000000000000000000" pitchFamily="2" charset="0"/>
                  <a:ea typeface="Roboto" panose="02000000000000000000" pitchFamily="2" charset="0"/>
                  <a:cs typeface="Calibri" panose="020F0502020204030204" pitchFamily="34" charset="0"/>
                </a:rPr>
                <a:t>cloud</a:t>
              </a:r>
            </a:p>
          </p:txBody>
        </p:sp>
        <p:grpSp>
          <p:nvGrpSpPr>
            <p:cNvPr id="68" name="Graphic 1">
              <a:extLst>
                <a:ext uri="{FF2B5EF4-FFF2-40B4-BE49-F238E27FC236}">
                  <a16:creationId xmlns:a16="http://schemas.microsoft.com/office/drawing/2014/main" id="{23DF9DDD-FC94-A045-8402-358A69E55D82}"/>
                </a:ext>
              </a:extLst>
            </p:cNvPr>
            <p:cNvGrpSpPr/>
            <p:nvPr/>
          </p:nvGrpSpPr>
          <p:grpSpPr>
            <a:xfrm>
              <a:off x="1638002" y="1282273"/>
              <a:ext cx="1448098" cy="292188"/>
              <a:chOff x="4762500" y="1810960"/>
              <a:chExt cx="2667000" cy="538130"/>
            </a:xfrm>
            <a:solidFill>
              <a:schemeClr val="bg1"/>
            </a:solidFill>
          </p:grpSpPr>
          <p:sp>
            <p:nvSpPr>
              <p:cNvPr id="69" name="Freeform: Shape 66">
                <a:extLst>
                  <a:ext uri="{FF2B5EF4-FFF2-40B4-BE49-F238E27FC236}">
                    <a16:creationId xmlns:a16="http://schemas.microsoft.com/office/drawing/2014/main" id="{E263FD27-C9F5-DE42-BE64-780EC0C7D7EA}"/>
                  </a:ext>
                </a:extLst>
              </p:cNvPr>
              <p:cNvSpPr/>
              <p:nvPr/>
            </p:nvSpPr>
            <p:spPr>
              <a:xfrm>
                <a:off x="4786001" y="1810960"/>
                <a:ext cx="390293" cy="378465"/>
              </a:xfrm>
              <a:custGeom>
                <a:avLst/>
                <a:gdLst>
                  <a:gd name="connsiteX0" fmla="*/ 390209 w 390292"/>
                  <a:gd name="connsiteY0" fmla="*/ 25310 h 378465"/>
                  <a:gd name="connsiteX1" fmla="*/ 377613 w 390292"/>
                  <a:gd name="connsiteY1" fmla="*/ 0 h 378465"/>
                  <a:gd name="connsiteX2" fmla="*/ 257037 w 390292"/>
                  <a:gd name="connsiteY2" fmla="*/ 0 h 378465"/>
                  <a:gd name="connsiteX3" fmla="*/ 203342 w 390292"/>
                  <a:gd name="connsiteY3" fmla="*/ 0 h 378465"/>
                  <a:gd name="connsiteX4" fmla="*/ 163958 w 390292"/>
                  <a:gd name="connsiteY4" fmla="*/ 0 h 378465"/>
                  <a:gd name="connsiteX5" fmla="*/ 56686 w 390292"/>
                  <a:gd name="connsiteY5" fmla="*/ 35067 h 378465"/>
                  <a:gd name="connsiteX6" fmla="*/ 11034 w 390292"/>
                  <a:gd name="connsiteY6" fmla="*/ 135065 h 378465"/>
                  <a:gd name="connsiteX7" fmla="*/ 11034 w 390292"/>
                  <a:gd name="connsiteY7" fmla="*/ 135065 h 378465"/>
                  <a:gd name="connsiteX8" fmla="*/ 804 w 390292"/>
                  <a:gd name="connsiteY8" fmla="*/ 248900 h 378465"/>
                  <a:gd name="connsiteX9" fmla="*/ 804 w 390292"/>
                  <a:gd name="connsiteY9" fmla="*/ 248900 h 378465"/>
                  <a:gd name="connsiteX10" fmla="*/ 28538 w 390292"/>
                  <a:gd name="connsiteY10" fmla="*/ 348957 h 378465"/>
                  <a:gd name="connsiteX11" fmla="*/ 129541 w 390292"/>
                  <a:gd name="connsiteY11" fmla="*/ 383965 h 378465"/>
                  <a:gd name="connsiteX12" fmla="*/ 178328 w 390292"/>
                  <a:gd name="connsiteY12" fmla="*/ 383965 h 378465"/>
                  <a:gd name="connsiteX13" fmla="*/ 178328 w 390292"/>
                  <a:gd name="connsiteY13" fmla="*/ 383669 h 378465"/>
                  <a:gd name="connsiteX14" fmla="*/ 194117 w 390292"/>
                  <a:gd name="connsiteY14" fmla="*/ 366461 h 378465"/>
                  <a:gd name="connsiteX15" fmla="*/ 199143 w 390292"/>
                  <a:gd name="connsiteY15" fmla="*/ 310578 h 378465"/>
                  <a:gd name="connsiteX16" fmla="*/ 181994 w 390292"/>
                  <a:gd name="connsiteY16" fmla="*/ 292187 h 378465"/>
                  <a:gd name="connsiteX17" fmla="*/ 154792 w 390292"/>
                  <a:gd name="connsiteY17" fmla="*/ 292187 h 378465"/>
                  <a:gd name="connsiteX18" fmla="*/ 117832 w 390292"/>
                  <a:gd name="connsiteY18" fmla="*/ 280951 h 378465"/>
                  <a:gd name="connsiteX19" fmla="*/ 109731 w 390292"/>
                  <a:gd name="connsiteY19" fmla="*/ 242986 h 378465"/>
                  <a:gd name="connsiteX20" fmla="*/ 118897 w 390292"/>
                  <a:gd name="connsiteY20" fmla="*/ 140919 h 378465"/>
                  <a:gd name="connsiteX21" fmla="*/ 133799 w 390292"/>
                  <a:gd name="connsiteY21" fmla="*/ 103013 h 378465"/>
                  <a:gd name="connsiteX22" fmla="*/ 172828 w 390292"/>
                  <a:gd name="connsiteY22" fmla="*/ 91719 h 378465"/>
                  <a:gd name="connsiteX23" fmla="*/ 195181 w 390292"/>
                  <a:gd name="connsiteY23" fmla="*/ 91719 h 378465"/>
                  <a:gd name="connsiteX24" fmla="*/ 230899 w 390292"/>
                  <a:gd name="connsiteY24" fmla="*/ 91719 h 378465"/>
                  <a:gd name="connsiteX25" fmla="*/ 317059 w 390292"/>
                  <a:gd name="connsiteY25" fmla="*/ 91719 h 378465"/>
                  <a:gd name="connsiteX26" fmla="*/ 360405 w 390292"/>
                  <a:gd name="connsiteY26" fmla="*/ 68597 h 378465"/>
                  <a:gd name="connsiteX27" fmla="*/ 390209 w 390292"/>
                  <a:gd name="connsiteY27" fmla="*/ 25310 h 378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0292" h="378465">
                    <a:moveTo>
                      <a:pt x="390209" y="25310"/>
                    </a:moveTo>
                    <a:cubicBezTo>
                      <a:pt x="397897" y="14074"/>
                      <a:pt x="390919" y="0"/>
                      <a:pt x="377613" y="0"/>
                    </a:cubicBezTo>
                    <a:lnTo>
                      <a:pt x="257037" y="0"/>
                    </a:lnTo>
                    <a:lnTo>
                      <a:pt x="203342" y="0"/>
                    </a:lnTo>
                    <a:lnTo>
                      <a:pt x="163958" y="0"/>
                    </a:lnTo>
                    <a:cubicBezTo>
                      <a:pt x="119015" y="0"/>
                      <a:pt x="83238" y="11650"/>
                      <a:pt x="56686" y="35067"/>
                    </a:cubicBezTo>
                    <a:cubicBezTo>
                      <a:pt x="30312" y="58248"/>
                      <a:pt x="15114" y="91600"/>
                      <a:pt x="11034" y="135065"/>
                    </a:cubicBezTo>
                    <a:lnTo>
                      <a:pt x="11034" y="135065"/>
                    </a:lnTo>
                    <a:lnTo>
                      <a:pt x="804" y="248900"/>
                    </a:lnTo>
                    <a:lnTo>
                      <a:pt x="804" y="248900"/>
                    </a:lnTo>
                    <a:cubicBezTo>
                      <a:pt x="-2922" y="292364"/>
                      <a:pt x="6303" y="325776"/>
                      <a:pt x="28538" y="348957"/>
                    </a:cubicBezTo>
                    <a:cubicBezTo>
                      <a:pt x="50950" y="372315"/>
                      <a:pt x="84598" y="383965"/>
                      <a:pt x="129541" y="383965"/>
                    </a:cubicBezTo>
                    <a:lnTo>
                      <a:pt x="178328" y="383965"/>
                    </a:lnTo>
                    <a:lnTo>
                      <a:pt x="178328" y="383669"/>
                    </a:lnTo>
                    <a:cubicBezTo>
                      <a:pt x="187967" y="382368"/>
                      <a:pt x="193230" y="376632"/>
                      <a:pt x="194117" y="366461"/>
                    </a:cubicBezTo>
                    <a:lnTo>
                      <a:pt x="199143" y="310578"/>
                    </a:lnTo>
                    <a:cubicBezTo>
                      <a:pt x="200030" y="300466"/>
                      <a:pt x="192343" y="292187"/>
                      <a:pt x="181994" y="292187"/>
                    </a:cubicBezTo>
                    <a:lnTo>
                      <a:pt x="154792" y="292187"/>
                    </a:lnTo>
                    <a:cubicBezTo>
                      <a:pt x="137170" y="292187"/>
                      <a:pt x="124810" y="288461"/>
                      <a:pt x="117832" y="280951"/>
                    </a:cubicBezTo>
                    <a:cubicBezTo>
                      <a:pt x="110795" y="273441"/>
                      <a:pt x="108134" y="260786"/>
                      <a:pt x="109731" y="242986"/>
                    </a:cubicBezTo>
                    <a:lnTo>
                      <a:pt x="118897" y="140919"/>
                    </a:lnTo>
                    <a:cubicBezTo>
                      <a:pt x="120434" y="123119"/>
                      <a:pt x="125461" y="110464"/>
                      <a:pt x="133799" y="103013"/>
                    </a:cubicBezTo>
                    <a:cubicBezTo>
                      <a:pt x="142137" y="95503"/>
                      <a:pt x="155147" y="91719"/>
                      <a:pt x="172828" y="91719"/>
                    </a:cubicBezTo>
                    <a:lnTo>
                      <a:pt x="195181" y="91719"/>
                    </a:lnTo>
                    <a:lnTo>
                      <a:pt x="230899" y="91719"/>
                    </a:lnTo>
                    <a:lnTo>
                      <a:pt x="317059" y="91719"/>
                    </a:lnTo>
                    <a:cubicBezTo>
                      <a:pt x="334031" y="91719"/>
                      <a:pt x="350589" y="82908"/>
                      <a:pt x="360405" y="68597"/>
                    </a:cubicBezTo>
                    <a:lnTo>
                      <a:pt x="390209" y="25310"/>
                    </a:lnTo>
                    <a:close/>
                  </a:path>
                </a:pathLst>
              </a:custGeom>
              <a:solidFill>
                <a:schemeClr val="accent1"/>
              </a:solidFill>
              <a:ln w="5914" cap="flat">
                <a:noFill/>
                <a:prstDash val="solid"/>
                <a:miter/>
              </a:ln>
            </p:spPr>
            <p:txBody>
              <a:bodyPr rtlCol="0" anchor="ctr"/>
              <a:lstStyle/>
              <a:p>
                <a:endParaRPr lang="en-GB" dirty="0"/>
              </a:p>
            </p:txBody>
          </p:sp>
          <p:sp>
            <p:nvSpPr>
              <p:cNvPr id="70" name="Freeform: Shape 67">
                <a:extLst>
                  <a:ext uri="{FF2B5EF4-FFF2-40B4-BE49-F238E27FC236}">
                    <a16:creationId xmlns:a16="http://schemas.microsoft.com/office/drawing/2014/main" id="{E19947C8-44B3-F242-89D5-751A08DB0CED}"/>
                  </a:ext>
                </a:extLst>
              </p:cNvPr>
              <p:cNvSpPr/>
              <p:nvPr/>
            </p:nvSpPr>
            <p:spPr>
              <a:xfrm>
                <a:off x="4762501" y="1963410"/>
                <a:ext cx="396206" cy="378465"/>
              </a:xfrm>
              <a:custGeom>
                <a:avLst/>
                <a:gdLst>
                  <a:gd name="connsiteX0" fmla="*/ 3192 w 396206"/>
                  <a:gd name="connsiteY0" fmla="*/ 358655 h 378465"/>
                  <a:gd name="connsiteX1" fmla="*/ 15788 w 396206"/>
                  <a:gd name="connsiteY1" fmla="*/ 383965 h 378465"/>
                  <a:gd name="connsiteX2" fmla="*/ 139440 w 396206"/>
                  <a:gd name="connsiteY2" fmla="*/ 383965 h 378465"/>
                  <a:gd name="connsiteX3" fmla="*/ 193135 w 396206"/>
                  <a:gd name="connsiteY3" fmla="*/ 383965 h 378465"/>
                  <a:gd name="connsiteX4" fmla="*/ 232578 w 396206"/>
                  <a:gd name="connsiteY4" fmla="*/ 383965 h 378465"/>
                  <a:gd name="connsiteX5" fmla="*/ 339849 w 396206"/>
                  <a:gd name="connsiteY5" fmla="*/ 348897 h 378465"/>
                  <a:gd name="connsiteX6" fmla="*/ 385502 w 396206"/>
                  <a:gd name="connsiteY6" fmla="*/ 248900 h 378465"/>
                  <a:gd name="connsiteX7" fmla="*/ 385502 w 396206"/>
                  <a:gd name="connsiteY7" fmla="*/ 248900 h 378465"/>
                  <a:gd name="connsiteX8" fmla="*/ 395732 w 396206"/>
                  <a:gd name="connsiteY8" fmla="*/ 135065 h 378465"/>
                  <a:gd name="connsiteX9" fmla="*/ 395673 w 396206"/>
                  <a:gd name="connsiteY9" fmla="*/ 135065 h 378465"/>
                  <a:gd name="connsiteX10" fmla="*/ 367939 w 396206"/>
                  <a:gd name="connsiteY10" fmla="*/ 35008 h 378465"/>
                  <a:gd name="connsiteX11" fmla="*/ 266936 w 396206"/>
                  <a:gd name="connsiteY11" fmla="*/ 0 h 378465"/>
                  <a:gd name="connsiteX12" fmla="*/ 218149 w 396206"/>
                  <a:gd name="connsiteY12" fmla="*/ 0 h 378465"/>
                  <a:gd name="connsiteX13" fmla="*/ 218149 w 396206"/>
                  <a:gd name="connsiteY13" fmla="*/ 296 h 378465"/>
                  <a:gd name="connsiteX14" fmla="*/ 202360 w 396206"/>
                  <a:gd name="connsiteY14" fmla="*/ 17504 h 378465"/>
                  <a:gd name="connsiteX15" fmla="*/ 197333 w 396206"/>
                  <a:gd name="connsiteY15" fmla="*/ 73387 h 378465"/>
                  <a:gd name="connsiteX16" fmla="*/ 214483 w 396206"/>
                  <a:gd name="connsiteY16" fmla="*/ 91778 h 378465"/>
                  <a:gd name="connsiteX17" fmla="*/ 241685 w 396206"/>
                  <a:gd name="connsiteY17" fmla="*/ 91778 h 378465"/>
                  <a:gd name="connsiteX18" fmla="*/ 278644 w 396206"/>
                  <a:gd name="connsiteY18" fmla="*/ 103013 h 378465"/>
                  <a:gd name="connsiteX19" fmla="*/ 286746 w 396206"/>
                  <a:gd name="connsiteY19" fmla="*/ 140978 h 378465"/>
                  <a:gd name="connsiteX20" fmla="*/ 277580 w 396206"/>
                  <a:gd name="connsiteY20" fmla="*/ 243046 h 378465"/>
                  <a:gd name="connsiteX21" fmla="*/ 262678 w 396206"/>
                  <a:gd name="connsiteY21" fmla="*/ 281010 h 378465"/>
                  <a:gd name="connsiteX22" fmla="*/ 223649 w 396206"/>
                  <a:gd name="connsiteY22" fmla="*/ 292246 h 378465"/>
                  <a:gd name="connsiteX23" fmla="*/ 201295 w 396206"/>
                  <a:gd name="connsiteY23" fmla="*/ 292246 h 378465"/>
                  <a:gd name="connsiteX24" fmla="*/ 165578 w 396206"/>
                  <a:gd name="connsiteY24" fmla="*/ 292246 h 378465"/>
                  <a:gd name="connsiteX25" fmla="*/ 76343 w 396206"/>
                  <a:gd name="connsiteY25" fmla="*/ 292246 h 378465"/>
                  <a:gd name="connsiteX26" fmla="*/ 32937 w 396206"/>
                  <a:gd name="connsiteY26" fmla="*/ 315368 h 378465"/>
                  <a:gd name="connsiteX27" fmla="*/ 3192 w 396206"/>
                  <a:gd name="connsiteY27" fmla="*/ 358655 h 378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6206" h="378465">
                    <a:moveTo>
                      <a:pt x="3192" y="358655"/>
                    </a:moveTo>
                    <a:cubicBezTo>
                      <a:pt x="-4495" y="369831"/>
                      <a:pt x="2483" y="383965"/>
                      <a:pt x="15788" y="383965"/>
                    </a:cubicBezTo>
                    <a:lnTo>
                      <a:pt x="139440" y="383965"/>
                    </a:lnTo>
                    <a:lnTo>
                      <a:pt x="193135" y="383965"/>
                    </a:lnTo>
                    <a:lnTo>
                      <a:pt x="232578" y="383965"/>
                    </a:lnTo>
                    <a:cubicBezTo>
                      <a:pt x="277580" y="383965"/>
                      <a:pt x="313298" y="372315"/>
                      <a:pt x="339849" y="348897"/>
                    </a:cubicBezTo>
                    <a:cubicBezTo>
                      <a:pt x="366224" y="325717"/>
                      <a:pt x="381421" y="292364"/>
                      <a:pt x="385502" y="248900"/>
                    </a:cubicBezTo>
                    <a:lnTo>
                      <a:pt x="385502" y="248900"/>
                    </a:lnTo>
                    <a:lnTo>
                      <a:pt x="395732" y="135065"/>
                    </a:lnTo>
                    <a:lnTo>
                      <a:pt x="395673" y="135065"/>
                    </a:lnTo>
                    <a:cubicBezTo>
                      <a:pt x="399399" y="91600"/>
                      <a:pt x="390173" y="58189"/>
                      <a:pt x="367939" y="35008"/>
                    </a:cubicBezTo>
                    <a:cubicBezTo>
                      <a:pt x="345526" y="11650"/>
                      <a:pt x="311878" y="0"/>
                      <a:pt x="266936" y="0"/>
                    </a:cubicBezTo>
                    <a:lnTo>
                      <a:pt x="218149" y="0"/>
                    </a:lnTo>
                    <a:lnTo>
                      <a:pt x="218149" y="296"/>
                    </a:lnTo>
                    <a:cubicBezTo>
                      <a:pt x="208510" y="1597"/>
                      <a:pt x="203247" y="7333"/>
                      <a:pt x="202360" y="17504"/>
                    </a:cubicBezTo>
                    <a:lnTo>
                      <a:pt x="197333" y="73387"/>
                    </a:lnTo>
                    <a:cubicBezTo>
                      <a:pt x="196446" y="83499"/>
                      <a:pt x="204075" y="91778"/>
                      <a:pt x="214483" y="91778"/>
                    </a:cubicBezTo>
                    <a:lnTo>
                      <a:pt x="241685" y="91778"/>
                    </a:lnTo>
                    <a:cubicBezTo>
                      <a:pt x="259307" y="91778"/>
                      <a:pt x="271666" y="95503"/>
                      <a:pt x="278644" y="103013"/>
                    </a:cubicBezTo>
                    <a:cubicBezTo>
                      <a:pt x="285622" y="110524"/>
                      <a:pt x="288342" y="123179"/>
                      <a:pt x="286746" y="140978"/>
                    </a:cubicBezTo>
                    <a:lnTo>
                      <a:pt x="277580" y="243046"/>
                    </a:lnTo>
                    <a:cubicBezTo>
                      <a:pt x="275983" y="260845"/>
                      <a:pt x="271016" y="273500"/>
                      <a:pt x="262678" y="281010"/>
                    </a:cubicBezTo>
                    <a:cubicBezTo>
                      <a:pt x="254340" y="288520"/>
                      <a:pt x="241330" y="292246"/>
                      <a:pt x="223649" y="292246"/>
                    </a:cubicBezTo>
                    <a:lnTo>
                      <a:pt x="201295" y="292246"/>
                    </a:lnTo>
                    <a:lnTo>
                      <a:pt x="165578" y="292246"/>
                    </a:lnTo>
                    <a:lnTo>
                      <a:pt x="76343" y="292246"/>
                    </a:lnTo>
                    <a:cubicBezTo>
                      <a:pt x="59371" y="292246"/>
                      <a:pt x="42813" y="301057"/>
                      <a:pt x="32937" y="315368"/>
                    </a:cubicBezTo>
                    <a:lnTo>
                      <a:pt x="3192" y="358655"/>
                    </a:lnTo>
                    <a:close/>
                  </a:path>
                </a:pathLst>
              </a:custGeom>
              <a:solidFill>
                <a:schemeClr val="accent1"/>
              </a:solidFill>
              <a:ln w="5914" cap="flat">
                <a:noFill/>
                <a:prstDash val="solid"/>
                <a:miter/>
              </a:ln>
            </p:spPr>
            <p:txBody>
              <a:bodyPr rtlCol="0" anchor="ctr"/>
              <a:lstStyle/>
              <a:p>
                <a:endParaRPr lang="en-GB"/>
              </a:p>
            </p:txBody>
          </p:sp>
          <p:sp>
            <p:nvSpPr>
              <p:cNvPr id="71" name="Freeform: Shape 68">
                <a:extLst>
                  <a:ext uri="{FF2B5EF4-FFF2-40B4-BE49-F238E27FC236}">
                    <a16:creationId xmlns:a16="http://schemas.microsoft.com/office/drawing/2014/main" id="{DF1DC297-1D09-5B44-9243-DBFB53C439B4}"/>
                  </a:ext>
                </a:extLst>
              </p:cNvPr>
              <p:cNvSpPr/>
              <p:nvPr/>
            </p:nvSpPr>
            <p:spPr>
              <a:xfrm>
                <a:off x="5205116" y="1810960"/>
                <a:ext cx="354812" cy="532216"/>
              </a:xfrm>
              <a:custGeom>
                <a:avLst/>
                <a:gdLst>
                  <a:gd name="connsiteX0" fmla="*/ 295747 w 354811"/>
                  <a:gd name="connsiteY0" fmla="*/ 536356 h 532216"/>
                  <a:gd name="connsiteX1" fmla="*/ 16510 w 354811"/>
                  <a:gd name="connsiteY1" fmla="*/ 536356 h 532216"/>
                  <a:gd name="connsiteX2" fmla="*/ 130 w 354811"/>
                  <a:gd name="connsiteY2" fmla="*/ 518852 h 532216"/>
                  <a:gd name="connsiteX3" fmla="*/ 45013 w 354811"/>
                  <a:gd name="connsiteY3" fmla="*/ 17504 h 532216"/>
                  <a:gd name="connsiteX4" fmla="*/ 64528 w 354811"/>
                  <a:gd name="connsiteY4" fmla="*/ 0 h 532216"/>
                  <a:gd name="connsiteX5" fmla="*/ 343764 w 354811"/>
                  <a:gd name="connsiteY5" fmla="*/ 0 h 532216"/>
                  <a:gd name="connsiteX6" fmla="*/ 359258 w 354811"/>
                  <a:gd name="connsiteY6" fmla="*/ 17504 h 532216"/>
                  <a:gd name="connsiteX7" fmla="*/ 354172 w 354811"/>
                  <a:gd name="connsiteY7" fmla="*/ 74215 h 532216"/>
                  <a:gd name="connsiteX8" fmla="*/ 335545 w 354811"/>
                  <a:gd name="connsiteY8" fmla="*/ 91719 h 532216"/>
                  <a:gd name="connsiteX9" fmla="*/ 157075 w 354811"/>
                  <a:gd name="connsiteY9" fmla="*/ 91719 h 532216"/>
                  <a:gd name="connsiteX10" fmla="*/ 146016 w 354811"/>
                  <a:gd name="connsiteY10" fmla="*/ 100885 h 532216"/>
                  <a:gd name="connsiteX11" fmla="*/ 136318 w 354811"/>
                  <a:gd name="connsiteY11" fmla="*/ 209398 h 532216"/>
                  <a:gd name="connsiteX12" fmla="*/ 145720 w 354811"/>
                  <a:gd name="connsiteY12" fmla="*/ 218564 h 532216"/>
                  <a:gd name="connsiteX13" fmla="*/ 291725 w 354811"/>
                  <a:gd name="connsiteY13" fmla="*/ 218564 h 532216"/>
                  <a:gd name="connsiteX14" fmla="*/ 308106 w 354811"/>
                  <a:gd name="connsiteY14" fmla="*/ 236068 h 532216"/>
                  <a:gd name="connsiteX15" fmla="*/ 303020 w 354811"/>
                  <a:gd name="connsiteY15" fmla="*/ 292778 h 532216"/>
                  <a:gd name="connsiteX16" fmla="*/ 283565 w 354811"/>
                  <a:gd name="connsiteY16" fmla="*/ 310282 h 532216"/>
                  <a:gd name="connsiteX17" fmla="*/ 137501 w 354811"/>
                  <a:gd name="connsiteY17" fmla="*/ 310282 h 532216"/>
                  <a:gd name="connsiteX18" fmla="*/ 126442 w 354811"/>
                  <a:gd name="connsiteY18" fmla="*/ 319448 h 532216"/>
                  <a:gd name="connsiteX19" fmla="*/ 116035 w 354811"/>
                  <a:gd name="connsiteY19" fmla="*/ 435412 h 532216"/>
                  <a:gd name="connsiteX20" fmla="*/ 125437 w 354811"/>
                  <a:gd name="connsiteY20" fmla="*/ 444578 h 532216"/>
                  <a:gd name="connsiteX21" fmla="*/ 303907 w 354811"/>
                  <a:gd name="connsiteY21" fmla="*/ 444578 h 532216"/>
                  <a:gd name="connsiteX22" fmla="*/ 319401 w 354811"/>
                  <a:gd name="connsiteY22" fmla="*/ 462082 h 532216"/>
                  <a:gd name="connsiteX23" fmla="*/ 314315 w 354811"/>
                  <a:gd name="connsiteY23" fmla="*/ 518793 h 532216"/>
                  <a:gd name="connsiteX24" fmla="*/ 295747 w 354811"/>
                  <a:gd name="connsiteY24" fmla="*/ 536356 h 532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4811" h="532216">
                    <a:moveTo>
                      <a:pt x="295747" y="536356"/>
                    </a:moveTo>
                    <a:lnTo>
                      <a:pt x="16510" y="536356"/>
                    </a:lnTo>
                    <a:cubicBezTo>
                      <a:pt x="4565" y="536356"/>
                      <a:pt x="-935" y="530502"/>
                      <a:pt x="130" y="518852"/>
                    </a:cubicBezTo>
                    <a:lnTo>
                      <a:pt x="45013" y="17504"/>
                    </a:lnTo>
                    <a:cubicBezTo>
                      <a:pt x="46078" y="5854"/>
                      <a:pt x="52582" y="0"/>
                      <a:pt x="64528" y="0"/>
                    </a:cubicBezTo>
                    <a:lnTo>
                      <a:pt x="343764" y="0"/>
                    </a:lnTo>
                    <a:cubicBezTo>
                      <a:pt x="355118" y="0"/>
                      <a:pt x="360322" y="5854"/>
                      <a:pt x="359258" y="17504"/>
                    </a:cubicBezTo>
                    <a:lnTo>
                      <a:pt x="354172" y="74215"/>
                    </a:lnTo>
                    <a:cubicBezTo>
                      <a:pt x="353108" y="85864"/>
                      <a:pt x="346899" y="91719"/>
                      <a:pt x="335545" y="91719"/>
                    </a:cubicBezTo>
                    <a:lnTo>
                      <a:pt x="157075" y="91719"/>
                    </a:lnTo>
                    <a:cubicBezTo>
                      <a:pt x="150215" y="91719"/>
                      <a:pt x="146548" y="94794"/>
                      <a:pt x="146016" y="100885"/>
                    </a:cubicBezTo>
                    <a:lnTo>
                      <a:pt x="136318" y="209398"/>
                    </a:lnTo>
                    <a:cubicBezTo>
                      <a:pt x="135786" y="215489"/>
                      <a:pt x="138920" y="218564"/>
                      <a:pt x="145720" y="218564"/>
                    </a:cubicBezTo>
                    <a:lnTo>
                      <a:pt x="291725" y="218564"/>
                    </a:lnTo>
                    <a:cubicBezTo>
                      <a:pt x="303671" y="218564"/>
                      <a:pt x="309111" y="224418"/>
                      <a:pt x="308106" y="236068"/>
                    </a:cubicBezTo>
                    <a:lnTo>
                      <a:pt x="303020" y="292778"/>
                    </a:lnTo>
                    <a:cubicBezTo>
                      <a:pt x="301956" y="304428"/>
                      <a:pt x="295510" y="310282"/>
                      <a:pt x="283565" y="310282"/>
                    </a:cubicBezTo>
                    <a:lnTo>
                      <a:pt x="137501" y="310282"/>
                    </a:lnTo>
                    <a:cubicBezTo>
                      <a:pt x="130700" y="310282"/>
                      <a:pt x="126975" y="313357"/>
                      <a:pt x="126442" y="319448"/>
                    </a:cubicBezTo>
                    <a:lnTo>
                      <a:pt x="116035" y="435412"/>
                    </a:lnTo>
                    <a:cubicBezTo>
                      <a:pt x="115502" y="441503"/>
                      <a:pt x="118637" y="444578"/>
                      <a:pt x="125437" y="444578"/>
                    </a:cubicBezTo>
                    <a:lnTo>
                      <a:pt x="303907" y="444578"/>
                    </a:lnTo>
                    <a:cubicBezTo>
                      <a:pt x="315320" y="444578"/>
                      <a:pt x="320465" y="450433"/>
                      <a:pt x="319401" y="462082"/>
                    </a:cubicBezTo>
                    <a:lnTo>
                      <a:pt x="314315" y="518793"/>
                    </a:lnTo>
                    <a:cubicBezTo>
                      <a:pt x="313310" y="530561"/>
                      <a:pt x="307101" y="536356"/>
                      <a:pt x="295747" y="536356"/>
                    </a:cubicBezTo>
                  </a:path>
                </a:pathLst>
              </a:custGeom>
              <a:grpFill/>
              <a:ln w="5914" cap="flat">
                <a:noFill/>
                <a:prstDash val="solid"/>
                <a:miter/>
              </a:ln>
            </p:spPr>
            <p:txBody>
              <a:bodyPr rtlCol="0" anchor="ctr"/>
              <a:lstStyle/>
              <a:p>
                <a:endParaRPr lang="en-GB"/>
              </a:p>
            </p:txBody>
          </p:sp>
          <p:sp>
            <p:nvSpPr>
              <p:cNvPr id="72" name="Freeform: Shape 69">
                <a:extLst>
                  <a:ext uri="{FF2B5EF4-FFF2-40B4-BE49-F238E27FC236}">
                    <a16:creationId xmlns:a16="http://schemas.microsoft.com/office/drawing/2014/main" id="{83A1EB46-7CEF-BF48-95B2-8DED6C5E9427}"/>
                  </a:ext>
                </a:extLst>
              </p:cNvPr>
              <p:cNvSpPr/>
              <p:nvPr/>
            </p:nvSpPr>
            <p:spPr>
              <a:xfrm>
                <a:off x="5579270" y="1810960"/>
                <a:ext cx="396206" cy="532216"/>
              </a:xfrm>
              <a:custGeom>
                <a:avLst/>
                <a:gdLst>
                  <a:gd name="connsiteX0" fmla="*/ 222709 w 396206"/>
                  <a:gd name="connsiteY0" fmla="*/ 536356 h 532216"/>
                  <a:gd name="connsiteX1" fmla="*/ 129630 w 396206"/>
                  <a:gd name="connsiteY1" fmla="*/ 536356 h 532216"/>
                  <a:gd name="connsiteX2" fmla="*/ 28568 w 396206"/>
                  <a:gd name="connsiteY2" fmla="*/ 501289 h 532216"/>
                  <a:gd name="connsiteX3" fmla="*/ 893 w 396206"/>
                  <a:gd name="connsiteY3" fmla="*/ 400404 h 532216"/>
                  <a:gd name="connsiteX4" fmla="*/ 24606 w 396206"/>
                  <a:gd name="connsiteY4" fmla="*/ 135952 h 532216"/>
                  <a:gd name="connsiteX5" fmla="*/ 70377 w 396206"/>
                  <a:gd name="connsiteY5" fmla="*/ 35008 h 532216"/>
                  <a:gd name="connsiteX6" fmla="*/ 177707 w 396206"/>
                  <a:gd name="connsiteY6" fmla="*/ 0 h 532216"/>
                  <a:gd name="connsiteX7" fmla="*/ 270786 w 396206"/>
                  <a:gd name="connsiteY7" fmla="*/ 0 h 532216"/>
                  <a:gd name="connsiteX8" fmla="*/ 371316 w 396206"/>
                  <a:gd name="connsiteY8" fmla="*/ 35481 h 532216"/>
                  <a:gd name="connsiteX9" fmla="*/ 399464 w 396206"/>
                  <a:gd name="connsiteY9" fmla="*/ 136011 h 532216"/>
                  <a:gd name="connsiteX10" fmla="*/ 395916 w 396206"/>
                  <a:gd name="connsiteY10" fmla="*/ 175217 h 532216"/>
                  <a:gd name="connsiteX11" fmla="*/ 375515 w 396206"/>
                  <a:gd name="connsiteY11" fmla="*/ 193549 h 532216"/>
                  <a:gd name="connsiteX12" fmla="*/ 303843 w 396206"/>
                  <a:gd name="connsiteY12" fmla="*/ 193549 h 532216"/>
                  <a:gd name="connsiteX13" fmla="*/ 287521 w 396206"/>
                  <a:gd name="connsiteY13" fmla="*/ 175217 h 532216"/>
                  <a:gd name="connsiteX14" fmla="*/ 290596 w 396206"/>
                  <a:gd name="connsiteY14" fmla="*/ 141037 h 532216"/>
                  <a:gd name="connsiteX15" fmla="*/ 282436 w 396206"/>
                  <a:gd name="connsiteY15" fmla="*/ 103073 h 532216"/>
                  <a:gd name="connsiteX16" fmla="*/ 244589 w 396206"/>
                  <a:gd name="connsiteY16" fmla="*/ 91837 h 532216"/>
                  <a:gd name="connsiteX17" fmla="*/ 186518 w 396206"/>
                  <a:gd name="connsiteY17" fmla="*/ 91837 h 532216"/>
                  <a:gd name="connsiteX18" fmla="*/ 147489 w 396206"/>
                  <a:gd name="connsiteY18" fmla="*/ 103073 h 532216"/>
                  <a:gd name="connsiteX19" fmla="*/ 132587 w 396206"/>
                  <a:gd name="connsiteY19" fmla="*/ 141037 h 532216"/>
                  <a:gd name="connsiteX20" fmla="*/ 109820 w 396206"/>
                  <a:gd name="connsiteY20" fmla="*/ 395437 h 532216"/>
                  <a:gd name="connsiteX21" fmla="*/ 117921 w 396206"/>
                  <a:gd name="connsiteY21" fmla="*/ 433342 h 532216"/>
                  <a:gd name="connsiteX22" fmla="*/ 154940 w 396206"/>
                  <a:gd name="connsiteY22" fmla="*/ 444578 h 532216"/>
                  <a:gd name="connsiteX23" fmla="*/ 213011 w 396206"/>
                  <a:gd name="connsiteY23" fmla="*/ 444578 h 532216"/>
                  <a:gd name="connsiteX24" fmla="*/ 252868 w 396206"/>
                  <a:gd name="connsiteY24" fmla="*/ 433342 h 532216"/>
                  <a:gd name="connsiteX25" fmla="*/ 267770 w 396206"/>
                  <a:gd name="connsiteY25" fmla="*/ 395437 h 532216"/>
                  <a:gd name="connsiteX26" fmla="*/ 270845 w 396206"/>
                  <a:gd name="connsiteY26" fmla="*/ 361198 h 532216"/>
                  <a:gd name="connsiteX27" fmla="*/ 290419 w 396206"/>
                  <a:gd name="connsiteY27" fmla="*/ 342866 h 532216"/>
                  <a:gd name="connsiteX28" fmla="*/ 362150 w 396206"/>
                  <a:gd name="connsiteY28" fmla="*/ 342866 h 532216"/>
                  <a:gd name="connsiteX29" fmla="*/ 379299 w 396206"/>
                  <a:gd name="connsiteY29" fmla="*/ 361198 h 532216"/>
                  <a:gd name="connsiteX30" fmla="*/ 375810 w 396206"/>
                  <a:gd name="connsiteY30" fmla="*/ 400404 h 532216"/>
                  <a:gd name="connsiteX31" fmla="*/ 329685 w 396206"/>
                  <a:gd name="connsiteY31" fmla="*/ 500875 h 532216"/>
                  <a:gd name="connsiteX32" fmla="*/ 222709 w 396206"/>
                  <a:gd name="connsiteY32" fmla="*/ 536356 h 532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6206" h="532216">
                    <a:moveTo>
                      <a:pt x="222709" y="536356"/>
                    </a:moveTo>
                    <a:lnTo>
                      <a:pt x="129630" y="536356"/>
                    </a:lnTo>
                    <a:cubicBezTo>
                      <a:pt x="84628" y="536356"/>
                      <a:pt x="50980" y="524706"/>
                      <a:pt x="28568" y="501289"/>
                    </a:cubicBezTo>
                    <a:cubicBezTo>
                      <a:pt x="6156" y="477930"/>
                      <a:pt x="-3069" y="444282"/>
                      <a:pt x="893" y="400404"/>
                    </a:cubicBezTo>
                    <a:lnTo>
                      <a:pt x="24606" y="135952"/>
                    </a:lnTo>
                    <a:cubicBezTo>
                      <a:pt x="28568" y="92014"/>
                      <a:pt x="43766" y="58366"/>
                      <a:pt x="70377" y="35008"/>
                    </a:cubicBezTo>
                    <a:cubicBezTo>
                      <a:pt x="96928" y="11709"/>
                      <a:pt x="132705" y="0"/>
                      <a:pt x="177707" y="0"/>
                    </a:cubicBezTo>
                    <a:lnTo>
                      <a:pt x="270786" y="0"/>
                    </a:lnTo>
                    <a:cubicBezTo>
                      <a:pt x="315197" y="0"/>
                      <a:pt x="348726" y="11827"/>
                      <a:pt x="371316" y="35481"/>
                    </a:cubicBezTo>
                    <a:cubicBezTo>
                      <a:pt x="393965" y="59135"/>
                      <a:pt x="403367" y="92606"/>
                      <a:pt x="399464" y="136011"/>
                    </a:cubicBezTo>
                    <a:lnTo>
                      <a:pt x="395916" y="175217"/>
                    </a:lnTo>
                    <a:cubicBezTo>
                      <a:pt x="394852" y="187458"/>
                      <a:pt x="387992" y="193549"/>
                      <a:pt x="375515" y="193549"/>
                    </a:cubicBezTo>
                    <a:lnTo>
                      <a:pt x="303843" y="193549"/>
                    </a:lnTo>
                    <a:cubicBezTo>
                      <a:pt x="291897" y="193549"/>
                      <a:pt x="286457" y="187458"/>
                      <a:pt x="287521" y="175217"/>
                    </a:cubicBezTo>
                    <a:lnTo>
                      <a:pt x="290596" y="141037"/>
                    </a:lnTo>
                    <a:cubicBezTo>
                      <a:pt x="292193" y="123238"/>
                      <a:pt x="289473" y="110583"/>
                      <a:pt x="282436" y="103073"/>
                    </a:cubicBezTo>
                    <a:cubicBezTo>
                      <a:pt x="275458" y="95562"/>
                      <a:pt x="262803" y="91837"/>
                      <a:pt x="244589" y="91837"/>
                    </a:cubicBezTo>
                    <a:lnTo>
                      <a:pt x="186518" y="91837"/>
                    </a:lnTo>
                    <a:cubicBezTo>
                      <a:pt x="168896" y="91837"/>
                      <a:pt x="155886" y="95562"/>
                      <a:pt x="147489" y="103073"/>
                    </a:cubicBezTo>
                    <a:cubicBezTo>
                      <a:pt x="139151" y="110583"/>
                      <a:pt x="134184" y="123238"/>
                      <a:pt x="132587" y="141037"/>
                    </a:cubicBezTo>
                    <a:lnTo>
                      <a:pt x="109820" y="395437"/>
                    </a:lnTo>
                    <a:cubicBezTo>
                      <a:pt x="108223" y="413237"/>
                      <a:pt x="110944" y="425891"/>
                      <a:pt x="117921" y="433342"/>
                    </a:cubicBezTo>
                    <a:cubicBezTo>
                      <a:pt x="124959" y="440853"/>
                      <a:pt x="137259" y="444578"/>
                      <a:pt x="154940" y="444578"/>
                    </a:cubicBezTo>
                    <a:lnTo>
                      <a:pt x="213011" y="444578"/>
                    </a:lnTo>
                    <a:cubicBezTo>
                      <a:pt x="231165" y="444578"/>
                      <a:pt x="244471" y="440853"/>
                      <a:pt x="252868" y="433342"/>
                    </a:cubicBezTo>
                    <a:cubicBezTo>
                      <a:pt x="261206" y="425832"/>
                      <a:pt x="266174" y="413177"/>
                      <a:pt x="267770" y="395437"/>
                    </a:cubicBezTo>
                    <a:lnTo>
                      <a:pt x="270845" y="361198"/>
                    </a:lnTo>
                    <a:cubicBezTo>
                      <a:pt x="271910" y="348957"/>
                      <a:pt x="278474" y="342866"/>
                      <a:pt x="290419" y="342866"/>
                    </a:cubicBezTo>
                    <a:lnTo>
                      <a:pt x="362150" y="342866"/>
                    </a:lnTo>
                    <a:cubicBezTo>
                      <a:pt x="374687" y="342866"/>
                      <a:pt x="380364" y="349016"/>
                      <a:pt x="379299" y="361198"/>
                    </a:cubicBezTo>
                    <a:lnTo>
                      <a:pt x="375810" y="400404"/>
                    </a:lnTo>
                    <a:cubicBezTo>
                      <a:pt x="371907" y="443750"/>
                      <a:pt x="356532" y="477280"/>
                      <a:pt x="329685" y="500875"/>
                    </a:cubicBezTo>
                    <a:cubicBezTo>
                      <a:pt x="302778" y="524529"/>
                      <a:pt x="267120" y="536356"/>
                      <a:pt x="222709" y="536356"/>
                    </a:cubicBezTo>
                  </a:path>
                </a:pathLst>
              </a:custGeom>
              <a:grpFill/>
              <a:ln w="5914" cap="flat">
                <a:noFill/>
                <a:prstDash val="solid"/>
                <a:miter/>
              </a:ln>
            </p:spPr>
            <p:txBody>
              <a:bodyPr rtlCol="0" anchor="ctr"/>
              <a:lstStyle/>
              <a:p>
                <a:endParaRPr lang="en-GB"/>
              </a:p>
            </p:txBody>
          </p:sp>
          <p:sp>
            <p:nvSpPr>
              <p:cNvPr id="73" name="Freeform: Shape 70">
                <a:extLst>
                  <a:ext uri="{FF2B5EF4-FFF2-40B4-BE49-F238E27FC236}">
                    <a16:creationId xmlns:a16="http://schemas.microsoft.com/office/drawing/2014/main" id="{D397A98D-48E4-0748-BC1D-BAA8715937AC}"/>
                  </a:ext>
                </a:extLst>
              </p:cNvPr>
              <p:cNvSpPr/>
              <p:nvPr/>
            </p:nvSpPr>
            <p:spPr>
              <a:xfrm>
                <a:off x="6024908" y="1811019"/>
                <a:ext cx="360725" cy="532216"/>
              </a:xfrm>
              <a:custGeom>
                <a:avLst/>
                <a:gdLst>
                  <a:gd name="connsiteX0" fmla="*/ 173869 w 360725"/>
                  <a:gd name="connsiteY0" fmla="*/ 536297 h 532216"/>
                  <a:gd name="connsiteX1" fmla="*/ 102138 w 360725"/>
                  <a:gd name="connsiteY1" fmla="*/ 536297 h 532216"/>
                  <a:gd name="connsiteX2" fmla="*/ 84929 w 360725"/>
                  <a:gd name="connsiteY2" fmla="*/ 518793 h 532216"/>
                  <a:gd name="connsiteX3" fmla="*/ 122362 w 360725"/>
                  <a:gd name="connsiteY3" fmla="*/ 100885 h 532216"/>
                  <a:gd name="connsiteX4" fmla="*/ 113787 w 360725"/>
                  <a:gd name="connsiteY4" fmla="*/ 91719 h 532216"/>
                  <a:gd name="connsiteX5" fmla="*/ 16510 w 360725"/>
                  <a:gd name="connsiteY5" fmla="*/ 91719 h 532216"/>
                  <a:gd name="connsiteX6" fmla="*/ 130 w 360725"/>
                  <a:gd name="connsiteY6" fmla="*/ 74215 h 532216"/>
                  <a:gd name="connsiteX7" fmla="*/ 5215 w 360725"/>
                  <a:gd name="connsiteY7" fmla="*/ 17504 h 532216"/>
                  <a:gd name="connsiteX8" fmla="*/ 24730 w 360725"/>
                  <a:gd name="connsiteY8" fmla="*/ 0 h 532216"/>
                  <a:gd name="connsiteX9" fmla="*/ 347372 w 360725"/>
                  <a:gd name="connsiteY9" fmla="*/ 0 h 532216"/>
                  <a:gd name="connsiteX10" fmla="*/ 363693 w 360725"/>
                  <a:gd name="connsiteY10" fmla="*/ 17504 h 532216"/>
                  <a:gd name="connsiteX11" fmla="*/ 358607 w 360725"/>
                  <a:gd name="connsiteY11" fmla="*/ 74215 h 532216"/>
                  <a:gd name="connsiteX12" fmla="*/ 339093 w 360725"/>
                  <a:gd name="connsiteY12" fmla="*/ 91719 h 532216"/>
                  <a:gd name="connsiteX13" fmla="*/ 241815 w 360725"/>
                  <a:gd name="connsiteY13" fmla="*/ 91719 h 532216"/>
                  <a:gd name="connsiteX14" fmla="*/ 230757 w 360725"/>
                  <a:gd name="connsiteY14" fmla="*/ 100885 h 532216"/>
                  <a:gd name="connsiteX15" fmla="*/ 193324 w 360725"/>
                  <a:gd name="connsiteY15" fmla="*/ 518793 h 532216"/>
                  <a:gd name="connsiteX16" fmla="*/ 173869 w 360725"/>
                  <a:gd name="connsiteY16" fmla="*/ 536297 h 532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0725" h="532216">
                    <a:moveTo>
                      <a:pt x="173869" y="536297"/>
                    </a:moveTo>
                    <a:lnTo>
                      <a:pt x="102138" y="536297"/>
                    </a:lnTo>
                    <a:cubicBezTo>
                      <a:pt x="89601" y="536297"/>
                      <a:pt x="83865" y="530442"/>
                      <a:pt x="84929" y="518793"/>
                    </a:cubicBezTo>
                    <a:lnTo>
                      <a:pt x="122362" y="100885"/>
                    </a:lnTo>
                    <a:cubicBezTo>
                      <a:pt x="122894" y="94794"/>
                      <a:pt x="120056" y="91719"/>
                      <a:pt x="113787" y="91719"/>
                    </a:cubicBezTo>
                    <a:lnTo>
                      <a:pt x="16510" y="91719"/>
                    </a:lnTo>
                    <a:cubicBezTo>
                      <a:pt x="4565" y="91719"/>
                      <a:pt x="-935" y="85864"/>
                      <a:pt x="130" y="74215"/>
                    </a:cubicBezTo>
                    <a:lnTo>
                      <a:pt x="5215" y="17504"/>
                    </a:lnTo>
                    <a:cubicBezTo>
                      <a:pt x="6280" y="5795"/>
                      <a:pt x="12784" y="0"/>
                      <a:pt x="24730" y="0"/>
                    </a:cubicBezTo>
                    <a:lnTo>
                      <a:pt x="347372" y="0"/>
                    </a:lnTo>
                    <a:cubicBezTo>
                      <a:pt x="359317" y="0"/>
                      <a:pt x="364758" y="5854"/>
                      <a:pt x="363693" y="17504"/>
                    </a:cubicBezTo>
                    <a:lnTo>
                      <a:pt x="358607" y="74215"/>
                    </a:lnTo>
                    <a:cubicBezTo>
                      <a:pt x="357543" y="85864"/>
                      <a:pt x="351097" y="91719"/>
                      <a:pt x="339093" y="91719"/>
                    </a:cubicBezTo>
                    <a:lnTo>
                      <a:pt x="241815" y="91719"/>
                    </a:lnTo>
                    <a:cubicBezTo>
                      <a:pt x="235015" y="91719"/>
                      <a:pt x="231289" y="94794"/>
                      <a:pt x="230757" y="100885"/>
                    </a:cubicBezTo>
                    <a:lnTo>
                      <a:pt x="193324" y="518793"/>
                    </a:lnTo>
                    <a:cubicBezTo>
                      <a:pt x="192319" y="530502"/>
                      <a:pt x="185814" y="536297"/>
                      <a:pt x="173869" y="536297"/>
                    </a:cubicBezTo>
                  </a:path>
                </a:pathLst>
              </a:custGeom>
              <a:grpFill/>
              <a:ln w="5914" cap="flat">
                <a:noFill/>
                <a:prstDash val="solid"/>
                <a:miter/>
              </a:ln>
            </p:spPr>
            <p:txBody>
              <a:bodyPr rtlCol="0" anchor="ctr"/>
              <a:lstStyle/>
              <a:p>
                <a:endParaRPr lang="en-GB"/>
              </a:p>
            </p:txBody>
          </p:sp>
          <p:sp>
            <p:nvSpPr>
              <p:cNvPr id="75" name="Freeform: Shape 71">
                <a:extLst>
                  <a:ext uri="{FF2B5EF4-FFF2-40B4-BE49-F238E27FC236}">
                    <a16:creationId xmlns:a16="http://schemas.microsoft.com/office/drawing/2014/main" id="{CD878DCC-5F59-9340-BBA0-744CC66C415F}"/>
                  </a:ext>
                </a:extLst>
              </p:cNvPr>
              <p:cNvSpPr/>
              <p:nvPr/>
            </p:nvSpPr>
            <p:spPr>
              <a:xfrm>
                <a:off x="6399174" y="1810960"/>
                <a:ext cx="147838" cy="532216"/>
              </a:xfrm>
              <a:custGeom>
                <a:avLst/>
                <a:gdLst>
                  <a:gd name="connsiteX0" fmla="*/ 153173 w 147838"/>
                  <a:gd name="connsiteY0" fmla="*/ 17504 h 532216"/>
                  <a:gd name="connsiteX1" fmla="*/ 108348 w 147838"/>
                  <a:gd name="connsiteY1" fmla="*/ 518793 h 532216"/>
                  <a:gd name="connsiteX2" fmla="*/ 88893 w 147838"/>
                  <a:gd name="connsiteY2" fmla="*/ 536297 h 532216"/>
                  <a:gd name="connsiteX3" fmla="*/ 16452 w 147838"/>
                  <a:gd name="connsiteY3" fmla="*/ 536297 h 532216"/>
                  <a:gd name="connsiteX4" fmla="*/ 131 w 147838"/>
                  <a:gd name="connsiteY4" fmla="*/ 518793 h 532216"/>
                  <a:gd name="connsiteX5" fmla="*/ 44955 w 147838"/>
                  <a:gd name="connsiteY5" fmla="*/ 17504 h 532216"/>
                  <a:gd name="connsiteX6" fmla="*/ 64411 w 147838"/>
                  <a:gd name="connsiteY6" fmla="*/ 0 h 532216"/>
                  <a:gd name="connsiteX7" fmla="*/ 136851 w 147838"/>
                  <a:gd name="connsiteY7" fmla="*/ 0 h 532216"/>
                  <a:gd name="connsiteX8" fmla="*/ 153173 w 147838"/>
                  <a:gd name="connsiteY8" fmla="*/ 17504 h 532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838" h="532216">
                    <a:moveTo>
                      <a:pt x="153173" y="17504"/>
                    </a:moveTo>
                    <a:lnTo>
                      <a:pt x="108348" y="518793"/>
                    </a:lnTo>
                    <a:cubicBezTo>
                      <a:pt x="107343" y="530502"/>
                      <a:pt x="100838" y="536297"/>
                      <a:pt x="88893" y="536297"/>
                    </a:cubicBezTo>
                    <a:lnTo>
                      <a:pt x="16452" y="536297"/>
                    </a:lnTo>
                    <a:cubicBezTo>
                      <a:pt x="4507" y="536297"/>
                      <a:pt x="-934" y="530442"/>
                      <a:pt x="131" y="518793"/>
                    </a:cubicBezTo>
                    <a:lnTo>
                      <a:pt x="44955" y="17504"/>
                    </a:lnTo>
                    <a:cubicBezTo>
                      <a:pt x="46020" y="5854"/>
                      <a:pt x="52465" y="0"/>
                      <a:pt x="64411" y="0"/>
                    </a:cubicBezTo>
                    <a:lnTo>
                      <a:pt x="136851" y="0"/>
                    </a:lnTo>
                    <a:cubicBezTo>
                      <a:pt x="148738" y="0"/>
                      <a:pt x="154237" y="5854"/>
                      <a:pt x="153173" y="17504"/>
                    </a:cubicBezTo>
                  </a:path>
                </a:pathLst>
              </a:custGeom>
              <a:grpFill/>
              <a:ln w="5914" cap="flat">
                <a:noFill/>
                <a:prstDash val="solid"/>
                <a:miter/>
              </a:ln>
            </p:spPr>
            <p:txBody>
              <a:bodyPr rtlCol="0" anchor="ctr"/>
              <a:lstStyle/>
              <a:p>
                <a:endParaRPr lang="en-GB"/>
              </a:p>
            </p:txBody>
          </p:sp>
          <p:sp>
            <p:nvSpPr>
              <p:cNvPr id="76" name="Freeform: Shape 72">
                <a:extLst>
                  <a:ext uri="{FF2B5EF4-FFF2-40B4-BE49-F238E27FC236}">
                    <a16:creationId xmlns:a16="http://schemas.microsoft.com/office/drawing/2014/main" id="{819163D5-F9A5-7449-8E52-6058669DC6CB}"/>
                  </a:ext>
                </a:extLst>
              </p:cNvPr>
              <p:cNvSpPr/>
              <p:nvPr/>
            </p:nvSpPr>
            <p:spPr>
              <a:xfrm>
                <a:off x="7024359" y="1810960"/>
                <a:ext cx="402120" cy="532216"/>
              </a:xfrm>
              <a:custGeom>
                <a:avLst/>
                <a:gdLst>
                  <a:gd name="connsiteX0" fmla="*/ 154822 w 402119"/>
                  <a:gd name="connsiteY0" fmla="*/ 444578 h 532216"/>
                  <a:gd name="connsiteX1" fmla="*/ 215436 w 402119"/>
                  <a:gd name="connsiteY1" fmla="*/ 444578 h 532216"/>
                  <a:gd name="connsiteX2" fmla="*/ 255293 w 402119"/>
                  <a:gd name="connsiteY2" fmla="*/ 433342 h 532216"/>
                  <a:gd name="connsiteX3" fmla="*/ 270195 w 402119"/>
                  <a:gd name="connsiteY3" fmla="*/ 395378 h 532216"/>
                  <a:gd name="connsiteX4" fmla="*/ 292962 w 402119"/>
                  <a:gd name="connsiteY4" fmla="*/ 140978 h 532216"/>
                  <a:gd name="connsiteX5" fmla="*/ 284801 w 402119"/>
                  <a:gd name="connsiteY5" fmla="*/ 103013 h 532216"/>
                  <a:gd name="connsiteX6" fmla="*/ 246955 w 402119"/>
                  <a:gd name="connsiteY6" fmla="*/ 91778 h 532216"/>
                  <a:gd name="connsiteX7" fmla="*/ 186341 w 402119"/>
                  <a:gd name="connsiteY7" fmla="*/ 91778 h 532216"/>
                  <a:gd name="connsiteX8" fmla="*/ 146898 w 402119"/>
                  <a:gd name="connsiteY8" fmla="*/ 103013 h 532216"/>
                  <a:gd name="connsiteX9" fmla="*/ 132410 w 402119"/>
                  <a:gd name="connsiteY9" fmla="*/ 140978 h 532216"/>
                  <a:gd name="connsiteX10" fmla="*/ 109583 w 402119"/>
                  <a:gd name="connsiteY10" fmla="*/ 395378 h 532216"/>
                  <a:gd name="connsiteX11" fmla="*/ 117271 w 402119"/>
                  <a:gd name="connsiteY11" fmla="*/ 433342 h 532216"/>
                  <a:gd name="connsiteX12" fmla="*/ 154822 w 402119"/>
                  <a:gd name="connsiteY12" fmla="*/ 444578 h 532216"/>
                  <a:gd name="connsiteX13" fmla="*/ 225193 w 402119"/>
                  <a:gd name="connsiteY13" fmla="*/ 536356 h 532216"/>
                  <a:gd name="connsiteX14" fmla="*/ 129571 w 402119"/>
                  <a:gd name="connsiteY14" fmla="*/ 536356 h 532216"/>
                  <a:gd name="connsiteX15" fmla="*/ 28568 w 402119"/>
                  <a:gd name="connsiteY15" fmla="*/ 501348 h 532216"/>
                  <a:gd name="connsiteX16" fmla="*/ 893 w 402119"/>
                  <a:gd name="connsiteY16" fmla="*/ 400404 h 532216"/>
                  <a:gd name="connsiteX17" fmla="*/ 24547 w 402119"/>
                  <a:gd name="connsiteY17" fmla="*/ 135952 h 532216"/>
                  <a:gd name="connsiteX18" fmla="*/ 70258 w 402119"/>
                  <a:gd name="connsiteY18" fmla="*/ 35008 h 532216"/>
                  <a:gd name="connsiteX19" fmla="*/ 177589 w 402119"/>
                  <a:gd name="connsiteY19" fmla="*/ 0 h 532216"/>
                  <a:gd name="connsiteX20" fmla="*/ 273211 w 402119"/>
                  <a:gd name="connsiteY20" fmla="*/ 0 h 532216"/>
                  <a:gd name="connsiteX21" fmla="*/ 374214 w 402119"/>
                  <a:gd name="connsiteY21" fmla="*/ 35067 h 532216"/>
                  <a:gd name="connsiteX22" fmla="*/ 401889 w 402119"/>
                  <a:gd name="connsiteY22" fmla="*/ 136011 h 532216"/>
                  <a:gd name="connsiteX23" fmla="*/ 378235 w 402119"/>
                  <a:gd name="connsiteY23" fmla="*/ 400463 h 532216"/>
                  <a:gd name="connsiteX24" fmla="*/ 332464 w 402119"/>
                  <a:gd name="connsiteY24" fmla="*/ 501407 h 532216"/>
                  <a:gd name="connsiteX25" fmla="*/ 225193 w 402119"/>
                  <a:gd name="connsiteY25" fmla="*/ 536356 h 532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02119" h="532216">
                    <a:moveTo>
                      <a:pt x="154822" y="444578"/>
                    </a:moveTo>
                    <a:lnTo>
                      <a:pt x="215436" y="444578"/>
                    </a:lnTo>
                    <a:cubicBezTo>
                      <a:pt x="233590" y="444578"/>
                      <a:pt x="246895" y="440853"/>
                      <a:pt x="255293" y="433342"/>
                    </a:cubicBezTo>
                    <a:cubicBezTo>
                      <a:pt x="263631" y="425832"/>
                      <a:pt x="268657" y="413177"/>
                      <a:pt x="270195" y="395378"/>
                    </a:cubicBezTo>
                    <a:lnTo>
                      <a:pt x="292962" y="140978"/>
                    </a:lnTo>
                    <a:cubicBezTo>
                      <a:pt x="294558" y="123179"/>
                      <a:pt x="291838" y="110524"/>
                      <a:pt x="284801" y="103013"/>
                    </a:cubicBezTo>
                    <a:cubicBezTo>
                      <a:pt x="277823" y="95503"/>
                      <a:pt x="265168" y="91778"/>
                      <a:pt x="246955" y="91778"/>
                    </a:cubicBezTo>
                    <a:lnTo>
                      <a:pt x="186341" y="91778"/>
                    </a:lnTo>
                    <a:cubicBezTo>
                      <a:pt x="168127" y="91778"/>
                      <a:pt x="154999" y="95562"/>
                      <a:pt x="146898" y="103013"/>
                    </a:cubicBezTo>
                    <a:cubicBezTo>
                      <a:pt x="138796" y="110524"/>
                      <a:pt x="134006" y="123179"/>
                      <a:pt x="132410" y="140978"/>
                    </a:cubicBezTo>
                    <a:lnTo>
                      <a:pt x="109583" y="395378"/>
                    </a:lnTo>
                    <a:cubicBezTo>
                      <a:pt x="107987" y="413177"/>
                      <a:pt x="110529" y="425832"/>
                      <a:pt x="117271" y="433342"/>
                    </a:cubicBezTo>
                    <a:cubicBezTo>
                      <a:pt x="124131" y="440853"/>
                      <a:pt x="136608" y="444578"/>
                      <a:pt x="154822" y="444578"/>
                    </a:cubicBezTo>
                    <a:moveTo>
                      <a:pt x="225193" y="536356"/>
                    </a:moveTo>
                    <a:lnTo>
                      <a:pt x="129571" y="536356"/>
                    </a:lnTo>
                    <a:cubicBezTo>
                      <a:pt x="84628" y="536356"/>
                      <a:pt x="50921" y="524706"/>
                      <a:pt x="28568" y="501348"/>
                    </a:cubicBezTo>
                    <a:cubicBezTo>
                      <a:pt x="6156" y="477990"/>
                      <a:pt x="-3069" y="444342"/>
                      <a:pt x="893" y="400404"/>
                    </a:cubicBezTo>
                    <a:lnTo>
                      <a:pt x="24547" y="135952"/>
                    </a:lnTo>
                    <a:cubicBezTo>
                      <a:pt x="28509" y="92014"/>
                      <a:pt x="43707" y="58366"/>
                      <a:pt x="70258" y="35008"/>
                    </a:cubicBezTo>
                    <a:cubicBezTo>
                      <a:pt x="96810" y="11709"/>
                      <a:pt x="132587" y="0"/>
                      <a:pt x="177589" y="0"/>
                    </a:cubicBezTo>
                    <a:lnTo>
                      <a:pt x="273211" y="0"/>
                    </a:lnTo>
                    <a:cubicBezTo>
                      <a:pt x="318153" y="0"/>
                      <a:pt x="351860" y="11709"/>
                      <a:pt x="374214" y="35067"/>
                    </a:cubicBezTo>
                    <a:cubicBezTo>
                      <a:pt x="396626" y="58426"/>
                      <a:pt x="405851" y="92073"/>
                      <a:pt x="401889" y="136011"/>
                    </a:cubicBezTo>
                    <a:lnTo>
                      <a:pt x="378235" y="400463"/>
                    </a:lnTo>
                    <a:cubicBezTo>
                      <a:pt x="374273" y="444401"/>
                      <a:pt x="359016" y="478049"/>
                      <a:pt x="332464" y="501407"/>
                    </a:cubicBezTo>
                    <a:cubicBezTo>
                      <a:pt x="305912" y="524706"/>
                      <a:pt x="270136" y="536356"/>
                      <a:pt x="225193" y="536356"/>
                    </a:cubicBezTo>
                  </a:path>
                </a:pathLst>
              </a:custGeom>
              <a:grpFill/>
              <a:ln w="5914" cap="flat">
                <a:noFill/>
                <a:prstDash val="solid"/>
                <a:miter/>
              </a:ln>
            </p:spPr>
            <p:txBody>
              <a:bodyPr rtlCol="0" anchor="ctr"/>
              <a:lstStyle/>
              <a:p>
                <a:endParaRPr lang="en-GB"/>
              </a:p>
            </p:txBody>
          </p:sp>
          <p:sp>
            <p:nvSpPr>
              <p:cNvPr id="77" name="Freeform: Shape 73">
                <a:extLst>
                  <a:ext uri="{FF2B5EF4-FFF2-40B4-BE49-F238E27FC236}">
                    <a16:creationId xmlns:a16="http://schemas.microsoft.com/office/drawing/2014/main" id="{17FE1518-ED38-D945-906E-0C285102A128}"/>
                  </a:ext>
                </a:extLst>
              </p:cNvPr>
              <p:cNvSpPr/>
              <p:nvPr/>
            </p:nvSpPr>
            <p:spPr>
              <a:xfrm>
                <a:off x="6585161" y="1810960"/>
                <a:ext cx="396206" cy="532216"/>
              </a:xfrm>
              <a:custGeom>
                <a:avLst/>
                <a:gdLst>
                  <a:gd name="connsiteX0" fmla="*/ 301536 w 396206"/>
                  <a:gd name="connsiteY0" fmla="*/ 179357 h 532216"/>
                  <a:gd name="connsiteX1" fmla="*/ 374095 w 396206"/>
                  <a:gd name="connsiteY1" fmla="*/ 179357 h 532216"/>
                  <a:gd name="connsiteX2" fmla="*/ 393669 w 396206"/>
                  <a:gd name="connsiteY2" fmla="*/ 161025 h 532216"/>
                  <a:gd name="connsiteX3" fmla="*/ 395916 w 396206"/>
                  <a:gd name="connsiteY3" fmla="*/ 136011 h 532216"/>
                  <a:gd name="connsiteX4" fmla="*/ 368241 w 396206"/>
                  <a:gd name="connsiteY4" fmla="*/ 35481 h 532216"/>
                  <a:gd name="connsiteX5" fmla="*/ 268125 w 396206"/>
                  <a:gd name="connsiteY5" fmla="*/ 0 h 532216"/>
                  <a:gd name="connsiteX6" fmla="*/ 177648 w 396206"/>
                  <a:gd name="connsiteY6" fmla="*/ 0 h 532216"/>
                  <a:gd name="connsiteX7" fmla="*/ 70317 w 396206"/>
                  <a:gd name="connsiteY7" fmla="*/ 35008 h 532216"/>
                  <a:gd name="connsiteX8" fmla="*/ 24547 w 396206"/>
                  <a:gd name="connsiteY8" fmla="*/ 135952 h 532216"/>
                  <a:gd name="connsiteX9" fmla="*/ 893 w 396206"/>
                  <a:gd name="connsiteY9" fmla="*/ 400345 h 532216"/>
                  <a:gd name="connsiteX10" fmla="*/ 28568 w 396206"/>
                  <a:gd name="connsiteY10" fmla="*/ 501289 h 532216"/>
                  <a:gd name="connsiteX11" fmla="*/ 129571 w 396206"/>
                  <a:gd name="connsiteY11" fmla="*/ 536297 h 532216"/>
                  <a:gd name="connsiteX12" fmla="*/ 220107 w 396206"/>
                  <a:gd name="connsiteY12" fmla="*/ 536297 h 532216"/>
                  <a:gd name="connsiteX13" fmla="*/ 326610 w 396206"/>
                  <a:gd name="connsiteY13" fmla="*/ 500816 h 532216"/>
                  <a:gd name="connsiteX14" fmla="*/ 372321 w 396206"/>
                  <a:gd name="connsiteY14" fmla="*/ 400286 h 532216"/>
                  <a:gd name="connsiteX15" fmla="*/ 384799 w 396206"/>
                  <a:gd name="connsiteY15" fmla="*/ 261023 h 532216"/>
                  <a:gd name="connsiteX16" fmla="*/ 366881 w 396206"/>
                  <a:gd name="connsiteY16" fmla="*/ 241804 h 532216"/>
                  <a:gd name="connsiteX17" fmla="*/ 217446 w 396206"/>
                  <a:gd name="connsiteY17" fmla="*/ 241804 h 532216"/>
                  <a:gd name="connsiteX18" fmla="*/ 197813 w 396206"/>
                  <a:gd name="connsiteY18" fmla="*/ 241804 h 532216"/>
                  <a:gd name="connsiteX19" fmla="*/ 180723 w 396206"/>
                  <a:gd name="connsiteY19" fmla="*/ 267054 h 532216"/>
                  <a:gd name="connsiteX20" fmla="*/ 202781 w 396206"/>
                  <a:gd name="connsiteY20" fmla="*/ 310401 h 532216"/>
                  <a:gd name="connsiteX21" fmla="*/ 242046 w 396206"/>
                  <a:gd name="connsiteY21" fmla="*/ 333522 h 532216"/>
                  <a:gd name="connsiteX22" fmla="*/ 260496 w 396206"/>
                  <a:gd name="connsiteY22" fmla="*/ 333522 h 532216"/>
                  <a:gd name="connsiteX23" fmla="*/ 269071 w 396206"/>
                  <a:gd name="connsiteY23" fmla="*/ 342688 h 532216"/>
                  <a:gd name="connsiteX24" fmla="*/ 264340 w 396206"/>
                  <a:gd name="connsiteY24" fmla="*/ 395259 h 532216"/>
                  <a:gd name="connsiteX25" fmla="*/ 249852 w 396206"/>
                  <a:gd name="connsiteY25" fmla="*/ 433224 h 532216"/>
                  <a:gd name="connsiteX26" fmla="*/ 210409 w 396206"/>
                  <a:gd name="connsiteY26" fmla="*/ 444460 h 532216"/>
                  <a:gd name="connsiteX27" fmla="*/ 154881 w 396206"/>
                  <a:gd name="connsiteY27" fmla="*/ 444460 h 532216"/>
                  <a:gd name="connsiteX28" fmla="*/ 117921 w 396206"/>
                  <a:gd name="connsiteY28" fmla="*/ 433224 h 532216"/>
                  <a:gd name="connsiteX29" fmla="*/ 109820 w 396206"/>
                  <a:gd name="connsiteY29" fmla="*/ 395259 h 532216"/>
                  <a:gd name="connsiteX30" fmla="*/ 132587 w 396206"/>
                  <a:gd name="connsiteY30" fmla="*/ 140860 h 532216"/>
                  <a:gd name="connsiteX31" fmla="*/ 147489 w 396206"/>
                  <a:gd name="connsiteY31" fmla="*/ 102895 h 532216"/>
                  <a:gd name="connsiteX32" fmla="*/ 186518 w 396206"/>
                  <a:gd name="connsiteY32" fmla="*/ 91600 h 532216"/>
                  <a:gd name="connsiteX33" fmla="*/ 242046 w 396206"/>
                  <a:gd name="connsiteY33" fmla="*/ 91600 h 532216"/>
                  <a:gd name="connsiteX34" fmla="*/ 279420 w 396206"/>
                  <a:gd name="connsiteY34" fmla="*/ 102895 h 532216"/>
                  <a:gd name="connsiteX35" fmla="*/ 287107 w 396206"/>
                  <a:gd name="connsiteY35" fmla="*/ 140860 h 532216"/>
                  <a:gd name="connsiteX36" fmla="*/ 285333 w 396206"/>
                  <a:gd name="connsiteY36" fmla="*/ 160848 h 532216"/>
                  <a:gd name="connsiteX37" fmla="*/ 301536 w 396206"/>
                  <a:gd name="connsiteY37" fmla="*/ 179357 h 532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96206" h="532216">
                    <a:moveTo>
                      <a:pt x="301536" y="179357"/>
                    </a:moveTo>
                    <a:lnTo>
                      <a:pt x="374095" y="179357"/>
                    </a:lnTo>
                    <a:cubicBezTo>
                      <a:pt x="386041" y="179357"/>
                      <a:pt x="392605" y="173266"/>
                      <a:pt x="393669" y="161025"/>
                    </a:cubicBezTo>
                    <a:lnTo>
                      <a:pt x="395916" y="136011"/>
                    </a:lnTo>
                    <a:cubicBezTo>
                      <a:pt x="399819" y="92606"/>
                      <a:pt x="390535" y="59135"/>
                      <a:pt x="368241" y="35481"/>
                    </a:cubicBezTo>
                    <a:cubicBezTo>
                      <a:pt x="345829" y="11827"/>
                      <a:pt x="312476" y="0"/>
                      <a:pt x="268125" y="0"/>
                    </a:cubicBezTo>
                    <a:lnTo>
                      <a:pt x="177648" y="0"/>
                    </a:lnTo>
                    <a:cubicBezTo>
                      <a:pt x="132646" y="0"/>
                      <a:pt x="96928" y="11709"/>
                      <a:pt x="70317" y="35008"/>
                    </a:cubicBezTo>
                    <a:cubicBezTo>
                      <a:pt x="43766" y="58366"/>
                      <a:pt x="28509" y="92014"/>
                      <a:pt x="24547" y="135952"/>
                    </a:cubicBezTo>
                    <a:lnTo>
                      <a:pt x="893" y="400345"/>
                    </a:lnTo>
                    <a:cubicBezTo>
                      <a:pt x="-3069" y="444282"/>
                      <a:pt x="6156" y="477930"/>
                      <a:pt x="28568" y="501289"/>
                    </a:cubicBezTo>
                    <a:cubicBezTo>
                      <a:pt x="50980" y="524647"/>
                      <a:pt x="84628" y="536297"/>
                      <a:pt x="129571" y="536297"/>
                    </a:cubicBezTo>
                    <a:lnTo>
                      <a:pt x="220107" y="536297"/>
                    </a:lnTo>
                    <a:cubicBezTo>
                      <a:pt x="264459" y="536297"/>
                      <a:pt x="299999" y="524470"/>
                      <a:pt x="326610" y="500816"/>
                    </a:cubicBezTo>
                    <a:cubicBezTo>
                      <a:pt x="353221" y="477221"/>
                      <a:pt x="368418" y="443691"/>
                      <a:pt x="372321" y="400286"/>
                    </a:cubicBezTo>
                    <a:lnTo>
                      <a:pt x="384799" y="261023"/>
                    </a:lnTo>
                    <a:cubicBezTo>
                      <a:pt x="385982" y="248249"/>
                      <a:pt x="380009" y="241804"/>
                      <a:pt x="366881" y="241804"/>
                    </a:cubicBezTo>
                    <a:lnTo>
                      <a:pt x="217446" y="241804"/>
                    </a:lnTo>
                    <a:lnTo>
                      <a:pt x="197813" y="241804"/>
                    </a:lnTo>
                    <a:cubicBezTo>
                      <a:pt x="184567" y="241804"/>
                      <a:pt x="175046" y="255878"/>
                      <a:pt x="180723" y="267054"/>
                    </a:cubicBezTo>
                    <a:lnTo>
                      <a:pt x="202781" y="310401"/>
                    </a:lnTo>
                    <a:cubicBezTo>
                      <a:pt x="210054" y="324770"/>
                      <a:pt x="225015" y="333522"/>
                      <a:pt x="242046" y="333522"/>
                    </a:cubicBezTo>
                    <a:lnTo>
                      <a:pt x="260496" y="333522"/>
                    </a:lnTo>
                    <a:cubicBezTo>
                      <a:pt x="266765" y="333522"/>
                      <a:pt x="269603" y="336597"/>
                      <a:pt x="269071" y="342688"/>
                    </a:cubicBezTo>
                    <a:lnTo>
                      <a:pt x="264340" y="395259"/>
                    </a:lnTo>
                    <a:cubicBezTo>
                      <a:pt x="262744" y="413059"/>
                      <a:pt x="257895" y="425714"/>
                      <a:pt x="249852" y="433224"/>
                    </a:cubicBezTo>
                    <a:cubicBezTo>
                      <a:pt x="241751" y="440734"/>
                      <a:pt x="228623" y="444460"/>
                      <a:pt x="210409" y="444460"/>
                    </a:cubicBezTo>
                    <a:lnTo>
                      <a:pt x="154881" y="444460"/>
                    </a:lnTo>
                    <a:cubicBezTo>
                      <a:pt x="137259" y="444460"/>
                      <a:pt x="124899" y="440734"/>
                      <a:pt x="117921" y="433224"/>
                    </a:cubicBezTo>
                    <a:cubicBezTo>
                      <a:pt x="110944" y="425714"/>
                      <a:pt x="108223" y="413059"/>
                      <a:pt x="109820" y="395259"/>
                    </a:cubicBezTo>
                    <a:lnTo>
                      <a:pt x="132587" y="140860"/>
                    </a:lnTo>
                    <a:cubicBezTo>
                      <a:pt x="134184" y="123060"/>
                      <a:pt x="139151" y="110405"/>
                      <a:pt x="147489" y="102895"/>
                    </a:cubicBezTo>
                    <a:cubicBezTo>
                      <a:pt x="155827" y="95385"/>
                      <a:pt x="168837" y="91600"/>
                      <a:pt x="186518" y="91600"/>
                    </a:cubicBezTo>
                    <a:lnTo>
                      <a:pt x="242046" y="91600"/>
                    </a:lnTo>
                    <a:cubicBezTo>
                      <a:pt x="260201" y="91600"/>
                      <a:pt x="272738" y="95385"/>
                      <a:pt x="279420" y="102895"/>
                    </a:cubicBezTo>
                    <a:cubicBezTo>
                      <a:pt x="286161" y="110405"/>
                      <a:pt x="288704" y="123060"/>
                      <a:pt x="287107" y="140860"/>
                    </a:cubicBezTo>
                    <a:lnTo>
                      <a:pt x="285333" y="160848"/>
                    </a:lnTo>
                    <a:cubicBezTo>
                      <a:pt x="284151" y="173266"/>
                      <a:pt x="289591" y="179357"/>
                      <a:pt x="301536" y="179357"/>
                    </a:cubicBezTo>
                  </a:path>
                </a:pathLst>
              </a:custGeom>
              <a:grpFill/>
              <a:ln w="5914" cap="flat">
                <a:noFill/>
                <a:prstDash val="solid"/>
                <a:miter/>
              </a:ln>
            </p:spPr>
            <p:txBody>
              <a:bodyPr rtlCol="0" anchor="ctr"/>
              <a:lstStyle/>
              <a:p>
                <a:endParaRPr lang="en-GB"/>
              </a:p>
            </p:txBody>
          </p:sp>
        </p:grpSp>
      </p:grpSp>
    </p:spTree>
    <p:custDataLst>
      <p:tags r:id="rId1"/>
    </p:custDataLst>
    <p:extLst>
      <p:ext uri="{BB962C8B-B14F-4D97-AF65-F5344CB8AC3E}">
        <p14:creationId xmlns:p14="http://schemas.microsoft.com/office/powerpoint/2010/main" val="37152002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4DD00-D415-4699-AB0A-DB5CCA0C2B43}"/>
              </a:ext>
            </a:extLst>
          </p:cNvPr>
          <p:cNvSpPr>
            <a:spLocks noGrp="1"/>
          </p:cNvSpPr>
          <p:nvPr>
            <p:ph type="title"/>
          </p:nvPr>
        </p:nvSpPr>
        <p:spPr/>
        <p:txBody>
          <a:bodyPr/>
          <a:lstStyle/>
          <a:p>
            <a:r>
              <a:rPr lang="en-GB" dirty="0"/>
              <a:t>DevOps</a:t>
            </a:r>
          </a:p>
        </p:txBody>
      </p:sp>
      <p:cxnSp>
        <p:nvCxnSpPr>
          <p:cNvPr id="35" name="Straight Connector 34">
            <a:extLst>
              <a:ext uri="{FF2B5EF4-FFF2-40B4-BE49-F238E27FC236}">
                <a16:creationId xmlns:a16="http://schemas.microsoft.com/office/drawing/2014/main" id="{7D26A1E7-ECDE-4F33-ADC6-FBBA630A2D2A}"/>
              </a:ext>
            </a:extLst>
          </p:cNvPr>
          <p:cNvCxnSpPr>
            <a:cxnSpLocks/>
            <a:endCxn id="73" idx="0"/>
          </p:cNvCxnSpPr>
          <p:nvPr/>
        </p:nvCxnSpPr>
        <p:spPr>
          <a:xfrm flipH="1">
            <a:off x="4049926" y="4500231"/>
            <a:ext cx="1" cy="12481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3" name="Rounded Rectangle 55">
            <a:extLst>
              <a:ext uri="{FF2B5EF4-FFF2-40B4-BE49-F238E27FC236}">
                <a16:creationId xmlns:a16="http://schemas.microsoft.com/office/drawing/2014/main" id="{BBB4FC91-199C-4663-9D97-C28FEFFB22EF}"/>
              </a:ext>
            </a:extLst>
          </p:cNvPr>
          <p:cNvSpPr/>
          <p:nvPr/>
        </p:nvSpPr>
        <p:spPr>
          <a:xfrm>
            <a:off x="2996986" y="5748395"/>
            <a:ext cx="2105880" cy="404423"/>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dirty="0">
                <a:ln>
                  <a:noFill/>
                </a:ln>
                <a:solidFill>
                  <a:srgbClr val="FFFFFF"/>
                </a:solidFill>
                <a:effectLst/>
                <a:uLnTx/>
                <a:uFillTx/>
                <a:latin typeface="Calibri" panose="020F0502020204030204"/>
                <a:ea typeface="Raleway" charset="0"/>
                <a:cs typeface="Calibri" panose="020F0502020204030204" pitchFamily="34" charset="0"/>
              </a:rPr>
              <a:t>Orchestration Tool CA</a:t>
            </a:r>
          </a:p>
        </p:txBody>
      </p:sp>
      <p:sp>
        <p:nvSpPr>
          <p:cNvPr id="74" name="Rounded Rectangle 64">
            <a:extLst>
              <a:ext uri="{FF2B5EF4-FFF2-40B4-BE49-F238E27FC236}">
                <a16:creationId xmlns:a16="http://schemas.microsoft.com/office/drawing/2014/main" id="{EEDA92F4-7FB9-4800-B89A-74D0CB14F860}"/>
              </a:ext>
            </a:extLst>
          </p:cNvPr>
          <p:cNvSpPr/>
          <p:nvPr/>
        </p:nvSpPr>
        <p:spPr>
          <a:xfrm>
            <a:off x="6305440" y="4743497"/>
            <a:ext cx="2061300" cy="1085282"/>
          </a:xfrm>
          <a:prstGeom prst="roundRect">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panose="020F0502020204030204"/>
                <a:ea typeface="Raleway" charset="0"/>
                <a:cs typeface="Raleway" charset="0"/>
              </a:rPr>
              <a:t>Sectigo Certificate Management</a:t>
            </a:r>
          </a:p>
        </p:txBody>
      </p:sp>
      <p:grpSp>
        <p:nvGrpSpPr>
          <p:cNvPr id="81" name="Group 80">
            <a:extLst>
              <a:ext uri="{FF2B5EF4-FFF2-40B4-BE49-F238E27FC236}">
                <a16:creationId xmlns:a16="http://schemas.microsoft.com/office/drawing/2014/main" id="{50B2FBCF-344D-4FB7-ABDE-7CB6E6D04ABB}"/>
              </a:ext>
            </a:extLst>
          </p:cNvPr>
          <p:cNvGrpSpPr/>
          <p:nvPr/>
        </p:nvGrpSpPr>
        <p:grpSpPr>
          <a:xfrm>
            <a:off x="4049926" y="4500232"/>
            <a:ext cx="2255515" cy="1248163"/>
            <a:chOff x="4049926" y="4500232"/>
            <a:chExt cx="2255515" cy="1248163"/>
          </a:xfrm>
        </p:grpSpPr>
        <p:cxnSp>
          <p:nvCxnSpPr>
            <p:cNvPr id="82" name="Connector: Elbow 81">
              <a:extLst>
                <a:ext uri="{FF2B5EF4-FFF2-40B4-BE49-F238E27FC236}">
                  <a16:creationId xmlns:a16="http://schemas.microsoft.com/office/drawing/2014/main" id="{95CAFB5D-2D41-41F4-BA8D-27707D060201}"/>
                </a:ext>
              </a:extLst>
            </p:cNvPr>
            <p:cNvCxnSpPr>
              <a:cxnSpLocks/>
              <a:stCxn id="74" idx="1"/>
            </p:cNvCxnSpPr>
            <p:nvPr/>
          </p:nvCxnSpPr>
          <p:spPr>
            <a:xfrm rot="10800000">
              <a:off x="4049928" y="4500232"/>
              <a:ext cx="2255513" cy="785907"/>
            </a:xfrm>
            <a:prstGeom prst="bentConnector2">
              <a:avLst/>
            </a:prstGeom>
            <a:ln w="38100">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780819D3-B116-424C-B52D-381F029F749B}"/>
                </a:ext>
              </a:extLst>
            </p:cNvPr>
            <p:cNvCxnSpPr>
              <a:cxnSpLocks/>
              <a:endCxn id="73" idx="0"/>
            </p:cNvCxnSpPr>
            <p:nvPr/>
          </p:nvCxnSpPr>
          <p:spPr>
            <a:xfrm flipH="1">
              <a:off x="4049926" y="5205755"/>
              <a:ext cx="58" cy="54264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D27B47FA-AE13-4167-A460-6E053C5AAF20}"/>
                </a:ext>
              </a:extLst>
            </p:cNvPr>
            <p:cNvSpPr txBox="1"/>
            <p:nvPr/>
          </p:nvSpPr>
          <p:spPr>
            <a:xfrm>
              <a:off x="4975063" y="5117862"/>
              <a:ext cx="871143" cy="307777"/>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B373"/>
                  </a:solidFill>
                  <a:effectLst/>
                  <a:uLnTx/>
                  <a:uFillTx/>
                  <a:latin typeface="Calibri" panose="020F0502020204030204"/>
                  <a:ea typeface="+mn-ea"/>
                  <a:cs typeface="Calibri" panose="020F0502020204030204" pitchFamily="34" charset="0"/>
                </a:rPr>
                <a:t>Monitor</a:t>
              </a:r>
            </a:p>
          </p:txBody>
        </p:sp>
      </p:grpSp>
      <p:grpSp>
        <p:nvGrpSpPr>
          <p:cNvPr id="85" name="Group 84">
            <a:extLst>
              <a:ext uri="{FF2B5EF4-FFF2-40B4-BE49-F238E27FC236}">
                <a16:creationId xmlns:a16="http://schemas.microsoft.com/office/drawing/2014/main" id="{CB964F5C-0B73-4058-880B-DB12ED6FB7C9}"/>
              </a:ext>
            </a:extLst>
          </p:cNvPr>
          <p:cNvGrpSpPr/>
          <p:nvPr/>
        </p:nvGrpSpPr>
        <p:grpSpPr>
          <a:xfrm>
            <a:off x="4049926" y="4500231"/>
            <a:ext cx="2255513" cy="648575"/>
            <a:chOff x="4049926" y="4500231"/>
            <a:chExt cx="2255513" cy="648575"/>
          </a:xfrm>
        </p:grpSpPr>
        <p:cxnSp>
          <p:nvCxnSpPr>
            <p:cNvPr id="86" name="Connector: Elbow 85">
              <a:extLst>
                <a:ext uri="{FF2B5EF4-FFF2-40B4-BE49-F238E27FC236}">
                  <a16:creationId xmlns:a16="http://schemas.microsoft.com/office/drawing/2014/main" id="{BCAB6EE2-0F3B-4FC8-AA28-7E7FA1973C74}"/>
                </a:ext>
              </a:extLst>
            </p:cNvPr>
            <p:cNvCxnSpPr>
              <a:cxnSpLocks/>
            </p:cNvCxnSpPr>
            <p:nvPr/>
          </p:nvCxnSpPr>
          <p:spPr>
            <a:xfrm rot="16200000" flipH="1">
              <a:off x="4917842" y="3632315"/>
              <a:ext cx="519682" cy="2255513"/>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EC54B280-B810-49A4-B1A3-149C868DDA79}"/>
                </a:ext>
              </a:extLst>
            </p:cNvPr>
            <p:cNvSpPr txBox="1"/>
            <p:nvPr/>
          </p:nvSpPr>
          <p:spPr>
            <a:xfrm>
              <a:off x="4885991" y="4841029"/>
              <a:ext cx="1049287" cy="307777"/>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1"/>
                  </a:solidFill>
                  <a:effectLst/>
                  <a:uLnTx/>
                  <a:uFillTx/>
                  <a:latin typeface="Calibri" panose="020F0502020204030204"/>
                  <a:ea typeface="+mn-ea"/>
                  <a:cs typeface="Calibri" panose="020F0502020204030204" pitchFamily="34" charset="0"/>
                </a:rPr>
                <a:t>Intercept</a:t>
              </a:r>
            </a:p>
          </p:txBody>
        </p:sp>
      </p:grpSp>
      <p:sp>
        <p:nvSpPr>
          <p:cNvPr id="88" name="Rounded Rectangle 32">
            <a:extLst>
              <a:ext uri="{FF2B5EF4-FFF2-40B4-BE49-F238E27FC236}">
                <a16:creationId xmlns:a16="http://schemas.microsoft.com/office/drawing/2014/main" id="{D7B4A03F-C2CB-49D7-8E0C-CF5B7D502B0F}"/>
              </a:ext>
            </a:extLst>
          </p:cNvPr>
          <p:cNvSpPr/>
          <p:nvPr/>
        </p:nvSpPr>
        <p:spPr>
          <a:xfrm>
            <a:off x="8260560" y="1537917"/>
            <a:ext cx="4094707" cy="4166866"/>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marL="174625" marR="0" lvl="0" indent="-174625"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pitchFamily="34" charset="0"/>
              </a:rPr>
              <a:t>Integrations with popular DevOps tools </a:t>
            </a:r>
            <a:r>
              <a:rPr kumimoji="0" lang="en-US" sz="1400" b="0" i="0" u="none" strike="noStrike" kern="1200" cap="none" spc="0" normalizeH="0" baseline="0" noProof="0" dirty="0">
                <a:ln>
                  <a:noFill/>
                </a:ln>
                <a:solidFill>
                  <a:srgbClr val="00B373"/>
                </a:solidFill>
                <a:effectLst/>
                <a:uLnTx/>
                <a:uFillTx/>
                <a:latin typeface="Calibri" panose="020F0502020204030204"/>
                <a:ea typeface="+mn-ea"/>
                <a:cs typeface="Calibri" panose="020F0502020204030204" pitchFamily="34" charset="0"/>
              </a:rPr>
              <a:t>Docker, Kubernetes, </a:t>
            </a:r>
            <a:r>
              <a:rPr kumimoji="0" lang="en-US" sz="1400" b="0" i="0" u="none" strike="noStrike" kern="1200" cap="none" spc="0" normalizeH="0" baseline="0" noProof="0" dirty="0" err="1">
                <a:ln>
                  <a:noFill/>
                </a:ln>
                <a:solidFill>
                  <a:srgbClr val="00B373"/>
                </a:solidFill>
                <a:effectLst/>
                <a:uLnTx/>
                <a:uFillTx/>
                <a:latin typeface="Calibri" panose="020F0502020204030204"/>
                <a:ea typeface="+mn-ea"/>
                <a:cs typeface="Calibri" panose="020F0502020204030204" pitchFamily="34" charset="0"/>
              </a:rPr>
              <a:t>Hashicorp</a:t>
            </a:r>
            <a:r>
              <a:rPr kumimoji="0" lang="en-US" sz="1400" b="0" i="0" u="none" strike="noStrike" kern="1200" cap="none" spc="0" normalizeH="0" baseline="0" noProof="0" dirty="0">
                <a:ln>
                  <a:noFill/>
                </a:ln>
                <a:solidFill>
                  <a:srgbClr val="00B373"/>
                </a:solidFill>
                <a:effectLst/>
                <a:uLnTx/>
                <a:uFillTx/>
                <a:latin typeface="Calibri" panose="020F0502020204030204"/>
                <a:ea typeface="+mn-ea"/>
                <a:cs typeface="Calibri" panose="020F0502020204030204" pitchFamily="34" charset="0"/>
              </a:rPr>
              <a:t>, Ansible, Chef, Puppet, etc.</a:t>
            </a:r>
          </a:p>
          <a:p>
            <a:pPr marL="174625" marR="0" lvl="0" indent="-174625"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pitchFamily="34" charset="0"/>
              </a:rPr>
              <a:t>Monitor local issuance, to check compliance &amp; report on status</a:t>
            </a:r>
          </a:p>
          <a:p>
            <a:pPr marL="174625" marR="0" lvl="0" indent="-174625"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pitchFamily="34" charset="0"/>
              </a:rPr>
              <a:t>Intercept to provide certificates for higher assurance or SSL </a:t>
            </a:r>
          </a:p>
          <a:p>
            <a:pPr marL="174625" marR="0" lvl="0" indent="-174625"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pitchFamily="34" charset="0"/>
            </a:endParaRPr>
          </a:p>
          <a:p>
            <a:pPr marL="174625" marR="0" lvl="0" indent="-174625"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kumimoji="0" lang="en-US" sz="1600" b="0" i="0" u="none" strike="noStrike" kern="1200" cap="none" spc="0" normalizeH="0" baseline="0" noProof="0" dirty="0" err="1">
                <a:ln>
                  <a:noFill/>
                </a:ln>
                <a:solidFill>
                  <a:srgbClr val="FFFFFF"/>
                </a:solidFill>
                <a:effectLst/>
                <a:uLnTx/>
                <a:uFillTx/>
                <a:latin typeface="Calibri" panose="020F0502020204030204"/>
                <a:ea typeface="+mn-ea"/>
                <a:cs typeface="Calibri" panose="020F0502020204030204" pitchFamily="34" charset="0"/>
              </a:rPr>
              <a:t>DevSecOps</a:t>
            </a:r>
            <a:r>
              <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pitchFamily="34" charset="0"/>
              </a:rPr>
              <a:t> team enforces compliance without impacting operations</a:t>
            </a:r>
          </a:p>
          <a:p>
            <a:pPr marL="174625" marR="0" lvl="0" indent="-174625"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pitchFamily="34" charset="0"/>
              </a:rPr>
              <a:t>PKI experience NOT required</a:t>
            </a:r>
          </a:p>
          <a:p>
            <a:pPr marL="174625" marR="0" lvl="0" indent="-174625"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pitchFamily="34" charset="0"/>
            </a:endParaRPr>
          </a:p>
          <a:p>
            <a:pPr marL="174625" marR="0" lvl="0" indent="-174625"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pitchFamily="34" charset="0"/>
              </a:rPr>
              <a:t>Provide for Code Signing of containers</a:t>
            </a:r>
          </a:p>
          <a:p>
            <a:pPr marL="174625" marR="0" lvl="0" indent="-174625"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pitchFamily="34" charset="0"/>
              </a:rPr>
              <a:t>Offline root for </a:t>
            </a:r>
            <a:r>
              <a:rPr kumimoji="0" lang="en-US" sz="1600" b="0" i="0" u="none" strike="noStrike" kern="1200" cap="none" spc="0" normalizeH="0" baseline="0" noProof="0" dirty="0" err="1">
                <a:ln>
                  <a:noFill/>
                </a:ln>
                <a:solidFill>
                  <a:srgbClr val="FFFFFF"/>
                </a:solidFill>
                <a:effectLst/>
                <a:uLnTx/>
                <a:uFillTx/>
                <a:latin typeface="Calibri" panose="020F0502020204030204"/>
                <a:ea typeface="+mn-ea"/>
                <a:cs typeface="Calibri" panose="020F0502020204030204" pitchFamily="34" charset="0"/>
              </a:rPr>
              <a:t>Hashicorp</a:t>
            </a:r>
            <a:r>
              <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pitchFamily="34" charset="0"/>
              </a:rPr>
              <a:t> vault</a:t>
            </a:r>
          </a:p>
        </p:txBody>
      </p:sp>
      <p:cxnSp>
        <p:nvCxnSpPr>
          <p:cNvPr id="6" name="Connector: Elbow 5">
            <a:extLst>
              <a:ext uri="{FF2B5EF4-FFF2-40B4-BE49-F238E27FC236}">
                <a16:creationId xmlns:a16="http://schemas.microsoft.com/office/drawing/2014/main" id="{0771C7BA-255C-4511-8843-2154C67449DD}"/>
              </a:ext>
            </a:extLst>
          </p:cNvPr>
          <p:cNvCxnSpPr>
            <a:cxnSpLocks/>
            <a:endCxn id="74" idx="1"/>
          </p:cNvCxnSpPr>
          <p:nvPr/>
        </p:nvCxnSpPr>
        <p:spPr>
          <a:xfrm rot="16200000" flipH="1">
            <a:off x="4784730" y="3765427"/>
            <a:ext cx="785907" cy="2255513"/>
          </a:xfrm>
          <a:prstGeom prst="bentConnector2">
            <a:avLst/>
          </a:prstGeom>
          <a:ln w="28575"/>
        </p:spPr>
        <p:style>
          <a:lnRef idx="1">
            <a:schemeClr val="accent1"/>
          </a:lnRef>
          <a:fillRef idx="0">
            <a:schemeClr val="accent1"/>
          </a:fillRef>
          <a:effectRef idx="0">
            <a:schemeClr val="accent1"/>
          </a:effectRef>
          <a:fontRef idx="minor">
            <a:schemeClr val="tx1"/>
          </a:fontRef>
        </p:style>
      </p:cxnSp>
      <p:pic>
        <p:nvPicPr>
          <p:cNvPr id="42" name="Picture 41">
            <a:extLst>
              <a:ext uri="{FF2B5EF4-FFF2-40B4-BE49-F238E27FC236}">
                <a16:creationId xmlns:a16="http://schemas.microsoft.com/office/drawing/2014/main" id="{145B927F-84E5-2441-B500-DEE6857CB5D8}"/>
              </a:ext>
            </a:extLst>
          </p:cNvPr>
          <p:cNvPicPr>
            <a:picLocks noChangeAspect="1"/>
          </p:cNvPicPr>
          <p:nvPr/>
        </p:nvPicPr>
        <p:blipFill>
          <a:blip r:embed="rId4"/>
          <a:stretch>
            <a:fillRect/>
          </a:stretch>
        </p:blipFill>
        <p:spPr>
          <a:xfrm>
            <a:off x="4844836" y="1375029"/>
            <a:ext cx="2676396" cy="1816125"/>
          </a:xfrm>
          <a:prstGeom prst="rect">
            <a:avLst/>
          </a:prstGeom>
        </p:spPr>
      </p:pic>
      <p:pic>
        <p:nvPicPr>
          <p:cNvPr id="43" name="Picture 42">
            <a:extLst>
              <a:ext uri="{FF2B5EF4-FFF2-40B4-BE49-F238E27FC236}">
                <a16:creationId xmlns:a16="http://schemas.microsoft.com/office/drawing/2014/main" id="{9CF5EB36-2272-2C47-8123-7B7056A4F807}"/>
              </a:ext>
            </a:extLst>
          </p:cNvPr>
          <p:cNvPicPr>
            <a:picLocks noChangeAspect="1"/>
          </p:cNvPicPr>
          <p:nvPr/>
        </p:nvPicPr>
        <p:blipFill>
          <a:blip r:embed="rId4"/>
          <a:stretch>
            <a:fillRect/>
          </a:stretch>
        </p:blipFill>
        <p:spPr>
          <a:xfrm>
            <a:off x="907631" y="1390653"/>
            <a:ext cx="2676396" cy="1816125"/>
          </a:xfrm>
          <a:prstGeom prst="rect">
            <a:avLst/>
          </a:prstGeom>
        </p:spPr>
      </p:pic>
      <p:sp>
        <p:nvSpPr>
          <p:cNvPr id="44" name="Rectangle 43">
            <a:extLst>
              <a:ext uri="{FF2B5EF4-FFF2-40B4-BE49-F238E27FC236}">
                <a16:creationId xmlns:a16="http://schemas.microsoft.com/office/drawing/2014/main" id="{F9BDCFCF-4D37-6B46-A382-F2EA22890885}"/>
              </a:ext>
            </a:extLst>
          </p:cNvPr>
          <p:cNvSpPr/>
          <p:nvPr/>
        </p:nvSpPr>
        <p:spPr>
          <a:xfrm>
            <a:off x="1219820" y="2414178"/>
            <a:ext cx="2061300" cy="1784249"/>
          </a:xfrm>
          <a:prstGeom prst="rect">
            <a:avLst/>
          </a:prstGeom>
          <a:solidFill>
            <a:schemeClr val="bg1"/>
          </a:solidFill>
          <a:ln w="666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5" name="TextBox 44">
            <a:extLst>
              <a:ext uri="{FF2B5EF4-FFF2-40B4-BE49-F238E27FC236}">
                <a16:creationId xmlns:a16="http://schemas.microsoft.com/office/drawing/2014/main" id="{8A30FCE2-AB1F-924A-95B7-636F79590316}"/>
              </a:ext>
            </a:extLst>
          </p:cNvPr>
          <p:cNvSpPr txBox="1"/>
          <p:nvPr/>
        </p:nvSpPr>
        <p:spPr>
          <a:xfrm>
            <a:off x="1499386" y="2467426"/>
            <a:ext cx="1499898" cy="338554"/>
          </a:xfrm>
          <a:prstGeom prst="rect">
            <a:avLst/>
          </a:prstGeom>
          <a:noFill/>
          <a:ln>
            <a:noFill/>
          </a:ln>
        </p:spPr>
        <p:txBody>
          <a:bodyPr wrap="square" rtlCol="0">
            <a:spAutoFit/>
          </a:bodyPr>
          <a:lstStyle/>
          <a:p>
            <a:pPr algn="ctr"/>
            <a:r>
              <a:rPr lang="en-US" sz="1600" dirty="0">
                <a:solidFill>
                  <a:srgbClr val="041C2C"/>
                </a:solidFill>
              </a:rPr>
              <a:t>Container 1</a:t>
            </a:r>
          </a:p>
        </p:txBody>
      </p:sp>
      <p:sp>
        <p:nvSpPr>
          <p:cNvPr id="46" name="Rounded Rectangle 41">
            <a:extLst>
              <a:ext uri="{FF2B5EF4-FFF2-40B4-BE49-F238E27FC236}">
                <a16:creationId xmlns:a16="http://schemas.microsoft.com/office/drawing/2014/main" id="{05D34539-4A01-614B-BC23-F8EBF6E1E16C}"/>
              </a:ext>
            </a:extLst>
          </p:cNvPr>
          <p:cNvSpPr/>
          <p:nvPr/>
        </p:nvSpPr>
        <p:spPr>
          <a:xfrm>
            <a:off x="1349011" y="2811417"/>
            <a:ext cx="1815084" cy="964169"/>
          </a:xfrm>
          <a:prstGeom prst="roundRect">
            <a:avLst/>
          </a:pr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600" dirty="0">
                <a:solidFill>
                  <a:schemeClr val="bg1"/>
                </a:solidFill>
                <a:ea typeface="Raleway" charset="0"/>
                <a:cs typeface="Raleway" charset="0"/>
              </a:rPr>
              <a:t>App1</a:t>
            </a:r>
          </a:p>
          <a:p>
            <a:pPr algn="ctr"/>
            <a:endParaRPr lang="en-US" sz="1600" dirty="0">
              <a:solidFill>
                <a:schemeClr val="bg1"/>
              </a:solidFill>
              <a:ea typeface="Raleway" charset="0"/>
              <a:cs typeface="Raleway" charset="0"/>
            </a:endParaRPr>
          </a:p>
          <a:p>
            <a:pPr algn="ctr"/>
            <a:endParaRPr lang="en-US" sz="1600" dirty="0">
              <a:solidFill>
                <a:schemeClr val="bg1"/>
              </a:solidFill>
              <a:ea typeface="Raleway" charset="0"/>
              <a:cs typeface="Raleway" charset="0"/>
            </a:endParaRPr>
          </a:p>
          <a:p>
            <a:pPr algn="ctr"/>
            <a:endParaRPr lang="en-US" sz="1600" dirty="0">
              <a:solidFill>
                <a:schemeClr val="bg1"/>
              </a:solidFill>
              <a:ea typeface="Raleway" charset="0"/>
              <a:cs typeface="Raleway" charset="0"/>
            </a:endParaRPr>
          </a:p>
        </p:txBody>
      </p:sp>
      <p:sp>
        <p:nvSpPr>
          <p:cNvPr id="47" name="Rounded Rectangle 26">
            <a:extLst>
              <a:ext uri="{FF2B5EF4-FFF2-40B4-BE49-F238E27FC236}">
                <a16:creationId xmlns:a16="http://schemas.microsoft.com/office/drawing/2014/main" id="{32B43099-487E-2149-890D-B2572F5BDF06}"/>
              </a:ext>
            </a:extLst>
          </p:cNvPr>
          <p:cNvSpPr/>
          <p:nvPr/>
        </p:nvSpPr>
        <p:spPr>
          <a:xfrm>
            <a:off x="1668058" y="3176313"/>
            <a:ext cx="1111813" cy="296221"/>
          </a:xfrm>
          <a:prstGeom prst="roundRect">
            <a:avLst/>
          </a:prstGeom>
          <a:solidFill>
            <a:srgbClr val="69B3E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600" dirty="0">
                <a:solidFill>
                  <a:schemeClr val="bg1"/>
                </a:solidFill>
                <a:ea typeface="Raleway" charset="0"/>
                <a:cs typeface="Raleway" charset="0"/>
              </a:rPr>
              <a:t>Cert</a:t>
            </a:r>
          </a:p>
        </p:txBody>
      </p:sp>
      <p:sp>
        <p:nvSpPr>
          <p:cNvPr id="48" name="Rounded Rectangle 42">
            <a:extLst>
              <a:ext uri="{FF2B5EF4-FFF2-40B4-BE49-F238E27FC236}">
                <a16:creationId xmlns:a16="http://schemas.microsoft.com/office/drawing/2014/main" id="{3C699170-294A-DE48-BA20-9E28DDC1926C}"/>
              </a:ext>
            </a:extLst>
          </p:cNvPr>
          <p:cNvSpPr/>
          <p:nvPr/>
        </p:nvSpPr>
        <p:spPr>
          <a:xfrm>
            <a:off x="1323640" y="3834405"/>
            <a:ext cx="1800648" cy="277394"/>
          </a:xfrm>
          <a:prstGeom prst="roundRect">
            <a:avLst/>
          </a:pr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600" dirty="0">
                <a:solidFill>
                  <a:schemeClr val="bg1"/>
                </a:solidFill>
                <a:ea typeface="Raleway" charset="0"/>
                <a:cs typeface="Raleway" charset="0"/>
              </a:rPr>
              <a:t>Linux</a:t>
            </a:r>
          </a:p>
        </p:txBody>
      </p:sp>
      <p:sp>
        <p:nvSpPr>
          <p:cNvPr id="49" name="Rectangle 48">
            <a:extLst>
              <a:ext uri="{FF2B5EF4-FFF2-40B4-BE49-F238E27FC236}">
                <a16:creationId xmlns:a16="http://schemas.microsoft.com/office/drawing/2014/main" id="{8CA47EEE-2E2D-BD40-A2CD-14C2BB2FE013}"/>
              </a:ext>
            </a:extLst>
          </p:cNvPr>
          <p:cNvSpPr/>
          <p:nvPr/>
        </p:nvSpPr>
        <p:spPr>
          <a:xfrm>
            <a:off x="5153519" y="2410294"/>
            <a:ext cx="2061300" cy="1788132"/>
          </a:xfrm>
          <a:prstGeom prst="rect">
            <a:avLst/>
          </a:prstGeom>
          <a:solidFill>
            <a:schemeClr val="bg1"/>
          </a:solidFill>
          <a:ln w="666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0" name="TextBox 49">
            <a:extLst>
              <a:ext uri="{FF2B5EF4-FFF2-40B4-BE49-F238E27FC236}">
                <a16:creationId xmlns:a16="http://schemas.microsoft.com/office/drawing/2014/main" id="{5312E84E-1801-D443-88D9-4C4E35C874E3}"/>
              </a:ext>
            </a:extLst>
          </p:cNvPr>
          <p:cNvSpPr txBox="1"/>
          <p:nvPr/>
        </p:nvSpPr>
        <p:spPr>
          <a:xfrm>
            <a:off x="5433085" y="2463913"/>
            <a:ext cx="1499898" cy="338554"/>
          </a:xfrm>
          <a:prstGeom prst="rect">
            <a:avLst/>
          </a:prstGeom>
          <a:noFill/>
          <a:ln>
            <a:noFill/>
          </a:ln>
        </p:spPr>
        <p:txBody>
          <a:bodyPr wrap="square" rtlCol="0">
            <a:spAutoFit/>
          </a:bodyPr>
          <a:lstStyle/>
          <a:p>
            <a:pPr algn="ctr"/>
            <a:r>
              <a:rPr lang="en-US" sz="1600" dirty="0">
                <a:solidFill>
                  <a:srgbClr val="041C2C"/>
                </a:solidFill>
              </a:rPr>
              <a:t>Container 2</a:t>
            </a:r>
          </a:p>
        </p:txBody>
      </p:sp>
      <p:sp>
        <p:nvSpPr>
          <p:cNvPr id="51" name="Rounded Rectangle 46">
            <a:extLst>
              <a:ext uri="{FF2B5EF4-FFF2-40B4-BE49-F238E27FC236}">
                <a16:creationId xmlns:a16="http://schemas.microsoft.com/office/drawing/2014/main" id="{3DE02571-D7E7-1E47-921D-753D7AF56347}"/>
              </a:ext>
            </a:extLst>
          </p:cNvPr>
          <p:cNvSpPr/>
          <p:nvPr/>
        </p:nvSpPr>
        <p:spPr>
          <a:xfrm>
            <a:off x="5282710" y="2811417"/>
            <a:ext cx="1800648" cy="948112"/>
          </a:xfrm>
          <a:prstGeom prst="roundRect">
            <a:avLst/>
          </a:pr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dirty="0">
              <a:solidFill>
                <a:schemeClr val="bg1"/>
              </a:solidFill>
              <a:ea typeface="Raleway" charset="0"/>
              <a:cs typeface="Raleway" charset="0"/>
            </a:endParaRPr>
          </a:p>
          <a:p>
            <a:pPr algn="ctr"/>
            <a:r>
              <a:rPr lang="en-US" sz="1600" dirty="0">
                <a:solidFill>
                  <a:schemeClr val="bg1"/>
                </a:solidFill>
                <a:ea typeface="Raleway" charset="0"/>
                <a:cs typeface="Raleway" charset="0"/>
              </a:rPr>
              <a:t>App2</a:t>
            </a:r>
          </a:p>
          <a:p>
            <a:pPr algn="ctr"/>
            <a:endParaRPr lang="en-US" sz="1600" dirty="0">
              <a:solidFill>
                <a:schemeClr val="bg1"/>
              </a:solidFill>
              <a:ea typeface="Raleway" charset="0"/>
              <a:cs typeface="Raleway" charset="0"/>
            </a:endParaRPr>
          </a:p>
          <a:p>
            <a:pPr algn="ctr"/>
            <a:endParaRPr lang="en-US" sz="1600" dirty="0">
              <a:solidFill>
                <a:schemeClr val="bg1"/>
              </a:solidFill>
              <a:ea typeface="Raleway" charset="0"/>
              <a:cs typeface="Raleway" charset="0"/>
            </a:endParaRPr>
          </a:p>
          <a:p>
            <a:pPr algn="ctr"/>
            <a:endParaRPr lang="en-US" sz="1600" dirty="0">
              <a:solidFill>
                <a:schemeClr val="bg1"/>
              </a:solidFill>
              <a:ea typeface="Raleway" charset="0"/>
              <a:cs typeface="Raleway" charset="0"/>
            </a:endParaRPr>
          </a:p>
          <a:p>
            <a:pPr algn="ctr"/>
            <a:endParaRPr lang="en-US" sz="1600" dirty="0">
              <a:solidFill>
                <a:schemeClr val="bg1"/>
              </a:solidFill>
              <a:ea typeface="Raleway" charset="0"/>
              <a:cs typeface="Raleway" charset="0"/>
            </a:endParaRPr>
          </a:p>
        </p:txBody>
      </p:sp>
      <p:sp>
        <p:nvSpPr>
          <p:cNvPr id="52" name="Rounded Rectangle 49">
            <a:extLst>
              <a:ext uri="{FF2B5EF4-FFF2-40B4-BE49-F238E27FC236}">
                <a16:creationId xmlns:a16="http://schemas.microsoft.com/office/drawing/2014/main" id="{2DAEFDE1-7764-924B-BC75-DAF8D8BFF347}"/>
              </a:ext>
            </a:extLst>
          </p:cNvPr>
          <p:cNvSpPr/>
          <p:nvPr/>
        </p:nvSpPr>
        <p:spPr>
          <a:xfrm>
            <a:off x="5601757" y="3160255"/>
            <a:ext cx="1111813" cy="296221"/>
          </a:xfrm>
          <a:prstGeom prst="roundRect">
            <a:avLst/>
          </a:prstGeom>
          <a:solidFill>
            <a:srgbClr val="69B3E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600" dirty="0">
                <a:solidFill>
                  <a:schemeClr val="bg1"/>
                </a:solidFill>
                <a:ea typeface="Raleway" charset="0"/>
                <a:cs typeface="Raleway" charset="0"/>
              </a:rPr>
              <a:t>Cert</a:t>
            </a:r>
          </a:p>
        </p:txBody>
      </p:sp>
      <p:sp>
        <p:nvSpPr>
          <p:cNvPr id="53" name="Rounded Rectangle 50">
            <a:extLst>
              <a:ext uri="{FF2B5EF4-FFF2-40B4-BE49-F238E27FC236}">
                <a16:creationId xmlns:a16="http://schemas.microsoft.com/office/drawing/2014/main" id="{2F6BB162-47A6-9D4B-BE24-0EE9B2CB52A3}"/>
              </a:ext>
            </a:extLst>
          </p:cNvPr>
          <p:cNvSpPr/>
          <p:nvPr/>
        </p:nvSpPr>
        <p:spPr>
          <a:xfrm>
            <a:off x="5257339" y="3818346"/>
            <a:ext cx="1800648" cy="292587"/>
          </a:xfrm>
          <a:prstGeom prst="roundRect">
            <a:avLst/>
          </a:pr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600" dirty="0">
                <a:solidFill>
                  <a:schemeClr val="bg1"/>
                </a:solidFill>
                <a:ea typeface="Raleway" charset="0"/>
                <a:cs typeface="Raleway" charset="0"/>
              </a:rPr>
              <a:t>Linux</a:t>
            </a:r>
          </a:p>
        </p:txBody>
      </p:sp>
      <p:cxnSp>
        <p:nvCxnSpPr>
          <p:cNvPr id="55" name="Straight Arrow Connector 54">
            <a:extLst>
              <a:ext uri="{FF2B5EF4-FFF2-40B4-BE49-F238E27FC236}">
                <a16:creationId xmlns:a16="http://schemas.microsoft.com/office/drawing/2014/main" id="{7F664BAD-5473-324D-8AF0-A4AA85E34972}"/>
              </a:ext>
            </a:extLst>
          </p:cNvPr>
          <p:cNvCxnSpPr>
            <a:cxnSpLocks/>
            <a:endCxn id="52" idx="1"/>
          </p:cNvCxnSpPr>
          <p:nvPr/>
        </p:nvCxnSpPr>
        <p:spPr>
          <a:xfrm flipV="1">
            <a:off x="2775106" y="3308366"/>
            <a:ext cx="2826651" cy="866"/>
          </a:xfrm>
          <a:prstGeom prst="straightConnector1">
            <a:avLst/>
          </a:prstGeom>
          <a:ln w="25400">
            <a:solidFill>
              <a:srgbClr val="69B3E7"/>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356C3441-D577-1C46-9A80-1065C040C431}"/>
              </a:ext>
            </a:extLst>
          </p:cNvPr>
          <p:cNvSpPr txBox="1"/>
          <p:nvPr/>
        </p:nvSpPr>
        <p:spPr>
          <a:xfrm>
            <a:off x="3276994" y="3080338"/>
            <a:ext cx="1880713" cy="461665"/>
          </a:xfrm>
          <a:prstGeom prst="rect">
            <a:avLst/>
          </a:prstGeom>
          <a:noFill/>
        </p:spPr>
        <p:txBody>
          <a:bodyPr wrap="square" rtlCol="0">
            <a:spAutoFit/>
          </a:bodyPr>
          <a:lstStyle/>
          <a:p>
            <a:pPr algn="ctr"/>
            <a:r>
              <a:rPr lang="en-US" sz="1200" i="1" dirty="0">
                <a:solidFill>
                  <a:srgbClr val="69B3E7"/>
                </a:solidFill>
              </a:rPr>
              <a:t>Authenticate &amp; encrypt communications</a:t>
            </a:r>
          </a:p>
        </p:txBody>
      </p:sp>
      <p:sp>
        <p:nvSpPr>
          <p:cNvPr id="57" name="Rounded Rectangle 54">
            <a:extLst>
              <a:ext uri="{FF2B5EF4-FFF2-40B4-BE49-F238E27FC236}">
                <a16:creationId xmlns:a16="http://schemas.microsoft.com/office/drawing/2014/main" id="{E015FFE1-FF2B-404B-BA3D-EF32C93C64A4}"/>
              </a:ext>
            </a:extLst>
          </p:cNvPr>
          <p:cNvSpPr/>
          <p:nvPr/>
        </p:nvSpPr>
        <p:spPr>
          <a:xfrm>
            <a:off x="2996986" y="4290951"/>
            <a:ext cx="2105881" cy="40442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600" dirty="0">
                <a:solidFill>
                  <a:schemeClr val="bg1"/>
                </a:solidFill>
                <a:ea typeface="Raleway" charset="0"/>
                <a:cs typeface="Calibri" panose="020F0502020204030204" pitchFamily="34" charset="0"/>
              </a:rPr>
              <a:t>Orchestration Tool</a:t>
            </a:r>
          </a:p>
        </p:txBody>
      </p:sp>
      <p:cxnSp>
        <p:nvCxnSpPr>
          <p:cNvPr id="58" name="Straight Arrow Connector 57">
            <a:extLst>
              <a:ext uri="{FF2B5EF4-FFF2-40B4-BE49-F238E27FC236}">
                <a16:creationId xmlns:a16="http://schemas.microsoft.com/office/drawing/2014/main" id="{63075FA1-2595-1E4B-8447-65EEABE80E31}"/>
              </a:ext>
            </a:extLst>
          </p:cNvPr>
          <p:cNvCxnSpPr>
            <a:cxnSpLocks/>
          </p:cNvCxnSpPr>
          <p:nvPr/>
        </p:nvCxnSpPr>
        <p:spPr>
          <a:xfrm flipH="1">
            <a:off x="6713571" y="3308365"/>
            <a:ext cx="219412" cy="0"/>
          </a:xfrm>
          <a:prstGeom prst="straightConnector1">
            <a:avLst/>
          </a:prstGeom>
          <a:ln w="254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378FB92A-6519-6449-8E28-8FC227BD59D1}"/>
              </a:ext>
            </a:extLst>
          </p:cNvPr>
          <p:cNvCxnSpPr>
            <a:cxnSpLocks/>
          </p:cNvCxnSpPr>
          <p:nvPr/>
        </p:nvCxnSpPr>
        <p:spPr>
          <a:xfrm>
            <a:off x="6932983" y="3295113"/>
            <a:ext cx="0" cy="1212102"/>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605F158A-E418-6947-95AA-8A28EC8BB1B2}"/>
              </a:ext>
            </a:extLst>
          </p:cNvPr>
          <p:cNvCxnSpPr>
            <a:cxnSpLocks/>
            <a:stCxn id="57" idx="3"/>
          </p:cNvCxnSpPr>
          <p:nvPr/>
        </p:nvCxnSpPr>
        <p:spPr>
          <a:xfrm>
            <a:off x="5102867" y="4493163"/>
            <a:ext cx="1830115" cy="14052"/>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C6BBDCB6-CA98-AA41-B627-A856DA2289DD}"/>
              </a:ext>
            </a:extLst>
          </p:cNvPr>
          <p:cNvCxnSpPr>
            <a:cxnSpLocks/>
          </p:cNvCxnSpPr>
          <p:nvPr/>
        </p:nvCxnSpPr>
        <p:spPr>
          <a:xfrm>
            <a:off x="1458138" y="3296140"/>
            <a:ext cx="207321" cy="0"/>
          </a:xfrm>
          <a:prstGeom prst="straightConnector1">
            <a:avLst/>
          </a:prstGeom>
          <a:ln w="254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903E987C-A73C-0540-AAC2-0CCAC1ED8040}"/>
              </a:ext>
            </a:extLst>
          </p:cNvPr>
          <p:cNvCxnSpPr>
            <a:cxnSpLocks/>
          </p:cNvCxnSpPr>
          <p:nvPr/>
        </p:nvCxnSpPr>
        <p:spPr>
          <a:xfrm>
            <a:off x="1446836" y="3286513"/>
            <a:ext cx="9187" cy="120665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C613DE26-0101-7C4C-8E9B-D08283F04085}"/>
              </a:ext>
            </a:extLst>
          </p:cNvPr>
          <p:cNvCxnSpPr>
            <a:cxnSpLocks/>
            <a:endCxn id="57" idx="1"/>
          </p:cNvCxnSpPr>
          <p:nvPr/>
        </p:nvCxnSpPr>
        <p:spPr>
          <a:xfrm>
            <a:off x="1446836" y="4493089"/>
            <a:ext cx="1550150" cy="74"/>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5144596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4DD00-D415-4699-AB0A-DB5CCA0C2B43}"/>
              </a:ext>
            </a:extLst>
          </p:cNvPr>
          <p:cNvSpPr>
            <a:spLocks noGrp="1"/>
          </p:cNvSpPr>
          <p:nvPr>
            <p:ph type="title"/>
          </p:nvPr>
        </p:nvSpPr>
        <p:spPr/>
        <p:txBody>
          <a:bodyPr/>
          <a:lstStyle/>
          <a:p>
            <a:r>
              <a:rPr lang="en-GB" dirty="0"/>
              <a:t>Automated SSL Renewal</a:t>
            </a:r>
          </a:p>
        </p:txBody>
      </p:sp>
      <p:sp>
        <p:nvSpPr>
          <p:cNvPr id="13" name="TextBox 12">
            <a:extLst>
              <a:ext uri="{FF2B5EF4-FFF2-40B4-BE49-F238E27FC236}">
                <a16:creationId xmlns:a16="http://schemas.microsoft.com/office/drawing/2014/main" id="{6CB39ED3-CDE6-47AA-8C50-B2916E2A0037}"/>
              </a:ext>
            </a:extLst>
          </p:cNvPr>
          <p:cNvSpPr txBox="1"/>
          <p:nvPr/>
        </p:nvSpPr>
        <p:spPr>
          <a:xfrm>
            <a:off x="4235439" y="4148344"/>
            <a:ext cx="2099617" cy="307777"/>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RFC8555 protocol (ACME)</a:t>
            </a:r>
          </a:p>
        </p:txBody>
      </p:sp>
      <p:sp>
        <p:nvSpPr>
          <p:cNvPr id="24" name="Rectangle 23">
            <a:extLst>
              <a:ext uri="{FF2B5EF4-FFF2-40B4-BE49-F238E27FC236}">
                <a16:creationId xmlns:a16="http://schemas.microsoft.com/office/drawing/2014/main" id="{FCB745AF-C634-422A-8808-C5BAA5C39064}"/>
              </a:ext>
            </a:extLst>
          </p:cNvPr>
          <p:cNvSpPr/>
          <p:nvPr/>
        </p:nvSpPr>
        <p:spPr>
          <a:xfrm>
            <a:off x="812804" y="1812635"/>
            <a:ext cx="3044213" cy="332932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2CABFBD4-45A1-4D8D-A478-95A350A26911}"/>
              </a:ext>
            </a:extLst>
          </p:cNvPr>
          <p:cNvSpPr txBox="1"/>
          <p:nvPr/>
        </p:nvSpPr>
        <p:spPr>
          <a:xfrm>
            <a:off x="1055646" y="1622893"/>
            <a:ext cx="2545534" cy="3693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B373"/>
              </a:solidFill>
              <a:effectLst/>
              <a:uLnTx/>
              <a:uFillTx/>
              <a:latin typeface="Calibri" panose="020F0502020204030204"/>
              <a:ea typeface="+mn-ea"/>
              <a:cs typeface="+mn-cs"/>
            </a:endParaRPr>
          </a:p>
        </p:txBody>
      </p:sp>
      <p:sp>
        <p:nvSpPr>
          <p:cNvPr id="27" name="Rounded Rectangle 6">
            <a:extLst>
              <a:ext uri="{FF2B5EF4-FFF2-40B4-BE49-F238E27FC236}">
                <a16:creationId xmlns:a16="http://schemas.microsoft.com/office/drawing/2014/main" id="{3251659D-0C10-4E5C-B4C3-80325301D300}"/>
              </a:ext>
            </a:extLst>
          </p:cNvPr>
          <p:cNvSpPr/>
          <p:nvPr/>
        </p:nvSpPr>
        <p:spPr>
          <a:xfrm>
            <a:off x="1055646" y="2202308"/>
            <a:ext cx="1144849" cy="711341"/>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a:ea typeface="Raleway" charset="0"/>
                <a:cs typeface="Raleway" charset="0"/>
              </a:rPr>
              <a:t>Private CA</a:t>
            </a:r>
          </a:p>
        </p:txBody>
      </p:sp>
      <p:sp>
        <p:nvSpPr>
          <p:cNvPr id="28" name="Rounded Rectangle 7">
            <a:extLst>
              <a:ext uri="{FF2B5EF4-FFF2-40B4-BE49-F238E27FC236}">
                <a16:creationId xmlns:a16="http://schemas.microsoft.com/office/drawing/2014/main" id="{08D834AD-B73D-47C1-8584-8F7EC003776E}"/>
              </a:ext>
            </a:extLst>
          </p:cNvPr>
          <p:cNvSpPr/>
          <p:nvPr/>
        </p:nvSpPr>
        <p:spPr>
          <a:xfrm>
            <a:off x="2456331" y="2202308"/>
            <a:ext cx="1144849" cy="711341"/>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a:ea typeface="Raleway" charset="0"/>
                <a:cs typeface="Raleway" charset="0"/>
              </a:rPr>
              <a:t>Public CA</a:t>
            </a:r>
          </a:p>
        </p:txBody>
      </p:sp>
      <p:cxnSp>
        <p:nvCxnSpPr>
          <p:cNvPr id="29" name="Elbow Connector 10">
            <a:extLst>
              <a:ext uri="{FF2B5EF4-FFF2-40B4-BE49-F238E27FC236}">
                <a16:creationId xmlns:a16="http://schemas.microsoft.com/office/drawing/2014/main" id="{65756214-2640-42C1-BAB1-BBCB0600FF21}"/>
              </a:ext>
            </a:extLst>
          </p:cNvPr>
          <p:cNvCxnSpPr>
            <a:cxnSpLocks/>
            <a:stCxn id="27" idx="2"/>
          </p:cNvCxnSpPr>
          <p:nvPr/>
        </p:nvCxnSpPr>
        <p:spPr>
          <a:xfrm rot="16200000" flipH="1">
            <a:off x="1579330" y="2962390"/>
            <a:ext cx="804323" cy="706840"/>
          </a:xfrm>
          <a:prstGeom prst="bentConnector3">
            <a:avLst/>
          </a:prstGeom>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cxnSp>
      <p:cxnSp>
        <p:nvCxnSpPr>
          <p:cNvPr id="30" name="Elbow Connector 13">
            <a:extLst>
              <a:ext uri="{FF2B5EF4-FFF2-40B4-BE49-F238E27FC236}">
                <a16:creationId xmlns:a16="http://schemas.microsoft.com/office/drawing/2014/main" id="{3C3E7503-FD76-4FE7-960D-F01248EB65C2}"/>
              </a:ext>
            </a:extLst>
          </p:cNvPr>
          <p:cNvCxnSpPr>
            <a:cxnSpLocks/>
            <a:stCxn id="28" idx="2"/>
          </p:cNvCxnSpPr>
          <p:nvPr/>
        </p:nvCxnSpPr>
        <p:spPr>
          <a:xfrm rot="5400000">
            <a:off x="2279673" y="2968888"/>
            <a:ext cx="804323" cy="693845"/>
          </a:xfrm>
          <a:prstGeom prst="bentConnector3">
            <a:avLst/>
          </a:prstGeom>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cxnSp>
      <p:sp>
        <p:nvSpPr>
          <p:cNvPr id="32" name="Rounded Rectangle 8">
            <a:extLst>
              <a:ext uri="{FF2B5EF4-FFF2-40B4-BE49-F238E27FC236}">
                <a16:creationId xmlns:a16="http://schemas.microsoft.com/office/drawing/2014/main" id="{4B33C4F6-EC6D-4BCE-9512-088BD3154533}"/>
              </a:ext>
            </a:extLst>
          </p:cNvPr>
          <p:cNvSpPr/>
          <p:nvPr/>
        </p:nvSpPr>
        <p:spPr>
          <a:xfrm>
            <a:off x="1762486" y="3717972"/>
            <a:ext cx="1144849" cy="1157313"/>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a:ea typeface="Raleway" charset="0"/>
                <a:cs typeface="Raleway" charset="0"/>
              </a:rPr>
              <a:t>Certificate Manager</a:t>
            </a:r>
          </a:p>
        </p:txBody>
      </p:sp>
      <p:sp>
        <p:nvSpPr>
          <p:cNvPr id="33" name="Rectangle 32">
            <a:extLst>
              <a:ext uri="{FF2B5EF4-FFF2-40B4-BE49-F238E27FC236}">
                <a16:creationId xmlns:a16="http://schemas.microsoft.com/office/drawing/2014/main" id="{CD55D5C7-A607-42ED-9AD6-E26684AE790D}"/>
              </a:ext>
            </a:extLst>
          </p:cNvPr>
          <p:cNvSpPr/>
          <p:nvPr/>
        </p:nvSpPr>
        <p:spPr>
          <a:xfrm>
            <a:off x="4052178" y="1812635"/>
            <a:ext cx="4047938" cy="332932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69F48071-B14E-489B-84FD-BF09FB8AB433}"/>
              </a:ext>
            </a:extLst>
          </p:cNvPr>
          <p:cNvSpPr txBox="1"/>
          <p:nvPr/>
        </p:nvSpPr>
        <p:spPr>
          <a:xfrm>
            <a:off x="5566441" y="1622893"/>
            <a:ext cx="1172382" cy="3693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373"/>
                </a:solidFill>
                <a:effectLst/>
                <a:uLnTx/>
                <a:uFillTx/>
                <a:latin typeface="Calibri" panose="020F0502020204030204"/>
                <a:ea typeface="+mn-ea"/>
                <a:cs typeface="+mn-cs"/>
              </a:rPr>
              <a:t>Enterprise</a:t>
            </a:r>
          </a:p>
        </p:txBody>
      </p:sp>
      <p:sp>
        <p:nvSpPr>
          <p:cNvPr id="35" name="Rounded Rectangle 8">
            <a:extLst>
              <a:ext uri="{FF2B5EF4-FFF2-40B4-BE49-F238E27FC236}">
                <a16:creationId xmlns:a16="http://schemas.microsoft.com/office/drawing/2014/main" id="{B5BD5A4E-1725-49AE-82ED-B7891DC8D421}"/>
              </a:ext>
            </a:extLst>
          </p:cNvPr>
          <p:cNvSpPr/>
          <p:nvPr/>
        </p:nvSpPr>
        <p:spPr>
          <a:xfrm>
            <a:off x="6414845" y="3717971"/>
            <a:ext cx="1467057" cy="1157313"/>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a:ea typeface="Raleway" charset="0"/>
                <a:cs typeface="Raleway" charset="0"/>
              </a:rPr>
              <a:t>Web Server, Load Balancer</a:t>
            </a:r>
          </a:p>
        </p:txBody>
      </p:sp>
      <p:cxnSp>
        <p:nvCxnSpPr>
          <p:cNvPr id="6" name="Straight Arrow Connector 5">
            <a:extLst>
              <a:ext uri="{FF2B5EF4-FFF2-40B4-BE49-F238E27FC236}">
                <a16:creationId xmlns:a16="http://schemas.microsoft.com/office/drawing/2014/main" id="{DA259303-F828-F24A-9C7D-502C62BE723F}"/>
              </a:ext>
            </a:extLst>
          </p:cNvPr>
          <p:cNvCxnSpPr>
            <a:cxnSpLocks/>
          </p:cNvCxnSpPr>
          <p:nvPr/>
        </p:nvCxnSpPr>
        <p:spPr>
          <a:xfrm flipH="1">
            <a:off x="2907335" y="4076261"/>
            <a:ext cx="3507511"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E3740C17-746D-8B47-904C-6133942A6923}"/>
              </a:ext>
            </a:extLst>
          </p:cNvPr>
          <p:cNvCxnSpPr>
            <a:cxnSpLocks/>
          </p:cNvCxnSpPr>
          <p:nvPr/>
        </p:nvCxnSpPr>
        <p:spPr>
          <a:xfrm>
            <a:off x="2862461" y="4501685"/>
            <a:ext cx="3552383"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32">
            <a:extLst>
              <a:ext uri="{FF2B5EF4-FFF2-40B4-BE49-F238E27FC236}">
                <a16:creationId xmlns:a16="http://schemas.microsoft.com/office/drawing/2014/main" id="{88BEC84B-FCFD-AA42-9C8E-6DF48363B56F}"/>
              </a:ext>
            </a:extLst>
          </p:cNvPr>
          <p:cNvSpPr/>
          <p:nvPr/>
        </p:nvSpPr>
        <p:spPr>
          <a:xfrm>
            <a:off x="8179905" y="1807559"/>
            <a:ext cx="3991140" cy="3598046"/>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marL="174625" marR="0" lvl="0" indent="-174625" algn="l"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pitchFamily="34" charset="0"/>
              </a:rPr>
              <a:t>Automated renewal of SSL certificates</a:t>
            </a:r>
          </a:p>
          <a:p>
            <a:pPr marL="174625" marR="0" lvl="0" indent="-174625" algn="l"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pitchFamily="34" charset="0"/>
              </a:rPr>
              <a:t>Standards based, no vendor lock in</a:t>
            </a:r>
          </a:p>
          <a:p>
            <a:pPr marL="174625" marR="0" lvl="0" indent="-174625" algn="l"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pitchFamily="34" charset="0"/>
              </a:rPr>
              <a:t>Web Admin password not stored in the Certificate Manager agent </a:t>
            </a:r>
          </a:p>
          <a:p>
            <a:pPr marL="174625" marR="0" lvl="0" indent="-174625" algn="l"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pitchFamily="34" charset="0"/>
              </a:rPr>
              <a:t>Provides certificate management, reporting of all certificates</a:t>
            </a:r>
          </a:p>
          <a:p>
            <a:pPr marL="174625" marR="0" lvl="0" indent="-174625" algn="l"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pitchFamily="34" charset="0"/>
              </a:rPr>
              <a:t>Saves an hour/cert of Web Admin time</a:t>
            </a:r>
          </a:p>
          <a:p>
            <a:pPr marL="174625" marR="0" lvl="0" indent="-174625" algn="l"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pitchFamily="34" charset="0"/>
              </a:rPr>
              <a:t>Eliminates chance of error</a:t>
            </a:r>
          </a:p>
          <a:p>
            <a:pPr marL="174625" marR="0" lvl="0" indent="-174625" algn="l"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pitchFamily="34" charset="0"/>
              </a:rPr>
              <a:t>Fast renewals, key rotation</a:t>
            </a:r>
          </a:p>
        </p:txBody>
      </p:sp>
      <p:grpSp>
        <p:nvGrpSpPr>
          <p:cNvPr id="18" name="Group 17">
            <a:extLst>
              <a:ext uri="{FF2B5EF4-FFF2-40B4-BE49-F238E27FC236}">
                <a16:creationId xmlns:a16="http://schemas.microsoft.com/office/drawing/2014/main" id="{FCB606D7-2587-9D44-89C3-0FEB3242911E}"/>
              </a:ext>
            </a:extLst>
          </p:cNvPr>
          <p:cNvGrpSpPr/>
          <p:nvPr/>
        </p:nvGrpSpPr>
        <p:grpSpPr>
          <a:xfrm>
            <a:off x="1222560" y="1630013"/>
            <a:ext cx="2324832" cy="400110"/>
            <a:chOff x="1638002" y="1270666"/>
            <a:chExt cx="2324832" cy="400110"/>
          </a:xfrm>
        </p:grpSpPr>
        <p:sp>
          <p:nvSpPr>
            <p:cNvPr id="19" name="TextBox 18">
              <a:extLst>
                <a:ext uri="{FF2B5EF4-FFF2-40B4-BE49-F238E27FC236}">
                  <a16:creationId xmlns:a16="http://schemas.microsoft.com/office/drawing/2014/main" id="{F71CDF0E-9AA9-7E4B-88AA-9DEEF54D9162}"/>
                </a:ext>
              </a:extLst>
            </p:cNvPr>
            <p:cNvSpPr txBox="1"/>
            <p:nvPr/>
          </p:nvSpPr>
          <p:spPr>
            <a:xfrm>
              <a:off x="3144981" y="1270666"/>
              <a:ext cx="817853" cy="400110"/>
            </a:xfrm>
            <a:prstGeom prst="rect">
              <a:avLst/>
            </a:prstGeom>
            <a:noFill/>
          </p:spPr>
          <p:txBody>
            <a:bodyPr wrap="none" rtlCol="0">
              <a:spAutoFit/>
            </a:bodyPr>
            <a:lstStyle/>
            <a:p>
              <a:pPr algn="ctr"/>
              <a:r>
                <a:rPr lang="en-US" sz="2000" b="1" dirty="0">
                  <a:solidFill>
                    <a:schemeClr val="bg1"/>
                  </a:solidFill>
                  <a:latin typeface="Roboto" panose="02000000000000000000" pitchFamily="2" charset="0"/>
                  <a:ea typeface="Roboto" panose="02000000000000000000" pitchFamily="2" charset="0"/>
                  <a:cs typeface="Calibri" panose="020F0502020204030204" pitchFamily="34" charset="0"/>
                </a:rPr>
                <a:t>cloud</a:t>
              </a:r>
            </a:p>
          </p:txBody>
        </p:sp>
        <p:grpSp>
          <p:nvGrpSpPr>
            <p:cNvPr id="20" name="Graphic 1">
              <a:extLst>
                <a:ext uri="{FF2B5EF4-FFF2-40B4-BE49-F238E27FC236}">
                  <a16:creationId xmlns:a16="http://schemas.microsoft.com/office/drawing/2014/main" id="{3C438CE1-4C29-8549-AB32-9F18CA84D206}"/>
                </a:ext>
              </a:extLst>
            </p:cNvPr>
            <p:cNvGrpSpPr/>
            <p:nvPr/>
          </p:nvGrpSpPr>
          <p:grpSpPr>
            <a:xfrm>
              <a:off x="1638002" y="1282273"/>
              <a:ext cx="1448098" cy="292188"/>
              <a:chOff x="4762500" y="1810960"/>
              <a:chExt cx="2667000" cy="538130"/>
            </a:xfrm>
            <a:solidFill>
              <a:schemeClr val="bg1"/>
            </a:solidFill>
          </p:grpSpPr>
          <p:sp>
            <p:nvSpPr>
              <p:cNvPr id="21" name="Freeform: Shape 66">
                <a:extLst>
                  <a:ext uri="{FF2B5EF4-FFF2-40B4-BE49-F238E27FC236}">
                    <a16:creationId xmlns:a16="http://schemas.microsoft.com/office/drawing/2014/main" id="{58633486-D04B-C74E-A939-B9795E6ED3DC}"/>
                  </a:ext>
                </a:extLst>
              </p:cNvPr>
              <p:cNvSpPr/>
              <p:nvPr/>
            </p:nvSpPr>
            <p:spPr>
              <a:xfrm>
                <a:off x="4786001" y="1810960"/>
                <a:ext cx="390293" cy="378465"/>
              </a:xfrm>
              <a:custGeom>
                <a:avLst/>
                <a:gdLst>
                  <a:gd name="connsiteX0" fmla="*/ 390209 w 390292"/>
                  <a:gd name="connsiteY0" fmla="*/ 25310 h 378465"/>
                  <a:gd name="connsiteX1" fmla="*/ 377613 w 390292"/>
                  <a:gd name="connsiteY1" fmla="*/ 0 h 378465"/>
                  <a:gd name="connsiteX2" fmla="*/ 257037 w 390292"/>
                  <a:gd name="connsiteY2" fmla="*/ 0 h 378465"/>
                  <a:gd name="connsiteX3" fmla="*/ 203342 w 390292"/>
                  <a:gd name="connsiteY3" fmla="*/ 0 h 378465"/>
                  <a:gd name="connsiteX4" fmla="*/ 163958 w 390292"/>
                  <a:gd name="connsiteY4" fmla="*/ 0 h 378465"/>
                  <a:gd name="connsiteX5" fmla="*/ 56686 w 390292"/>
                  <a:gd name="connsiteY5" fmla="*/ 35067 h 378465"/>
                  <a:gd name="connsiteX6" fmla="*/ 11034 w 390292"/>
                  <a:gd name="connsiteY6" fmla="*/ 135065 h 378465"/>
                  <a:gd name="connsiteX7" fmla="*/ 11034 w 390292"/>
                  <a:gd name="connsiteY7" fmla="*/ 135065 h 378465"/>
                  <a:gd name="connsiteX8" fmla="*/ 804 w 390292"/>
                  <a:gd name="connsiteY8" fmla="*/ 248900 h 378465"/>
                  <a:gd name="connsiteX9" fmla="*/ 804 w 390292"/>
                  <a:gd name="connsiteY9" fmla="*/ 248900 h 378465"/>
                  <a:gd name="connsiteX10" fmla="*/ 28538 w 390292"/>
                  <a:gd name="connsiteY10" fmla="*/ 348957 h 378465"/>
                  <a:gd name="connsiteX11" fmla="*/ 129541 w 390292"/>
                  <a:gd name="connsiteY11" fmla="*/ 383965 h 378465"/>
                  <a:gd name="connsiteX12" fmla="*/ 178328 w 390292"/>
                  <a:gd name="connsiteY12" fmla="*/ 383965 h 378465"/>
                  <a:gd name="connsiteX13" fmla="*/ 178328 w 390292"/>
                  <a:gd name="connsiteY13" fmla="*/ 383669 h 378465"/>
                  <a:gd name="connsiteX14" fmla="*/ 194117 w 390292"/>
                  <a:gd name="connsiteY14" fmla="*/ 366461 h 378465"/>
                  <a:gd name="connsiteX15" fmla="*/ 199143 w 390292"/>
                  <a:gd name="connsiteY15" fmla="*/ 310578 h 378465"/>
                  <a:gd name="connsiteX16" fmla="*/ 181994 w 390292"/>
                  <a:gd name="connsiteY16" fmla="*/ 292187 h 378465"/>
                  <a:gd name="connsiteX17" fmla="*/ 154792 w 390292"/>
                  <a:gd name="connsiteY17" fmla="*/ 292187 h 378465"/>
                  <a:gd name="connsiteX18" fmla="*/ 117832 w 390292"/>
                  <a:gd name="connsiteY18" fmla="*/ 280951 h 378465"/>
                  <a:gd name="connsiteX19" fmla="*/ 109731 w 390292"/>
                  <a:gd name="connsiteY19" fmla="*/ 242986 h 378465"/>
                  <a:gd name="connsiteX20" fmla="*/ 118897 w 390292"/>
                  <a:gd name="connsiteY20" fmla="*/ 140919 h 378465"/>
                  <a:gd name="connsiteX21" fmla="*/ 133799 w 390292"/>
                  <a:gd name="connsiteY21" fmla="*/ 103013 h 378465"/>
                  <a:gd name="connsiteX22" fmla="*/ 172828 w 390292"/>
                  <a:gd name="connsiteY22" fmla="*/ 91719 h 378465"/>
                  <a:gd name="connsiteX23" fmla="*/ 195181 w 390292"/>
                  <a:gd name="connsiteY23" fmla="*/ 91719 h 378465"/>
                  <a:gd name="connsiteX24" fmla="*/ 230899 w 390292"/>
                  <a:gd name="connsiteY24" fmla="*/ 91719 h 378465"/>
                  <a:gd name="connsiteX25" fmla="*/ 317059 w 390292"/>
                  <a:gd name="connsiteY25" fmla="*/ 91719 h 378465"/>
                  <a:gd name="connsiteX26" fmla="*/ 360405 w 390292"/>
                  <a:gd name="connsiteY26" fmla="*/ 68597 h 378465"/>
                  <a:gd name="connsiteX27" fmla="*/ 390209 w 390292"/>
                  <a:gd name="connsiteY27" fmla="*/ 25310 h 378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0292" h="378465">
                    <a:moveTo>
                      <a:pt x="390209" y="25310"/>
                    </a:moveTo>
                    <a:cubicBezTo>
                      <a:pt x="397897" y="14074"/>
                      <a:pt x="390919" y="0"/>
                      <a:pt x="377613" y="0"/>
                    </a:cubicBezTo>
                    <a:lnTo>
                      <a:pt x="257037" y="0"/>
                    </a:lnTo>
                    <a:lnTo>
                      <a:pt x="203342" y="0"/>
                    </a:lnTo>
                    <a:lnTo>
                      <a:pt x="163958" y="0"/>
                    </a:lnTo>
                    <a:cubicBezTo>
                      <a:pt x="119015" y="0"/>
                      <a:pt x="83238" y="11650"/>
                      <a:pt x="56686" y="35067"/>
                    </a:cubicBezTo>
                    <a:cubicBezTo>
                      <a:pt x="30312" y="58248"/>
                      <a:pt x="15114" y="91600"/>
                      <a:pt x="11034" y="135065"/>
                    </a:cubicBezTo>
                    <a:lnTo>
                      <a:pt x="11034" y="135065"/>
                    </a:lnTo>
                    <a:lnTo>
                      <a:pt x="804" y="248900"/>
                    </a:lnTo>
                    <a:lnTo>
                      <a:pt x="804" y="248900"/>
                    </a:lnTo>
                    <a:cubicBezTo>
                      <a:pt x="-2922" y="292364"/>
                      <a:pt x="6303" y="325776"/>
                      <a:pt x="28538" y="348957"/>
                    </a:cubicBezTo>
                    <a:cubicBezTo>
                      <a:pt x="50950" y="372315"/>
                      <a:pt x="84598" y="383965"/>
                      <a:pt x="129541" y="383965"/>
                    </a:cubicBezTo>
                    <a:lnTo>
                      <a:pt x="178328" y="383965"/>
                    </a:lnTo>
                    <a:lnTo>
                      <a:pt x="178328" y="383669"/>
                    </a:lnTo>
                    <a:cubicBezTo>
                      <a:pt x="187967" y="382368"/>
                      <a:pt x="193230" y="376632"/>
                      <a:pt x="194117" y="366461"/>
                    </a:cubicBezTo>
                    <a:lnTo>
                      <a:pt x="199143" y="310578"/>
                    </a:lnTo>
                    <a:cubicBezTo>
                      <a:pt x="200030" y="300466"/>
                      <a:pt x="192343" y="292187"/>
                      <a:pt x="181994" y="292187"/>
                    </a:cubicBezTo>
                    <a:lnTo>
                      <a:pt x="154792" y="292187"/>
                    </a:lnTo>
                    <a:cubicBezTo>
                      <a:pt x="137170" y="292187"/>
                      <a:pt x="124810" y="288461"/>
                      <a:pt x="117832" y="280951"/>
                    </a:cubicBezTo>
                    <a:cubicBezTo>
                      <a:pt x="110795" y="273441"/>
                      <a:pt x="108134" y="260786"/>
                      <a:pt x="109731" y="242986"/>
                    </a:cubicBezTo>
                    <a:lnTo>
                      <a:pt x="118897" y="140919"/>
                    </a:lnTo>
                    <a:cubicBezTo>
                      <a:pt x="120434" y="123119"/>
                      <a:pt x="125461" y="110464"/>
                      <a:pt x="133799" y="103013"/>
                    </a:cubicBezTo>
                    <a:cubicBezTo>
                      <a:pt x="142137" y="95503"/>
                      <a:pt x="155147" y="91719"/>
                      <a:pt x="172828" y="91719"/>
                    </a:cubicBezTo>
                    <a:lnTo>
                      <a:pt x="195181" y="91719"/>
                    </a:lnTo>
                    <a:lnTo>
                      <a:pt x="230899" y="91719"/>
                    </a:lnTo>
                    <a:lnTo>
                      <a:pt x="317059" y="91719"/>
                    </a:lnTo>
                    <a:cubicBezTo>
                      <a:pt x="334031" y="91719"/>
                      <a:pt x="350589" y="82908"/>
                      <a:pt x="360405" y="68597"/>
                    </a:cubicBezTo>
                    <a:lnTo>
                      <a:pt x="390209" y="25310"/>
                    </a:lnTo>
                    <a:close/>
                  </a:path>
                </a:pathLst>
              </a:custGeom>
              <a:solidFill>
                <a:schemeClr val="accent1"/>
              </a:solidFill>
              <a:ln w="5914" cap="flat">
                <a:noFill/>
                <a:prstDash val="solid"/>
                <a:miter/>
              </a:ln>
            </p:spPr>
            <p:txBody>
              <a:bodyPr rtlCol="0" anchor="ctr"/>
              <a:lstStyle/>
              <a:p>
                <a:endParaRPr lang="en-GB" dirty="0"/>
              </a:p>
            </p:txBody>
          </p:sp>
          <p:sp>
            <p:nvSpPr>
              <p:cNvPr id="22" name="Freeform: Shape 67">
                <a:extLst>
                  <a:ext uri="{FF2B5EF4-FFF2-40B4-BE49-F238E27FC236}">
                    <a16:creationId xmlns:a16="http://schemas.microsoft.com/office/drawing/2014/main" id="{25A7EB46-5EB9-9244-BF4F-B363FE35BA1D}"/>
                  </a:ext>
                </a:extLst>
              </p:cNvPr>
              <p:cNvSpPr/>
              <p:nvPr/>
            </p:nvSpPr>
            <p:spPr>
              <a:xfrm>
                <a:off x="4762501" y="1963410"/>
                <a:ext cx="396206" cy="378465"/>
              </a:xfrm>
              <a:custGeom>
                <a:avLst/>
                <a:gdLst>
                  <a:gd name="connsiteX0" fmla="*/ 3192 w 396206"/>
                  <a:gd name="connsiteY0" fmla="*/ 358655 h 378465"/>
                  <a:gd name="connsiteX1" fmla="*/ 15788 w 396206"/>
                  <a:gd name="connsiteY1" fmla="*/ 383965 h 378465"/>
                  <a:gd name="connsiteX2" fmla="*/ 139440 w 396206"/>
                  <a:gd name="connsiteY2" fmla="*/ 383965 h 378465"/>
                  <a:gd name="connsiteX3" fmla="*/ 193135 w 396206"/>
                  <a:gd name="connsiteY3" fmla="*/ 383965 h 378465"/>
                  <a:gd name="connsiteX4" fmla="*/ 232578 w 396206"/>
                  <a:gd name="connsiteY4" fmla="*/ 383965 h 378465"/>
                  <a:gd name="connsiteX5" fmla="*/ 339849 w 396206"/>
                  <a:gd name="connsiteY5" fmla="*/ 348897 h 378465"/>
                  <a:gd name="connsiteX6" fmla="*/ 385502 w 396206"/>
                  <a:gd name="connsiteY6" fmla="*/ 248900 h 378465"/>
                  <a:gd name="connsiteX7" fmla="*/ 385502 w 396206"/>
                  <a:gd name="connsiteY7" fmla="*/ 248900 h 378465"/>
                  <a:gd name="connsiteX8" fmla="*/ 395732 w 396206"/>
                  <a:gd name="connsiteY8" fmla="*/ 135065 h 378465"/>
                  <a:gd name="connsiteX9" fmla="*/ 395673 w 396206"/>
                  <a:gd name="connsiteY9" fmla="*/ 135065 h 378465"/>
                  <a:gd name="connsiteX10" fmla="*/ 367939 w 396206"/>
                  <a:gd name="connsiteY10" fmla="*/ 35008 h 378465"/>
                  <a:gd name="connsiteX11" fmla="*/ 266936 w 396206"/>
                  <a:gd name="connsiteY11" fmla="*/ 0 h 378465"/>
                  <a:gd name="connsiteX12" fmla="*/ 218149 w 396206"/>
                  <a:gd name="connsiteY12" fmla="*/ 0 h 378465"/>
                  <a:gd name="connsiteX13" fmla="*/ 218149 w 396206"/>
                  <a:gd name="connsiteY13" fmla="*/ 296 h 378465"/>
                  <a:gd name="connsiteX14" fmla="*/ 202360 w 396206"/>
                  <a:gd name="connsiteY14" fmla="*/ 17504 h 378465"/>
                  <a:gd name="connsiteX15" fmla="*/ 197333 w 396206"/>
                  <a:gd name="connsiteY15" fmla="*/ 73387 h 378465"/>
                  <a:gd name="connsiteX16" fmla="*/ 214483 w 396206"/>
                  <a:gd name="connsiteY16" fmla="*/ 91778 h 378465"/>
                  <a:gd name="connsiteX17" fmla="*/ 241685 w 396206"/>
                  <a:gd name="connsiteY17" fmla="*/ 91778 h 378465"/>
                  <a:gd name="connsiteX18" fmla="*/ 278644 w 396206"/>
                  <a:gd name="connsiteY18" fmla="*/ 103013 h 378465"/>
                  <a:gd name="connsiteX19" fmla="*/ 286746 w 396206"/>
                  <a:gd name="connsiteY19" fmla="*/ 140978 h 378465"/>
                  <a:gd name="connsiteX20" fmla="*/ 277580 w 396206"/>
                  <a:gd name="connsiteY20" fmla="*/ 243046 h 378465"/>
                  <a:gd name="connsiteX21" fmla="*/ 262678 w 396206"/>
                  <a:gd name="connsiteY21" fmla="*/ 281010 h 378465"/>
                  <a:gd name="connsiteX22" fmla="*/ 223649 w 396206"/>
                  <a:gd name="connsiteY22" fmla="*/ 292246 h 378465"/>
                  <a:gd name="connsiteX23" fmla="*/ 201295 w 396206"/>
                  <a:gd name="connsiteY23" fmla="*/ 292246 h 378465"/>
                  <a:gd name="connsiteX24" fmla="*/ 165578 w 396206"/>
                  <a:gd name="connsiteY24" fmla="*/ 292246 h 378465"/>
                  <a:gd name="connsiteX25" fmla="*/ 76343 w 396206"/>
                  <a:gd name="connsiteY25" fmla="*/ 292246 h 378465"/>
                  <a:gd name="connsiteX26" fmla="*/ 32937 w 396206"/>
                  <a:gd name="connsiteY26" fmla="*/ 315368 h 378465"/>
                  <a:gd name="connsiteX27" fmla="*/ 3192 w 396206"/>
                  <a:gd name="connsiteY27" fmla="*/ 358655 h 378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6206" h="378465">
                    <a:moveTo>
                      <a:pt x="3192" y="358655"/>
                    </a:moveTo>
                    <a:cubicBezTo>
                      <a:pt x="-4495" y="369831"/>
                      <a:pt x="2483" y="383965"/>
                      <a:pt x="15788" y="383965"/>
                    </a:cubicBezTo>
                    <a:lnTo>
                      <a:pt x="139440" y="383965"/>
                    </a:lnTo>
                    <a:lnTo>
                      <a:pt x="193135" y="383965"/>
                    </a:lnTo>
                    <a:lnTo>
                      <a:pt x="232578" y="383965"/>
                    </a:lnTo>
                    <a:cubicBezTo>
                      <a:pt x="277580" y="383965"/>
                      <a:pt x="313298" y="372315"/>
                      <a:pt x="339849" y="348897"/>
                    </a:cubicBezTo>
                    <a:cubicBezTo>
                      <a:pt x="366224" y="325717"/>
                      <a:pt x="381421" y="292364"/>
                      <a:pt x="385502" y="248900"/>
                    </a:cubicBezTo>
                    <a:lnTo>
                      <a:pt x="385502" y="248900"/>
                    </a:lnTo>
                    <a:lnTo>
                      <a:pt x="395732" y="135065"/>
                    </a:lnTo>
                    <a:lnTo>
                      <a:pt x="395673" y="135065"/>
                    </a:lnTo>
                    <a:cubicBezTo>
                      <a:pt x="399399" y="91600"/>
                      <a:pt x="390173" y="58189"/>
                      <a:pt x="367939" y="35008"/>
                    </a:cubicBezTo>
                    <a:cubicBezTo>
                      <a:pt x="345526" y="11650"/>
                      <a:pt x="311878" y="0"/>
                      <a:pt x="266936" y="0"/>
                    </a:cubicBezTo>
                    <a:lnTo>
                      <a:pt x="218149" y="0"/>
                    </a:lnTo>
                    <a:lnTo>
                      <a:pt x="218149" y="296"/>
                    </a:lnTo>
                    <a:cubicBezTo>
                      <a:pt x="208510" y="1597"/>
                      <a:pt x="203247" y="7333"/>
                      <a:pt x="202360" y="17504"/>
                    </a:cubicBezTo>
                    <a:lnTo>
                      <a:pt x="197333" y="73387"/>
                    </a:lnTo>
                    <a:cubicBezTo>
                      <a:pt x="196446" y="83499"/>
                      <a:pt x="204075" y="91778"/>
                      <a:pt x="214483" y="91778"/>
                    </a:cubicBezTo>
                    <a:lnTo>
                      <a:pt x="241685" y="91778"/>
                    </a:lnTo>
                    <a:cubicBezTo>
                      <a:pt x="259307" y="91778"/>
                      <a:pt x="271666" y="95503"/>
                      <a:pt x="278644" y="103013"/>
                    </a:cubicBezTo>
                    <a:cubicBezTo>
                      <a:pt x="285622" y="110524"/>
                      <a:pt x="288342" y="123179"/>
                      <a:pt x="286746" y="140978"/>
                    </a:cubicBezTo>
                    <a:lnTo>
                      <a:pt x="277580" y="243046"/>
                    </a:lnTo>
                    <a:cubicBezTo>
                      <a:pt x="275983" y="260845"/>
                      <a:pt x="271016" y="273500"/>
                      <a:pt x="262678" y="281010"/>
                    </a:cubicBezTo>
                    <a:cubicBezTo>
                      <a:pt x="254340" y="288520"/>
                      <a:pt x="241330" y="292246"/>
                      <a:pt x="223649" y="292246"/>
                    </a:cubicBezTo>
                    <a:lnTo>
                      <a:pt x="201295" y="292246"/>
                    </a:lnTo>
                    <a:lnTo>
                      <a:pt x="165578" y="292246"/>
                    </a:lnTo>
                    <a:lnTo>
                      <a:pt x="76343" y="292246"/>
                    </a:lnTo>
                    <a:cubicBezTo>
                      <a:pt x="59371" y="292246"/>
                      <a:pt x="42813" y="301057"/>
                      <a:pt x="32937" y="315368"/>
                    </a:cubicBezTo>
                    <a:lnTo>
                      <a:pt x="3192" y="358655"/>
                    </a:lnTo>
                    <a:close/>
                  </a:path>
                </a:pathLst>
              </a:custGeom>
              <a:solidFill>
                <a:schemeClr val="accent1"/>
              </a:solidFill>
              <a:ln w="5914" cap="flat">
                <a:noFill/>
                <a:prstDash val="solid"/>
                <a:miter/>
              </a:ln>
            </p:spPr>
            <p:txBody>
              <a:bodyPr rtlCol="0" anchor="ctr"/>
              <a:lstStyle/>
              <a:p>
                <a:endParaRPr lang="en-GB"/>
              </a:p>
            </p:txBody>
          </p:sp>
          <p:sp>
            <p:nvSpPr>
              <p:cNvPr id="23" name="Freeform: Shape 68">
                <a:extLst>
                  <a:ext uri="{FF2B5EF4-FFF2-40B4-BE49-F238E27FC236}">
                    <a16:creationId xmlns:a16="http://schemas.microsoft.com/office/drawing/2014/main" id="{FA2B8B47-367C-914C-A41C-544CA8037EF4}"/>
                  </a:ext>
                </a:extLst>
              </p:cNvPr>
              <p:cNvSpPr/>
              <p:nvPr/>
            </p:nvSpPr>
            <p:spPr>
              <a:xfrm>
                <a:off x="5205116" y="1810960"/>
                <a:ext cx="354812" cy="532216"/>
              </a:xfrm>
              <a:custGeom>
                <a:avLst/>
                <a:gdLst>
                  <a:gd name="connsiteX0" fmla="*/ 295747 w 354811"/>
                  <a:gd name="connsiteY0" fmla="*/ 536356 h 532216"/>
                  <a:gd name="connsiteX1" fmla="*/ 16510 w 354811"/>
                  <a:gd name="connsiteY1" fmla="*/ 536356 h 532216"/>
                  <a:gd name="connsiteX2" fmla="*/ 130 w 354811"/>
                  <a:gd name="connsiteY2" fmla="*/ 518852 h 532216"/>
                  <a:gd name="connsiteX3" fmla="*/ 45013 w 354811"/>
                  <a:gd name="connsiteY3" fmla="*/ 17504 h 532216"/>
                  <a:gd name="connsiteX4" fmla="*/ 64528 w 354811"/>
                  <a:gd name="connsiteY4" fmla="*/ 0 h 532216"/>
                  <a:gd name="connsiteX5" fmla="*/ 343764 w 354811"/>
                  <a:gd name="connsiteY5" fmla="*/ 0 h 532216"/>
                  <a:gd name="connsiteX6" fmla="*/ 359258 w 354811"/>
                  <a:gd name="connsiteY6" fmla="*/ 17504 h 532216"/>
                  <a:gd name="connsiteX7" fmla="*/ 354172 w 354811"/>
                  <a:gd name="connsiteY7" fmla="*/ 74215 h 532216"/>
                  <a:gd name="connsiteX8" fmla="*/ 335545 w 354811"/>
                  <a:gd name="connsiteY8" fmla="*/ 91719 h 532216"/>
                  <a:gd name="connsiteX9" fmla="*/ 157075 w 354811"/>
                  <a:gd name="connsiteY9" fmla="*/ 91719 h 532216"/>
                  <a:gd name="connsiteX10" fmla="*/ 146016 w 354811"/>
                  <a:gd name="connsiteY10" fmla="*/ 100885 h 532216"/>
                  <a:gd name="connsiteX11" fmla="*/ 136318 w 354811"/>
                  <a:gd name="connsiteY11" fmla="*/ 209398 h 532216"/>
                  <a:gd name="connsiteX12" fmla="*/ 145720 w 354811"/>
                  <a:gd name="connsiteY12" fmla="*/ 218564 h 532216"/>
                  <a:gd name="connsiteX13" fmla="*/ 291725 w 354811"/>
                  <a:gd name="connsiteY13" fmla="*/ 218564 h 532216"/>
                  <a:gd name="connsiteX14" fmla="*/ 308106 w 354811"/>
                  <a:gd name="connsiteY14" fmla="*/ 236068 h 532216"/>
                  <a:gd name="connsiteX15" fmla="*/ 303020 w 354811"/>
                  <a:gd name="connsiteY15" fmla="*/ 292778 h 532216"/>
                  <a:gd name="connsiteX16" fmla="*/ 283565 w 354811"/>
                  <a:gd name="connsiteY16" fmla="*/ 310282 h 532216"/>
                  <a:gd name="connsiteX17" fmla="*/ 137501 w 354811"/>
                  <a:gd name="connsiteY17" fmla="*/ 310282 h 532216"/>
                  <a:gd name="connsiteX18" fmla="*/ 126442 w 354811"/>
                  <a:gd name="connsiteY18" fmla="*/ 319448 h 532216"/>
                  <a:gd name="connsiteX19" fmla="*/ 116035 w 354811"/>
                  <a:gd name="connsiteY19" fmla="*/ 435412 h 532216"/>
                  <a:gd name="connsiteX20" fmla="*/ 125437 w 354811"/>
                  <a:gd name="connsiteY20" fmla="*/ 444578 h 532216"/>
                  <a:gd name="connsiteX21" fmla="*/ 303907 w 354811"/>
                  <a:gd name="connsiteY21" fmla="*/ 444578 h 532216"/>
                  <a:gd name="connsiteX22" fmla="*/ 319401 w 354811"/>
                  <a:gd name="connsiteY22" fmla="*/ 462082 h 532216"/>
                  <a:gd name="connsiteX23" fmla="*/ 314315 w 354811"/>
                  <a:gd name="connsiteY23" fmla="*/ 518793 h 532216"/>
                  <a:gd name="connsiteX24" fmla="*/ 295747 w 354811"/>
                  <a:gd name="connsiteY24" fmla="*/ 536356 h 532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4811" h="532216">
                    <a:moveTo>
                      <a:pt x="295747" y="536356"/>
                    </a:moveTo>
                    <a:lnTo>
                      <a:pt x="16510" y="536356"/>
                    </a:lnTo>
                    <a:cubicBezTo>
                      <a:pt x="4565" y="536356"/>
                      <a:pt x="-935" y="530502"/>
                      <a:pt x="130" y="518852"/>
                    </a:cubicBezTo>
                    <a:lnTo>
                      <a:pt x="45013" y="17504"/>
                    </a:lnTo>
                    <a:cubicBezTo>
                      <a:pt x="46078" y="5854"/>
                      <a:pt x="52582" y="0"/>
                      <a:pt x="64528" y="0"/>
                    </a:cubicBezTo>
                    <a:lnTo>
                      <a:pt x="343764" y="0"/>
                    </a:lnTo>
                    <a:cubicBezTo>
                      <a:pt x="355118" y="0"/>
                      <a:pt x="360322" y="5854"/>
                      <a:pt x="359258" y="17504"/>
                    </a:cubicBezTo>
                    <a:lnTo>
                      <a:pt x="354172" y="74215"/>
                    </a:lnTo>
                    <a:cubicBezTo>
                      <a:pt x="353108" y="85864"/>
                      <a:pt x="346899" y="91719"/>
                      <a:pt x="335545" y="91719"/>
                    </a:cubicBezTo>
                    <a:lnTo>
                      <a:pt x="157075" y="91719"/>
                    </a:lnTo>
                    <a:cubicBezTo>
                      <a:pt x="150215" y="91719"/>
                      <a:pt x="146548" y="94794"/>
                      <a:pt x="146016" y="100885"/>
                    </a:cubicBezTo>
                    <a:lnTo>
                      <a:pt x="136318" y="209398"/>
                    </a:lnTo>
                    <a:cubicBezTo>
                      <a:pt x="135786" y="215489"/>
                      <a:pt x="138920" y="218564"/>
                      <a:pt x="145720" y="218564"/>
                    </a:cubicBezTo>
                    <a:lnTo>
                      <a:pt x="291725" y="218564"/>
                    </a:lnTo>
                    <a:cubicBezTo>
                      <a:pt x="303671" y="218564"/>
                      <a:pt x="309111" y="224418"/>
                      <a:pt x="308106" y="236068"/>
                    </a:cubicBezTo>
                    <a:lnTo>
                      <a:pt x="303020" y="292778"/>
                    </a:lnTo>
                    <a:cubicBezTo>
                      <a:pt x="301956" y="304428"/>
                      <a:pt x="295510" y="310282"/>
                      <a:pt x="283565" y="310282"/>
                    </a:cubicBezTo>
                    <a:lnTo>
                      <a:pt x="137501" y="310282"/>
                    </a:lnTo>
                    <a:cubicBezTo>
                      <a:pt x="130700" y="310282"/>
                      <a:pt x="126975" y="313357"/>
                      <a:pt x="126442" y="319448"/>
                    </a:cubicBezTo>
                    <a:lnTo>
                      <a:pt x="116035" y="435412"/>
                    </a:lnTo>
                    <a:cubicBezTo>
                      <a:pt x="115502" y="441503"/>
                      <a:pt x="118637" y="444578"/>
                      <a:pt x="125437" y="444578"/>
                    </a:cubicBezTo>
                    <a:lnTo>
                      <a:pt x="303907" y="444578"/>
                    </a:lnTo>
                    <a:cubicBezTo>
                      <a:pt x="315320" y="444578"/>
                      <a:pt x="320465" y="450433"/>
                      <a:pt x="319401" y="462082"/>
                    </a:cubicBezTo>
                    <a:lnTo>
                      <a:pt x="314315" y="518793"/>
                    </a:lnTo>
                    <a:cubicBezTo>
                      <a:pt x="313310" y="530561"/>
                      <a:pt x="307101" y="536356"/>
                      <a:pt x="295747" y="536356"/>
                    </a:cubicBezTo>
                  </a:path>
                </a:pathLst>
              </a:custGeom>
              <a:grpFill/>
              <a:ln w="5914" cap="flat">
                <a:noFill/>
                <a:prstDash val="solid"/>
                <a:miter/>
              </a:ln>
            </p:spPr>
            <p:txBody>
              <a:bodyPr rtlCol="0" anchor="ctr"/>
              <a:lstStyle/>
              <a:p>
                <a:endParaRPr lang="en-GB"/>
              </a:p>
            </p:txBody>
          </p:sp>
          <p:sp>
            <p:nvSpPr>
              <p:cNvPr id="26" name="Freeform: Shape 69">
                <a:extLst>
                  <a:ext uri="{FF2B5EF4-FFF2-40B4-BE49-F238E27FC236}">
                    <a16:creationId xmlns:a16="http://schemas.microsoft.com/office/drawing/2014/main" id="{13AC4E6B-B1F0-6945-BD27-7D042F0D7323}"/>
                  </a:ext>
                </a:extLst>
              </p:cNvPr>
              <p:cNvSpPr/>
              <p:nvPr/>
            </p:nvSpPr>
            <p:spPr>
              <a:xfrm>
                <a:off x="5579270" y="1810960"/>
                <a:ext cx="396206" cy="532216"/>
              </a:xfrm>
              <a:custGeom>
                <a:avLst/>
                <a:gdLst>
                  <a:gd name="connsiteX0" fmla="*/ 222709 w 396206"/>
                  <a:gd name="connsiteY0" fmla="*/ 536356 h 532216"/>
                  <a:gd name="connsiteX1" fmla="*/ 129630 w 396206"/>
                  <a:gd name="connsiteY1" fmla="*/ 536356 h 532216"/>
                  <a:gd name="connsiteX2" fmla="*/ 28568 w 396206"/>
                  <a:gd name="connsiteY2" fmla="*/ 501289 h 532216"/>
                  <a:gd name="connsiteX3" fmla="*/ 893 w 396206"/>
                  <a:gd name="connsiteY3" fmla="*/ 400404 h 532216"/>
                  <a:gd name="connsiteX4" fmla="*/ 24606 w 396206"/>
                  <a:gd name="connsiteY4" fmla="*/ 135952 h 532216"/>
                  <a:gd name="connsiteX5" fmla="*/ 70377 w 396206"/>
                  <a:gd name="connsiteY5" fmla="*/ 35008 h 532216"/>
                  <a:gd name="connsiteX6" fmla="*/ 177707 w 396206"/>
                  <a:gd name="connsiteY6" fmla="*/ 0 h 532216"/>
                  <a:gd name="connsiteX7" fmla="*/ 270786 w 396206"/>
                  <a:gd name="connsiteY7" fmla="*/ 0 h 532216"/>
                  <a:gd name="connsiteX8" fmla="*/ 371316 w 396206"/>
                  <a:gd name="connsiteY8" fmla="*/ 35481 h 532216"/>
                  <a:gd name="connsiteX9" fmla="*/ 399464 w 396206"/>
                  <a:gd name="connsiteY9" fmla="*/ 136011 h 532216"/>
                  <a:gd name="connsiteX10" fmla="*/ 395916 w 396206"/>
                  <a:gd name="connsiteY10" fmla="*/ 175217 h 532216"/>
                  <a:gd name="connsiteX11" fmla="*/ 375515 w 396206"/>
                  <a:gd name="connsiteY11" fmla="*/ 193549 h 532216"/>
                  <a:gd name="connsiteX12" fmla="*/ 303843 w 396206"/>
                  <a:gd name="connsiteY12" fmla="*/ 193549 h 532216"/>
                  <a:gd name="connsiteX13" fmla="*/ 287521 w 396206"/>
                  <a:gd name="connsiteY13" fmla="*/ 175217 h 532216"/>
                  <a:gd name="connsiteX14" fmla="*/ 290596 w 396206"/>
                  <a:gd name="connsiteY14" fmla="*/ 141037 h 532216"/>
                  <a:gd name="connsiteX15" fmla="*/ 282436 w 396206"/>
                  <a:gd name="connsiteY15" fmla="*/ 103073 h 532216"/>
                  <a:gd name="connsiteX16" fmla="*/ 244589 w 396206"/>
                  <a:gd name="connsiteY16" fmla="*/ 91837 h 532216"/>
                  <a:gd name="connsiteX17" fmla="*/ 186518 w 396206"/>
                  <a:gd name="connsiteY17" fmla="*/ 91837 h 532216"/>
                  <a:gd name="connsiteX18" fmla="*/ 147489 w 396206"/>
                  <a:gd name="connsiteY18" fmla="*/ 103073 h 532216"/>
                  <a:gd name="connsiteX19" fmla="*/ 132587 w 396206"/>
                  <a:gd name="connsiteY19" fmla="*/ 141037 h 532216"/>
                  <a:gd name="connsiteX20" fmla="*/ 109820 w 396206"/>
                  <a:gd name="connsiteY20" fmla="*/ 395437 h 532216"/>
                  <a:gd name="connsiteX21" fmla="*/ 117921 w 396206"/>
                  <a:gd name="connsiteY21" fmla="*/ 433342 h 532216"/>
                  <a:gd name="connsiteX22" fmla="*/ 154940 w 396206"/>
                  <a:gd name="connsiteY22" fmla="*/ 444578 h 532216"/>
                  <a:gd name="connsiteX23" fmla="*/ 213011 w 396206"/>
                  <a:gd name="connsiteY23" fmla="*/ 444578 h 532216"/>
                  <a:gd name="connsiteX24" fmla="*/ 252868 w 396206"/>
                  <a:gd name="connsiteY24" fmla="*/ 433342 h 532216"/>
                  <a:gd name="connsiteX25" fmla="*/ 267770 w 396206"/>
                  <a:gd name="connsiteY25" fmla="*/ 395437 h 532216"/>
                  <a:gd name="connsiteX26" fmla="*/ 270845 w 396206"/>
                  <a:gd name="connsiteY26" fmla="*/ 361198 h 532216"/>
                  <a:gd name="connsiteX27" fmla="*/ 290419 w 396206"/>
                  <a:gd name="connsiteY27" fmla="*/ 342866 h 532216"/>
                  <a:gd name="connsiteX28" fmla="*/ 362150 w 396206"/>
                  <a:gd name="connsiteY28" fmla="*/ 342866 h 532216"/>
                  <a:gd name="connsiteX29" fmla="*/ 379299 w 396206"/>
                  <a:gd name="connsiteY29" fmla="*/ 361198 h 532216"/>
                  <a:gd name="connsiteX30" fmla="*/ 375810 w 396206"/>
                  <a:gd name="connsiteY30" fmla="*/ 400404 h 532216"/>
                  <a:gd name="connsiteX31" fmla="*/ 329685 w 396206"/>
                  <a:gd name="connsiteY31" fmla="*/ 500875 h 532216"/>
                  <a:gd name="connsiteX32" fmla="*/ 222709 w 396206"/>
                  <a:gd name="connsiteY32" fmla="*/ 536356 h 532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6206" h="532216">
                    <a:moveTo>
                      <a:pt x="222709" y="536356"/>
                    </a:moveTo>
                    <a:lnTo>
                      <a:pt x="129630" y="536356"/>
                    </a:lnTo>
                    <a:cubicBezTo>
                      <a:pt x="84628" y="536356"/>
                      <a:pt x="50980" y="524706"/>
                      <a:pt x="28568" y="501289"/>
                    </a:cubicBezTo>
                    <a:cubicBezTo>
                      <a:pt x="6156" y="477930"/>
                      <a:pt x="-3069" y="444282"/>
                      <a:pt x="893" y="400404"/>
                    </a:cubicBezTo>
                    <a:lnTo>
                      <a:pt x="24606" y="135952"/>
                    </a:lnTo>
                    <a:cubicBezTo>
                      <a:pt x="28568" y="92014"/>
                      <a:pt x="43766" y="58366"/>
                      <a:pt x="70377" y="35008"/>
                    </a:cubicBezTo>
                    <a:cubicBezTo>
                      <a:pt x="96928" y="11709"/>
                      <a:pt x="132705" y="0"/>
                      <a:pt x="177707" y="0"/>
                    </a:cubicBezTo>
                    <a:lnTo>
                      <a:pt x="270786" y="0"/>
                    </a:lnTo>
                    <a:cubicBezTo>
                      <a:pt x="315197" y="0"/>
                      <a:pt x="348726" y="11827"/>
                      <a:pt x="371316" y="35481"/>
                    </a:cubicBezTo>
                    <a:cubicBezTo>
                      <a:pt x="393965" y="59135"/>
                      <a:pt x="403367" y="92606"/>
                      <a:pt x="399464" y="136011"/>
                    </a:cubicBezTo>
                    <a:lnTo>
                      <a:pt x="395916" y="175217"/>
                    </a:lnTo>
                    <a:cubicBezTo>
                      <a:pt x="394852" y="187458"/>
                      <a:pt x="387992" y="193549"/>
                      <a:pt x="375515" y="193549"/>
                    </a:cubicBezTo>
                    <a:lnTo>
                      <a:pt x="303843" y="193549"/>
                    </a:lnTo>
                    <a:cubicBezTo>
                      <a:pt x="291897" y="193549"/>
                      <a:pt x="286457" y="187458"/>
                      <a:pt x="287521" y="175217"/>
                    </a:cubicBezTo>
                    <a:lnTo>
                      <a:pt x="290596" y="141037"/>
                    </a:lnTo>
                    <a:cubicBezTo>
                      <a:pt x="292193" y="123238"/>
                      <a:pt x="289473" y="110583"/>
                      <a:pt x="282436" y="103073"/>
                    </a:cubicBezTo>
                    <a:cubicBezTo>
                      <a:pt x="275458" y="95562"/>
                      <a:pt x="262803" y="91837"/>
                      <a:pt x="244589" y="91837"/>
                    </a:cubicBezTo>
                    <a:lnTo>
                      <a:pt x="186518" y="91837"/>
                    </a:lnTo>
                    <a:cubicBezTo>
                      <a:pt x="168896" y="91837"/>
                      <a:pt x="155886" y="95562"/>
                      <a:pt x="147489" y="103073"/>
                    </a:cubicBezTo>
                    <a:cubicBezTo>
                      <a:pt x="139151" y="110583"/>
                      <a:pt x="134184" y="123238"/>
                      <a:pt x="132587" y="141037"/>
                    </a:cubicBezTo>
                    <a:lnTo>
                      <a:pt x="109820" y="395437"/>
                    </a:lnTo>
                    <a:cubicBezTo>
                      <a:pt x="108223" y="413237"/>
                      <a:pt x="110944" y="425891"/>
                      <a:pt x="117921" y="433342"/>
                    </a:cubicBezTo>
                    <a:cubicBezTo>
                      <a:pt x="124959" y="440853"/>
                      <a:pt x="137259" y="444578"/>
                      <a:pt x="154940" y="444578"/>
                    </a:cubicBezTo>
                    <a:lnTo>
                      <a:pt x="213011" y="444578"/>
                    </a:lnTo>
                    <a:cubicBezTo>
                      <a:pt x="231165" y="444578"/>
                      <a:pt x="244471" y="440853"/>
                      <a:pt x="252868" y="433342"/>
                    </a:cubicBezTo>
                    <a:cubicBezTo>
                      <a:pt x="261206" y="425832"/>
                      <a:pt x="266174" y="413177"/>
                      <a:pt x="267770" y="395437"/>
                    </a:cubicBezTo>
                    <a:lnTo>
                      <a:pt x="270845" y="361198"/>
                    </a:lnTo>
                    <a:cubicBezTo>
                      <a:pt x="271910" y="348957"/>
                      <a:pt x="278474" y="342866"/>
                      <a:pt x="290419" y="342866"/>
                    </a:cubicBezTo>
                    <a:lnTo>
                      <a:pt x="362150" y="342866"/>
                    </a:lnTo>
                    <a:cubicBezTo>
                      <a:pt x="374687" y="342866"/>
                      <a:pt x="380364" y="349016"/>
                      <a:pt x="379299" y="361198"/>
                    </a:cubicBezTo>
                    <a:lnTo>
                      <a:pt x="375810" y="400404"/>
                    </a:lnTo>
                    <a:cubicBezTo>
                      <a:pt x="371907" y="443750"/>
                      <a:pt x="356532" y="477280"/>
                      <a:pt x="329685" y="500875"/>
                    </a:cubicBezTo>
                    <a:cubicBezTo>
                      <a:pt x="302778" y="524529"/>
                      <a:pt x="267120" y="536356"/>
                      <a:pt x="222709" y="536356"/>
                    </a:cubicBezTo>
                  </a:path>
                </a:pathLst>
              </a:custGeom>
              <a:grpFill/>
              <a:ln w="5914" cap="flat">
                <a:noFill/>
                <a:prstDash val="solid"/>
                <a:miter/>
              </a:ln>
            </p:spPr>
            <p:txBody>
              <a:bodyPr rtlCol="0" anchor="ctr"/>
              <a:lstStyle/>
              <a:p>
                <a:endParaRPr lang="en-GB"/>
              </a:p>
            </p:txBody>
          </p:sp>
          <p:sp>
            <p:nvSpPr>
              <p:cNvPr id="36" name="Freeform: Shape 70">
                <a:extLst>
                  <a:ext uri="{FF2B5EF4-FFF2-40B4-BE49-F238E27FC236}">
                    <a16:creationId xmlns:a16="http://schemas.microsoft.com/office/drawing/2014/main" id="{A8851BEB-1CB5-E545-8A6A-32BA62CF64C7}"/>
                  </a:ext>
                </a:extLst>
              </p:cNvPr>
              <p:cNvSpPr/>
              <p:nvPr/>
            </p:nvSpPr>
            <p:spPr>
              <a:xfrm>
                <a:off x="6024908" y="1811019"/>
                <a:ext cx="360725" cy="532216"/>
              </a:xfrm>
              <a:custGeom>
                <a:avLst/>
                <a:gdLst>
                  <a:gd name="connsiteX0" fmla="*/ 173869 w 360725"/>
                  <a:gd name="connsiteY0" fmla="*/ 536297 h 532216"/>
                  <a:gd name="connsiteX1" fmla="*/ 102138 w 360725"/>
                  <a:gd name="connsiteY1" fmla="*/ 536297 h 532216"/>
                  <a:gd name="connsiteX2" fmla="*/ 84929 w 360725"/>
                  <a:gd name="connsiteY2" fmla="*/ 518793 h 532216"/>
                  <a:gd name="connsiteX3" fmla="*/ 122362 w 360725"/>
                  <a:gd name="connsiteY3" fmla="*/ 100885 h 532216"/>
                  <a:gd name="connsiteX4" fmla="*/ 113787 w 360725"/>
                  <a:gd name="connsiteY4" fmla="*/ 91719 h 532216"/>
                  <a:gd name="connsiteX5" fmla="*/ 16510 w 360725"/>
                  <a:gd name="connsiteY5" fmla="*/ 91719 h 532216"/>
                  <a:gd name="connsiteX6" fmla="*/ 130 w 360725"/>
                  <a:gd name="connsiteY6" fmla="*/ 74215 h 532216"/>
                  <a:gd name="connsiteX7" fmla="*/ 5215 w 360725"/>
                  <a:gd name="connsiteY7" fmla="*/ 17504 h 532216"/>
                  <a:gd name="connsiteX8" fmla="*/ 24730 w 360725"/>
                  <a:gd name="connsiteY8" fmla="*/ 0 h 532216"/>
                  <a:gd name="connsiteX9" fmla="*/ 347372 w 360725"/>
                  <a:gd name="connsiteY9" fmla="*/ 0 h 532216"/>
                  <a:gd name="connsiteX10" fmla="*/ 363693 w 360725"/>
                  <a:gd name="connsiteY10" fmla="*/ 17504 h 532216"/>
                  <a:gd name="connsiteX11" fmla="*/ 358607 w 360725"/>
                  <a:gd name="connsiteY11" fmla="*/ 74215 h 532216"/>
                  <a:gd name="connsiteX12" fmla="*/ 339093 w 360725"/>
                  <a:gd name="connsiteY12" fmla="*/ 91719 h 532216"/>
                  <a:gd name="connsiteX13" fmla="*/ 241815 w 360725"/>
                  <a:gd name="connsiteY13" fmla="*/ 91719 h 532216"/>
                  <a:gd name="connsiteX14" fmla="*/ 230757 w 360725"/>
                  <a:gd name="connsiteY14" fmla="*/ 100885 h 532216"/>
                  <a:gd name="connsiteX15" fmla="*/ 193324 w 360725"/>
                  <a:gd name="connsiteY15" fmla="*/ 518793 h 532216"/>
                  <a:gd name="connsiteX16" fmla="*/ 173869 w 360725"/>
                  <a:gd name="connsiteY16" fmla="*/ 536297 h 532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0725" h="532216">
                    <a:moveTo>
                      <a:pt x="173869" y="536297"/>
                    </a:moveTo>
                    <a:lnTo>
                      <a:pt x="102138" y="536297"/>
                    </a:lnTo>
                    <a:cubicBezTo>
                      <a:pt x="89601" y="536297"/>
                      <a:pt x="83865" y="530442"/>
                      <a:pt x="84929" y="518793"/>
                    </a:cubicBezTo>
                    <a:lnTo>
                      <a:pt x="122362" y="100885"/>
                    </a:lnTo>
                    <a:cubicBezTo>
                      <a:pt x="122894" y="94794"/>
                      <a:pt x="120056" y="91719"/>
                      <a:pt x="113787" y="91719"/>
                    </a:cubicBezTo>
                    <a:lnTo>
                      <a:pt x="16510" y="91719"/>
                    </a:lnTo>
                    <a:cubicBezTo>
                      <a:pt x="4565" y="91719"/>
                      <a:pt x="-935" y="85864"/>
                      <a:pt x="130" y="74215"/>
                    </a:cubicBezTo>
                    <a:lnTo>
                      <a:pt x="5215" y="17504"/>
                    </a:lnTo>
                    <a:cubicBezTo>
                      <a:pt x="6280" y="5795"/>
                      <a:pt x="12784" y="0"/>
                      <a:pt x="24730" y="0"/>
                    </a:cubicBezTo>
                    <a:lnTo>
                      <a:pt x="347372" y="0"/>
                    </a:lnTo>
                    <a:cubicBezTo>
                      <a:pt x="359317" y="0"/>
                      <a:pt x="364758" y="5854"/>
                      <a:pt x="363693" y="17504"/>
                    </a:cubicBezTo>
                    <a:lnTo>
                      <a:pt x="358607" y="74215"/>
                    </a:lnTo>
                    <a:cubicBezTo>
                      <a:pt x="357543" y="85864"/>
                      <a:pt x="351097" y="91719"/>
                      <a:pt x="339093" y="91719"/>
                    </a:cubicBezTo>
                    <a:lnTo>
                      <a:pt x="241815" y="91719"/>
                    </a:lnTo>
                    <a:cubicBezTo>
                      <a:pt x="235015" y="91719"/>
                      <a:pt x="231289" y="94794"/>
                      <a:pt x="230757" y="100885"/>
                    </a:cubicBezTo>
                    <a:lnTo>
                      <a:pt x="193324" y="518793"/>
                    </a:lnTo>
                    <a:cubicBezTo>
                      <a:pt x="192319" y="530502"/>
                      <a:pt x="185814" y="536297"/>
                      <a:pt x="173869" y="536297"/>
                    </a:cubicBezTo>
                  </a:path>
                </a:pathLst>
              </a:custGeom>
              <a:grpFill/>
              <a:ln w="5914" cap="flat">
                <a:noFill/>
                <a:prstDash val="solid"/>
                <a:miter/>
              </a:ln>
            </p:spPr>
            <p:txBody>
              <a:bodyPr rtlCol="0" anchor="ctr"/>
              <a:lstStyle/>
              <a:p>
                <a:endParaRPr lang="en-GB"/>
              </a:p>
            </p:txBody>
          </p:sp>
          <p:sp>
            <p:nvSpPr>
              <p:cNvPr id="37" name="Freeform: Shape 71">
                <a:extLst>
                  <a:ext uri="{FF2B5EF4-FFF2-40B4-BE49-F238E27FC236}">
                    <a16:creationId xmlns:a16="http://schemas.microsoft.com/office/drawing/2014/main" id="{A1D00DB2-E614-7B45-8108-CAB20020562E}"/>
                  </a:ext>
                </a:extLst>
              </p:cNvPr>
              <p:cNvSpPr/>
              <p:nvPr/>
            </p:nvSpPr>
            <p:spPr>
              <a:xfrm>
                <a:off x="6399174" y="1810960"/>
                <a:ext cx="147838" cy="532216"/>
              </a:xfrm>
              <a:custGeom>
                <a:avLst/>
                <a:gdLst>
                  <a:gd name="connsiteX0" fmla="*/ 153173 w 147838"/>
                  <a:gd name="connsiteY0" fmla="*/ 17504 h 532216"/>
                  <a:gd name="connsiteX1" fmla="*/ 108348 w 147838"/>
                  <a:gd name="connsiteY1" fmla="*/ 518793 h 532216"/>
                  <a:gd name="connsiteX2" fmla="*/ 88893 w 147838"/>
                  <a:gd name="connsiteY2" fmla="*/ 536297 h 532216"/>
                  <a:gd name="connsiteX3" fmla="*/ 16452 w 147838"/>
                  <a:gd name="connsiteY3" fmla="*/ 536297 h 532216"/>
                  <a:gd name="connsiteX4" fmla="*/ 131 w 147838"/>
                  <a:gd name="connsiteY4" fmla="*/ 518793 h 532216"/>
                  <a:gd name="connsiteX5" fmla="*/ 44955 w 147838"/>
                  <a:gd name="connsiteY5" fmla="*/ 17504 h 532216"/>
                  <a:gd name="connsiteX6" fmla="*/ 64411 w 147838"/>
                  <a:gd name="connsiteY6" fmla="*/ 0 h 532216"/>
                  <a:gd name="connsiteX7" fmla="*/ 136851 w 147838"/>
                  <a:gd name="connsiteY7" fmla="*/ 0 h 532216"/>
                  <a:gd name="connsiteX8" fmla="*/ 153173 w 147838"/>
                  <a:gd name="connsiteY8" fmla="*/ 17504 h 532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838" h="532216">
                    <a:moveTo>
                      <a:pt x="153173" y="17504"/>
                    </a:moveTo>
                    <a:lnTo>
                      <a:pt x="108348" y="518793"/>
                    </a:lnTo>
                    <a:cubicBezTo>
                      <a:pt x="107343" y="530502"/>
                      <a:pt x="100838" y="536297"/>
                      <a:pt x="88893" y="536297"/>
                    </a:cubicBezTo>
                    <a:lnTo>
                      <a:pt x="16452" y="536297"/>
                    </a:lnTo>
                    <a:cubicBezTo>
                      <a:pt x="4507" y="536297"/>
                      <a:pt x="-934" y="530442"/>
                      <a:pt x="131" y="518793"/>
                    </a:cubicBezTo>
                    <a:lnTo>
                      <a:pt x="44955" y="17504"/>
                    </a:lnTo>
                    <a:cubicBezTo>
                      <a:pt x="46020" y="5854"/>
                      <a:pt x="52465" y="0"/>
                      <a:pt x="64411" y="0"/>
                    </a:cubicBezTo>
                    <a:lnTo>
                      <a:pt x="136851" y="0"/>
                    </a:lnTo>
                    <a:cubicBezTo>
                      <a:pt x="148738" y="0"/>
                      <a:pt x="154237" y="5854"/>
                      <a:pt x="153173" y="17504"/>
                    </a:cubicBezTo>
                  </a:path>
                </a:pathLst>
              </a:custGeom>
              <a:grpFill/>
              <a:ln w="5914" cap="flat">
                <a:noFill/>
                <a:prstDash val="solid"/>
                <a:miter/>
              </a:ln>
            </p:spPr>
            <p:txBody>
              <a:bodyPr rtlCol="0" anchor="ctr"/>
              <a:lstStyle/>
              <a:p>
                <a:endParaRPr lang="en-GB"/>
              </a:p>
            </p:txBody>
          </p:sp>
          <p:sp>
            <p:nvSpPr>
              <p:cNvPr id="38" name="Freeform: Shape 72">
                <a:extLst>
                  <a:ext uri="{FF2B5EF4-FFF2-40B4-BE49-F238E27FC236}">
                    <a16:creationId xmlns:a16="http://schemas.microsoft.com/office/drawing/2014/main" id="{77926B6A-8834-6845-A389-32F37F787FA7}"/>
                  </a:ext>
                </a:extLst>
              </p:cNvPr>
              <p:cNvSpPr/>
              <p:nvPr/>
            </p:nvSpPr>
            <p:spPr>
              <a:xfrm>
                <a:off x="7024359" y="1810960"/>
                <a:ext cx="402120" cy="532216"/>
              </a:xfrm>
              <a:custGeom>
                <a:avLst/>
                <a:gdLst>
                  <a:gd name="connsiteX0" fmla="*/ 154822 w 402119"/>
                  <a:gd name="connsiteY0" fmla="*/ 444578 h 532216"/>
                  <a:gd name="connsiteX1" fmla="*/ 215436 w 402119"/>
                  <a:gd name="connsiteY1" fmla="*/ 444578 h 532216"/>
                  <a:gd name="connsiteX2" fmla="*/ 255293 w 402119"/>
                  <a:gd name="connsiteY2" fmla="*/ 433342 h 532216"/>
                  <a:gd name="connsiteX3" fmla="*/ 270195 w 402119"/>
                  <a:gd name="connsiteY3" fmla="*/ 395378 h 532216"/>
                  <a:gd name="connsiteX4" fmla="*/ 292962 w 402119"/>
                  <a:gd name="connsiteY4" fmla="*/ 140978 h 532216"/>
                  <a:gd name="connsiteX5" fmla="*/ 284801 w 402119"/>
                  <a:gd name="connsiteY5" fmla="*/ 103013 h 532216"/>
                  <a:gd name="connsiteX6" fmla="*/ 246955 w 402119"/>
                  <a:gd name="connsiteY6" fmla="*/ 91778 h 532216"/>
                  <a:gd name="connsiteX7" fmla="*/ 186341 w 402119"/>
                  <a:gd name="connsiteY7" fmla="*/ 91778 h 532216"/>
                  <a:gd name="connsiteX8" fmla="*/ 146898 w 402119"/>
                  <a:gd name="connsiteY8" fmla="*/ 103013 h 532216"/>
                  <a:gd name="connsiteX9" fmla="*/ 132410 w 402119"/>
                  <a:gd name="connsiteY9" fmla="*/ 140978 h 532216"/>
                  <a:gd name="connsiteX10" fmla="*/ 109583 w 402119"/>
                  <a:gd name="connsiteY10" fmla="*/ 395378 h 532216"/>
                  <a:gd name="connsiteX11" fmla="*/ 117271 w 402119"/>
                  <a:gd name="connsiteY11" fmla="*/ 433342 h 532216"/>
                  <a:gd name="connsiteX12" fmla="*/ 154822 w 402119"/>
                  <a:gd name="connsiteY12" fmla="*/ 444578 h 532216"/>
                  <a:gd name="connsiteX13" fmla="*/ 225193 w 402119"/>
                  <a:gd name="connsiteY13" fmla="*/ 536356 h 532216"/>
                  <a:gd name="connsiteX14" fmla="*/ 129571 w 402119"/>
                  <a:gd name="connsiteY14" fmla="*/ 536356 h 532216"/>
                  <a:gd name="connsiteX15" fmla="*/ 28568 w 402119"/>
                  <a:gd name="connsiteY15" fmla="*/ 501348 h 532216"/>
                  <a:gd name="connsiteX16" fmla="*/ 893 w 402119"/>
                  <a:gd name="connsiteY16" fmla="*/ 400404 h 532216"/>
                  <a:gd name="connsiteX17" fmla="*/ 24547 w 402119"/>
                  <a:gd name="connsiteY17" fmla="*/ 135952 h 532216"/>
                  <a:gd name="connsiteX18" fmla="*/ 70258 w 402119"/>
                  <a:gd name="connsiteY18" fmla="*/ 35008 h 532216"/>
                  <a:gd name="connsiteX19" fmla="*/ 177589 w 402119"/>
                  <a:gd name="connsiteY19" fmla="*/ 0 h 532216"/>
                  <a:gd name="connsiteX20" fmla="*/ 273211 w 402119"/>
                  <a:gd name="connsiteY20" fmla="*/ 0 h 532216"/>
                  <a:gd name="connsiteX21" fmla="*/ 374214 w 402119"/>
                  <a:gd name="connsiteY21" fmla="*/ 35067 h 532216"/>
                  <a:gd name="connsiteX22" fmla="*/ 401889 w 402119"/>
                  <a:gd name="connsiteY22" fmla="*/ 136011 h 532216"/>
                  <a:gd name="connsiteX23" fmla="*/ 378235 w 402119"/>
                  <a:gd name="connsiteY23" fmla="*/ 400463 h 532216"/>
                  <a:gd name="connsiteX24" fmla="*/ 332464 w 402119"/>
                  <a:gd name="connsiteY24" fmla="*/ 501407 h 532216"/>
                  <a:gd name="connsiteX25" fmla="*/ 225193 w 402119"/>
                  <a:gd name="connsiteY25" fmla="*/ 536356 h 532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02119" h="532216">
                    <a:moveTo>
                      <a:pt x="154822" y="444578"/>
                    </a:moveTo>
                    <a:lnTo>
                      <a:pt x="215436" y="444578"/>
                    </a:lnTo>
                    <a:cubicBezTo>
                      <a:pt x="233590" y="444578"/>
                      <a:pt x="246895" y="440853"/>
                      <a:pt x="255293" y="433342"/>
                    </a:cubicBezTo>
                    <a:cubicBezTo>
                      <a:pt x="263631" y="425832"/>
                      <a:pt x="268657" y="413177"/>
                      <a:pt x="270195" y="395378"/>
                    </a:cubicBezTo>
                    <a:lnTo>
                      <a:pt x="292962" y="140978"/>
                    </a:lnTo>
                    <a:cubicBezTo>
                      <a:pt x="294558" y="123179"/>
                      <a:pt x="291838" y="110524"/>
                      <a:pt x="284801" y="103013"/>
                    </a:cubicBezTo>
                    <a:cubicBezTo>
                      <a:pt x="277823" y="95503"/>
                      <a:pt x="265168" y="91778"/>
                      <a:pt x="246955" y="91778"/>
                    </a:cubicBezTo>
                    <a:lnTo>
                      <a:pt x="186341" y="91778"/>
                    </a:lnTo>
                    <a:cubicBezTo>
                      <a:pt x="168127" y="91778"/>
                      <a:pt x="154999" y="95562"/>
                      <a:pt x="146898" y="103013"/>
                    </a:cubicBezTo>
                    <a:cubicBezTo>
                      <a:pt x="138796" y="110524"/>
                      <a:pt x="134006" y="123179"/>
                      <a:pt x="132410" y="140978"/>
                    </a:cubicBezTo>
                    <a:lnTo>
                      <a:pt x="109583" y="395378"/>
                    </a:lnTo>
                    <a:cubicBezTo>
                      <a:pt x="107987" y="413177"/>
                      <a:pt x="110529" y="425832"/>
                      <a:pt x="117271" y="433342"/>
                    </a:cubicBezTo>
                    <a:cubicBezTo>
                      <a:pt x="124131" y="440853"/>
                      <a:pt x="136608" y="444578"/>
                      <a:pt x="154822" y="444578"/>
                    </a:cubicBezTo>
                    <a:moveTo>
                      <a:pt x="225193" y="536356"/>
                    </a:moveTo>
                    <a:lnTo>
                      <a:pt x="129571" y="536356"/>
                    </a:lnTo>
                    <a:cubicBezTo>
                      <a:pt x="84628" y="536356"/>
                      <a:pt x="50921" y="524706"/>
                      <a:pt x="28568" y="501348"/>
                    </a:cubicBezTo>
                    <a:cubicBezTo>
                      <a:pt x="6156" y="477990"/>
                      <a:pt x="-3069" y="444342"/>
                      <a:pt x="893" y="400404"/>
                    </a:cubicBezTo>
                    <a:lnTo>
                      <a:pt x="24547" y="135952"/>
                    </a:lnTo>
                    <a:cubicBezTo>
                      <a:pt x="28509" y="92014"/>
                      <a:pt x="43707" y="58366"/>
                      <a:pt x="70258" y="35008"/>
                    </a:cubicBezTo>
                    <a:cubicBezTo>
                      <a:pt x="96810" y="11709"/>
                      <a:pt x="132587" y="0"/>
                      <a:pt x="177589" y="0"/>
                    </a:cubicBezTo>
                    <a:lnTo>
                      <a:pt x="273211" y="0"/>
                    </a:lnTo>
                    <a:cubicBezTo>
                      <a:pt x="318153" y="0"/>
                      <a:pt x="351860" y="11709"/>
                      <a:pt x="374214" y="35067"/>
                    </a:cubicBezTo>
                    <a:cubicBezTo>
                      <a:pt x="396626" y="58426"/>
                      <a:pt x="405851" y="92073"/>
                      <a:pt x="401889" y="136011"/>
                    </a:cubicBezTo>
                    <a:lnTo>
                      <a:pt x="378235" y="400463"/>
                    </a:lnTo>
                    <a:cubicBezTo>
                      <a:pt x="374273" y="444401"/>
                      <a:pt x="359016" y="478049"/>
                      <a:pt x="332464" y="501407"/>
                    </a:cubicBezTo>
                    <a:cubicBezTo>
                      <a:pt x="305912" y="524706"/>
                      <a:pt x="270136" y="536356"/>
                      <a:pt x="225193" y="536356"/>
                    </a:cubicBezTo>
                  </a:path>
                </a:pathLst>
              </a:custGeom>
              <a:grpFill/>
              <a:ln w="5914" cap="flat">
                <a:noFill/>
                <a:prstDash val="solid"/>
                <a:miter/>
              </a:ln>
            </p:spPr>
            <p:txBody>
              <a:bodyPr rtlCol="0" anchor="ctr"/>
              <a:lstStyle/>
              <a:p>
                <a:endParaRPr lang="en-GB"/>
              </a:p>
            </p:txBody>
          </p:sp>
          <p:sp>
            <p:nvSpPr>
              <p:cNvPr id="39" name="Freeform: Shape 73">
                <a:extLst>
                  <a:ext uri="{FF2B5EF4-FFF2-40B4-BE49-F238E27FC236}">
                    <a16:creationId xmlns:a16="http://schemas.microsoft.com/office/drawing/2014/main" id="{DA3D6908-F4E2-E741-BECC-3F38B25211FD}"/>
                  </a:ext>
                </a:extLst>
              </p:cNvPr>
              <p:cNvSpPr/>
              <p:nvPr/>
            </p:nvSpPr>
            <p:spPr>
              <a:xfrm>
                <a:off x="6585161" y="1810960"/>
                <a:ext cx="396206" cy="532216"/>
              </a:xfrm>
              <a:custGeom>
                <a:avLst/>
                <a:gdLst>
                  <a:gd name="connsiteX0" fmla="*/ 301536 w 396206"/>
                  <a:gd name="connsiteY0" fmla="*/ 179357 h 532216"/>
                  <a:gd name="connsiteX1" fmla="*/ 374095 w 396206"/>
                  <a:gd name="connsiteY1" fmla="*/ 179357 h 532216"/>
                  <a:gd name="connsiteX2" fmla="*/ 393669 w 396206"/>
                  <a:gd name="connsiteY2" fmla="*/ 161025 h 532216"/>
                  <a:gd name="connsiteX3" fmla="*/ 395916 w 396206"/>
                  <a:gd name="connsiteY3" fmla="*/ 136011 h 532216"/>
                  <a:gd name="connsiteX4" fmla="*/ 368241 w 396206"/>
                  <a:gd name="connsiteY4" fmla="*/ 35481 h 532216"/>
                  <a:gd name="connsiteX5" fmla="*/ 268125 w 396206"/>
                  <a:gd name="connsiteY5" fmla="*/ 0 h 532216"/>
                  <a:gd name="connsiteX6" fmla="*/ 177648 w 396206"/>
                  <a:gd name="connsiteY6" fmla="*/ 0 h 532216"/>
                  <a:gd name="connsiteX7" fmla="*/ 70317 w 396206"/>
                  <a:gd name="connsiteY7" fmla="*/ 35008 h 532216"/>
                  <a:gd name="connsiteX8" fmla="*/ 24547 w 396206"/>
                  <a:gd name="connsiteY8" fmla="*/ 135952 h 532216"/>
                  <a:gd name="connsiteX9" fmla="*/ 893 w 396206"/>
                  <a:gd name="connsiteY9" fmla="*/ 400345 h 532216"/>
                  <a:gd name="connsiteX10" fmla="*/ 28568 w 396206"/>
                  <a:gd name="connsiteY10" fmla="*/ 501289 h 532216"/>
                  <a:gd name="connsiteX11" fmla="*/ 129571 w 396206"/>
                  <a:gd name="connsiteY11" fmla="*/ 536297 h 532216"/>
                  <a:gd name="connsiteX12" fmla="*/ 220107 w 396206"/>
                  <a:gd name="connsiteY12" fmla="*/ 536297 h 532216"/>
                  <a:gd name="connsiteX13" fmla="*/ 326610 w 396206"/>
                  <a:gd name="connsiteY13" fmla="*/ 500816 h 532216"/>
                  <a:gd name="connsiteX14" fmla="*/ 372321 w 396206"/>
                  <a:gd name="connsiteY14" fmla="*/ 400286 h 532216"/>
                  <a:gd name="connsiteX15" fmla="*/ 384799 w 396206"/>
                  <a:gd name="connsiteY15" fmla="*/ 261023 h 532216"/>
                  <a:gd name="connsiteX16" fmla="*/ 366881 w 396206"/>
                  <a:gd name="connsiteY16" fmla="*/ 241804 h 532216"/>
                  <a:gd name="connsiteX17" fmla="*/ 217446 w 396206"/>
                  <a:gd name="connsiteY17" fmla="*/ 241804 h 532216"/>
                  <a:gd name="connsiteX18" fmla="*/ 197813 w 396206"/>
                  <a:gd name="connsiteY18" fmla="*/ 241804 h 532216"/>
                  <a:gd name="connsiteX19" fmla="*/ 180723 w 396206"/>
                  <a:gd name="connsiteY19" fmla="*/ 267054 h 532216"/>
                  <a:gd name="connsiteX20" fmla="*/ 202781 w 396206"/>
                  <a:gd name="connsiteY20" fmla="*/ 310401 h 532216"/>
                  <a:gd name="connsiteX21" fmla="*/ 242046 w 396206"/>
                  <a:gd name="connsiteY21" fmla="*/ 333522 h 532216"/>
                  <a:gd name="connsiteX22" fmla="*/ 260496 w 396206"/>
                  <a:gd name="connsiteY22" fmla="*/ 333522 h 532216"/>
                  <a:gd name="connsiteX23" fmla="*/ 269071 w 396206"/>
                  <a:gd name="connsiteY23" fmla="*/ 342688 h 532216"/>
                  <a:gd name="connsiteX24" fmla="*/ 264340 w 396206"/>
                  <a:gd name="connsiteY24" fmla="*/ 395259 h 532216"/>
                  <a:gd name="connsiteX25" fmla="*/ 249852 w 396206"/>
                  <a:gd name="connsiteY25" fmla="*/ 433224 h 532216"/>
                  <a:gd name="connsiteX26" fmla="*/ 210409 w 396206"/>
                  <a:gd name="connsiteY26" fmla="*/ 444460 h 532216"/>
                  <a:gd name="connsiteX27" fmla="*/ 154881 w 396206"/>
                  <a:gd name="connsiteY27" fmla="*/ 444460 h 532216"/>
                  <a:gd name="connsiteX28" fmla="*/ 117921 w 396206"/>
                  <a:gd name="connsiteY28" fmla="*/ 433224 h 532216"/>
                  <a:gd name="connsiteX29" fmla="*/ 109820 w 396206"/>
                  <a:gd name="connsiteY29" fmla="*/ 395259 h 532216"/>
                  <a:gd name="connsiteX30" fmla="*/ 132587 w 396206"/>
                  <a:gd name="connsiteY30" fmla="*/ 140860 h 532216"/>
                  <a:gd name="connsiteX31" fmla="*/ 147489 w 396206"/>
                  <a:gd name="connsiteY31" fmla="*/ 102895 h 532216"/>
                  <a:gd name="connsiteX32" fmla="*/ 186518 w 396206"/>
                  <a:gd name="connsiteY32" fmla="*/ 91600 h 532216"/>
                  <a:gd name="connsiteX33" fmla="*/ 242046 w 396206"/>
                  <a:gd name="connsiteY33" fmla="*/ 91600 h 532216"/>
                  <a:gd name="connsiteX34" fmla="*/ 279420 w 396206"/>
                  <a:gd name="connsiteY34" fmla="*/ 102895 h 532216"/>
                  <a:gd name="connsiteX35" fmla="*/ 287107 w 396206"/>
                  <a:gd name="connsiteY35" fmla="*/ 140860 h 532216"/>
                  <a:gd name="connsiteX36" fmla="*/ 285333 w 396206"/>
                  <a:gd name="connsiteY36" fmla="*/ 160848 h 532216"/>
                  <a:gd name="connsiteX37" fmla="*/ 301536 w 396206"/>
                  <a:gd name="connsiteY37" fmla="*/ 179357 h 532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96206" h="532216">
                    <a:moveTo>
                      <a:pt x="301536" y="179357"/>
                    </a:moveTo>
                    <a:lnTo>
                      <a:pt x="374095" y="179357"/>
                    </a:lnTo>
                    <a:cubicBezTo>
                      <a:pt x="386041" y="179357"/>
                      <a:pt x="392605" y="173266"/>
                      <a:pt x="393669" y="161025"/>
                    </a:cubicBezTo>
                    <a:lnTo>
                      <a:pt x="395916" y="136011"/>
                    </a:lnTo>
                    <a:cubicBezTo>
                      <a:pt x="399819" y="92606"/>
                      <a:pt x="390535" y="59135"/>
                      <a:pt x="368241" y="35481"/>
                    </a:cubicBezTo>
                    <a:cubicBezTo>
                      <a:pt x="345829" y="11827"/>
                      <a:pt x="312476" y="0"/>
                      <a:pt x="268125" y="0"/>
                    </a:cubicBezTo>
                    <a:lnTo>
                      <a:pt x="177648" y="0"/>
                    </a:lnTo>
                    <a:cubicBezTo>
                      <a:pt x="132646" y="0"/>
                      <a:pt x="96928" y="11709"/>
                      <a:pt x="70317" y="35008"/>
                    </a:cubicBezTo>
                    <a:cubicBezTo>
                      <a:pt x="43766" y="58366"/>
                      <a:pt x="28509" y="92014"/>
                      <a:pt x="24547" y="135952"/>
                    </a:cubicBezTo>
                    <a:lnTo>
                      <a:pt x="893" y="400345"/>
                    </a:lnTo>
                    <a:cubicBezTo>
                      <a:pt x="-3069" y="444282"/>
                      <a:pt x="6156" y="477930"/>
                      <a:pt x="28568" y="501289"/>
                    </a:cubicBezTo>
                    <a:cubicBezTo>
                      <a:pt x="50980" y="524647"/>
                      <a:pt x="84628" y="536297"/>
                      <a:pt x="129571" y="536297"/>
                    </a:cubicBezTo>
                    <a:lnTo>
                      <a:pt x="220107" y="536297"/>
                    </a:lnTo>
                    <a:cubicBezTo>
                      <a:pt x="264459" y="536297"/>
                      <a:pt x="299999" y="524470"/>
                      <a:pt x="326610" y="500816"/>
                    </a:cubicBezTo>
                    <a:cubicBezTo>
                      <a:pt x="353221" y="477221"/>
                      <a:pt x="368418" y="443691"/>
                      <a:pt x="372321" y="400286"/>
                    </a:cubicBezTo>
                    <a:lnTo>
                      <a:pt x="384799" y="261023"/>
                    </a:lnTo>
                    <a:cubicBezTo>
                      <a:pt x="385982" y="248249"/>
                      <a:pt x="380009" y="241804"/>
                      <a:pt x="366881" y="241804"/>
                    </a:cubicBezTo>
                    <a:lnTo>
                      <a:pt x="217446" y="241804"/>
                    </a:lnTo>
                    <a:lnTo>
                      <a:pt x="197813" y="241804"/>
                    </a:lnTo>
                    <a:cubicBezTo>
                      <a:pt x="184567" y="241804"/>
                      <a:pt x="175046" y="255878"/>
                      <a:pt x="180723" y="267054"/>
                    </a:cubicBezTo>
                    <a:lnTo>
                      <a:pt x="202781" y="310401"/>
                    </a:lnTo>
                    <a:cubicBezTo>
                      <a:pt x="210054" y="324770"/>
                      <a:pt x="225015" y="333522"/>
                      <a:pt x="242046" y="333522"/>
                    </a:cubicBezTo>
                    <a:lnTo>
                      <a:pt x="260496" y="333522"/>
                    </a:lnTo>
                    <a:cubicBezTo>
                      <a:pt x="266765" y="333522"/>
                      <a:pt x="269603" y="336597"/>
                      <a:pt x="269071" y="342688"/>
                    </a:cubicBezTo>
                    <a:lnTo>
                      <a:pt x="264340" y="395259"/>
                    </a:lnTo>
                    <a:cubicBezTo>
                      <a:pt x="262744" y="413059"/>
                      <a:pt x="257895" y="425714"/>
                      <a:pt x="249852" y="433224"/>
                    </a:cubicBezTo>
                    <a:cubicBezTo>
                      <a:pt x="241751" y="440734"/>
                      <a:pt x="228623" y="444460"/>
                      <a:pt x="210409" y="444460"/>
                    </a:cubicBezTo>
                    <a:lnTo>
                      <a:pt x="154881" y="444460"/>
                    </a:lnTo>
                    <a:cubicBezTo>
                      <a:pt x="137259" y="444460"/>
                      <a:pt x="124899" y="440734"/>
                      <a:pt x="117921" y="433224"/>
                    </a:cubicBezTo>
                    <a:cubicBezTo>
                      <a:pt x="110944" y="425714"/>
                      <a:pt x="108223" y="413059"/>
                      <a:pt x="109820" y="395259"/>
                    </a:cubicBezTo>
                    <a:lnTo>
                      <a:pt x="132587" y="140860"/>
                    </a:lnTo>
                    <a:cubicBezTo>
                      <a:pt x="134184" y="123060"/>
                      <a:pt x="139151" y="110405"/>
                      <a:pt x="147489" y="102895"/>
                    </a:cubicBezTo>
                    <a:cubicBezTo>
                      <a:pt x="155827" y="95385"/>
                      <a:pt x="168837" y="91600"/>
                      <a:pt x="186518" y="91600"/>
                    </a:cubicBezTo>
                    <a:lnTo>
                      <a:pt x="242046" y="91600"/>
                    </a:lnTo>
                    <a:cubicBezTo>
                      <a:pt x="260201" y="91600"/>
                      <a:pt x="272738" y="95385"/>
                      <a:pt x="279420" y="102895"/>
                    </a:cubicBezTo>
                    <a:cubicBezTo>
                      <a:pt x="286161" y="110405"/>
                      <a:pt x="288704" y="123060"/>
                      <a:pt x="287107" y="140860"/>
                    </a:cubicBezTo>
                    <a:lnTo>
                      <a:pt x="285333" y="160848"/>
                    </a:lnTo>
                    <a:cubicBezTo>
                      <a:pt x="284151" y="173266"/>
                      <a:pt x="289591" y="179357"/>
                      <a:pt x="301536" y="179357"/>
                    </a:cubicBezTo>
                  </a:path>
                </a:pathLst>
              </a:custGeom>
              <a:grpFill/>
              <a:ln w="5914" cap="flat">
                <a:noFill/>
                <a:prstDash val="solid"/>
                <a:miter/>
              </a:ln>
            </p:spPr>
            <p:txBody>
              <a:bodyPr rtlCol="0" anchor="ctr"/>
              <a:lstStyle/>
              <a:p>
                <a:endParaRPr lang="en-GB"/>
              </a:p>
            </p:txBody>
          </p:sp>
        </p:grpSp>
      </p:grpSp>
    </p:spTree>
    <p:custDataLst>
      <p:tags r:id="rId1"/>
    </p:custDataLst>
    <p:extLst>
      <p:ext uri="{BB962C8B-B14F-4D97-AF65-F5344CB8AC3E}">
        <p14:creationId xmlns:p14="http://schemas.microsoft.com/office/powerpoint/2010/main" val="36320923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2EAF50-A688-D04A-B726-9148CD12D8F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498250" y="732379"/>
            <a:ext cx="8388388" cy="5976795"/>
          </a:xfrm>
          <a:prstGeom prst="rect">
            <a:avLst/>
          </a:prstGeom>
        </p:spPr>
      </p:pic>
      <p:sp>
        <p:nvSpPr>
          <p:cNvPr id="7" name="Title 2">
            <a:extLst>
              <a:ext uri="{FF2B5EF4-FFF2-40B4-BE49-F238E27FC236}">
                <a16:creationId xmlns:a16="http://schemas.microsoft.com/office/drawing/2014/main" id="{1EC38B8B-1800-4F22-B181-00318F050AB8}"/>
              </a:ext>
            </a:extLst>
          </p:cNvPr>
          <p:cNvSpPr txBox="1">
            <a:spLocks/>
          </p:cNvSpPr>
          <p:nvPr/>
        </p:nvSpPr>
        <p:spPr>
          <a:xfrm>
            <a:off x="0" y="104076"/>
            <a:ext cx="12192000" cy="969235"/>
          </a:xfrm>
          <a:prstGeom prst="rect">
            <a:avLst/>
          </a:prstGeom>
          <a:noFill/>
          <a:ln>
            <a:noFill/>
          </a:ln>
        </p:spPr>
        <p:txBody>
          <a:bodyPr vert="horz" lIns="121920" tIns="60960" rIns="121920" bIns="60960" rtlCol="0" anchor="ctr">
            <a:normAutofit/>
          </a:bodyPr>
          <a:lstStyle>
            <a:lvl1pPr algn="ctr" defTabSz="685783" rtl="0" eaLnBrk="1" latinLnBrk="0" hangingPunct="1">
              <a:lnSpc>
                <a:spcPct val="80000"/>
              </a:lnSpc>
              <a:spcBef>
                <a:spcPct val="0"/>
              </a:spcBef>
              <a:buNone/>
              <a:defRPr sz="3200" kern="1200" spc="150" baseline="0">
                <a:solidFill>
                  <a:schemeClr val="accent1"/>
                </a:solidFill>
                <a:latin typeface="Franklin Gothic Medium" panose="020B0603020102020204" pitchFamily="34" charset="0"/>
                <a:ea typeface="+mj-ea"/>
                <a:cs typeface="+mj-cs"/>
              </a:defRPr>
            </a:lvl1pPr>
          </a:lstStyle>
          <a:p>
            <a:pPr defTabSz="914354"/>
            <a:r>
              <a:rPr lang="en-US" sz="4267" spc="200" dirty="0">
                <a:solidFill>
                  <a:srgbClr val="005A85"/>
                </a:solidFill>
              </a:rPr>
              <a:t>Continuation of an upward spending trend</a:t>
            </a:r>
            <a:endParaRPr lang="en-US" sz="4267" spc="200" dirty="0">
              <a:solidFill>
                <a:srgbClr val="6EA5C8"/>
              </a:solidFill>
            </a:endParaRPr>
          </a:p>
        </p:txBody>
      </p:sp>
      <p:sp>
        <p:nvSpPr>
          <p:cNvPr id="8" name="Text Placeholder 7">
            <a:extLst>
              <a:ext uri="{FF2B5EF4-FFF2-40B4-BE49-F238E27FC236}">
                <a16:creationId xmlns:a16="http://schemas.microsoft.com/office/drawing/2014/main" id="{3C95A4E4-10E4-2940-9486-C3F7492CE60A}"/>
              </a:ext>
            </a:extLst>
          </p:cNvPr>
          <p:cNvSpPr>
            <a:spLocks noGrp="1"/>
          </p:cNvSpPr>
          <p:nvPr>
            <p:ph type="body" sz="quarter" idx="4294967295"/>
          </p:nvPr>
        </p:nvSpPr>
        <p:spPr>
          <a:xfrm>
            <a:off x="422320" y="1359199"/>
            <a:ext cx="3042337" cy="4182533"/>
          </a:xfrm>
        </p:spPr>
        <p:txBody>
          <a:bodyPr anchor="ctr">
            <a:normAutofit/>
          </a:bodyPr>
          <a:lstStyle/>
          <a:p>
            <a:r>
              <a:rPr lang="en-US" sz="2133" dirty="0">
                <a:solidFill>
                  <a:schemeClr val="accent1"/>
                </a:solidFill>
                <a:latin typeface="+mj-lt"/>
                <a:cs typeface="Segoe UI" panose="020B0502040204020203" pitchFamily="34" charset="0"/>
              </a:rPr>
              <a:t>By what percentage </a:t>
            </a:r>
            <a:br>
              <a:rPr lang="en-US" sz="2133" dirty="0">
                <a:solidFill>
                  <a:schemeClr val="accent1"/>
                </a:solidFill>
                <a:latin typeface="+mj-lt"/>
                <a:cs typeface="Segoe UI" panose="020B0502040204020203" pitchFamily="34" charset="0"/>
              </a:rPr>
            </a:br>
            <a:r>
              <a:rPr lang="en-US" sz="2133" dirty="0">
                <a:solidFill>
                  <a:schemeClr val="accent1"/>
                </a:solidFill>
                <a:latin typeface="+mj-lt"/>
                <a:cs typeface="Segoe UI" panose="020B0502040204020203" pitchFamily="34" charset="0"/>
              </a:rPr>
              <a:t>do you expect your organization’s total information security budget to change in </a:t>
            </a:r>
            <a:br>
              <a:rPr lang="en-US" sz="2133" dirty="0">
                <a:solidFill>
                  <a:schemeClr val="accent1"/>
                </a:solidFill>
                <a:latin typeface="+mj-lt"/>
                <a:cs typeface="Segoe UI" panose="020B0502040204020203" pitchFamily="34" charset="0"/>
              </a:rPr>
            </a:br>
            <a:r>
              <a:rPr lang="en-US" sz="2133" dirty="0">
                <a:solidFill>
                  <a:schemeClr val="accent1"/>
                </a:solidFill>
                <a:latin typeface="+mj-lt"/>
                <a:cs typeface="Segoe UI" panose="020B0502040204020203" pitchFamily="34" charset="0"/>
              </a:rPr>
              <a:t>the coming year </a:t>
            </a:r>
            <a:r>
              <a:rPr lang="en-US" sz="2133" spc="40" dirty="0">
                <a:solidFill>
                  <a:schemeClr val="accent1"/>
                </a:solidFill>
                <a:latin typeface="+mj-lt"/>
                <a:cs typeface="Segoe UI" panose="020B0502040204020203" pitchFamily="34" charset="0"/>
              </a:rPr>
              <a:t>compared to this year?</a:t>
            </a:r>
          </a:p>
        </p:txBody>
      </p:sp>
      <p:sp>
        <p:nvSpPr>
          <p:cNvPr id="6" name="Rectangle 5">
            <a:extLst>
              <a:ext uri="{FF2B5EF4-FFF2-40B4-BE49-F238E27FC236}">
                <a16:creationId xmlns:a16="http://schemas.microsoft.com/office/drawing/2014/main" id="{41554D96-C576-493C-907F-231E883AFAB7}"/>
              </a:ext>
            </a:extLst>
          </p:cNvPr>
          <p:cNvSpPr/>
          <p:nvPr/>
        </p:nvSpPr>
        <p:spPr>
          <a:xfrm>
            <a:off x="3434857" y="6440137"/>
            <a:ext cx="7243843" cy="276999"/>
          </a:xfrm>
          <a:prstGeom prst="rect">
            <a:avLst/>
          </a:prstGeom>
        </p:spPr>
        <p:txBody>
          <a:bodyPr wrap="none">
            <a:spAutoFit/>
          </a:bodyPr>
          <a:lstStyle/>
          <a:p>
            <a:pPr defTabSz="914194"/>
            <a:r>
              <a:rPr lang="en-US" sz="1200" dirty="0">
                <a:solidFill>
                  <a:prstClr val="black">
                    <a:lumMod val="75000"/>
                    <a:lumOff val="25000"/>
                  </a:prstClr>
                </a:solidFill>
                <a:latin typeface="Franklin Gothic Book"/>
              </a:rPr>
              <a:t>Source: 451 Research’s Voice of the Enterprise: Information Security, Budgets &amp; Outlook, published Q1 2018</a:t>
            </a:r>
          </a:p>
        </p:txBody>
      </p:sp>
    </p:spTree>
    <p:extLst>
      <p:ext uri="{BB962C8B-B14F-4D97-AF65-F5344CB8AC3E}">
        <p14:creationId xmlns:p14="http://schemas.microsoft.com/office/powerpoint/2010/main" val="30385627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64">
            <a:extLst>
              <a:ext uri="{FF2B5EF4-FFF2-40B4-BE49-F238E27FC236}">
                <a16:creationId xmlns:a16="http://schemas.microsoft.com/office/drawing/2014/main" id="{CDE18739-EB07-4E49-A9D7-63188C1A9E2B}"/>
              </a:ext>
            </a:extLst>
          </p:cNvPr>
          <p:cNvSpPr/>
          <p:nvPr/>
        </p:nvSpPr>
        <p:spPr>
          <a:xfrm>
            <a:off x="3646896" y="1597378"/>
            <a:ext cx="2061300" cy="1454962"/>
          </a:xfrm>
          <a:prstGeom prst="roundRect">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tx1"/>
                </a:solidFill>
                <a:effectLst/>
                <a:uLnTx/>
                <a:uFillTx/>
                <a:latin typeface="Calibri" panose="020F0502020204030204"/>
                <a:ea typeface="Raleway" charset="0"/>
                <a:cs typeface="Raleway" charset="0"/>
              </a:rPr>
              <a:t>SSH Server 1</a:t>
            </a:r>
          </a:p>
        </p:txBody>
      </p:sp>
      <p:sp>
        <p:nvSpPr>
          <p:cNvPr id="2" name="Title 1">
            <a:extLst>
              <a:ext uri="{FF2B5EF4-FFF2-40B4-BE49-F238E27FC236}">
                <a16:creationId xmlns:a16="http://schemas.microsoft.com/office/drawing/2014/main" id="{E884DD00-D415-4699-AB0A-DB5CCA0C2B43}"/>
              </a:ext>
            </a:extLst>
          </p:cNvPr>
          <p:cNvSpPr>
            <a:spLocks noGrp="1"/>
          </p:cNvSpPr>
          <p:nvPr>
            <p:ph type="title"/>
          </p:nvPr>
        </p:nvSpPr>
        <p:spPr/>
        <p:txBody>
          <a:bodyPr/>
          <a:lstStyle/>
          <a:p>
            <a:r>
              <a:rPr lang="en-GB" dirty="0">
                <a:latin typeface="+mn-lt"/>
              </a:rPr>
              <a:t>SSH Key Management</a:t>
            </a:r>
          </a:p>
        </p:txBody>
      </p:sp>
      <p:sp>
        <p:nvSpPr>
          <p:cNvPr id="38" name="Rounded Rectangle 32">
            <a:extLst>
              <a:ext uri="{FF2B5EF4-FFF2-40B4-BE49-F238E27FC236}">
                <a16:creationId xmlns:a16="http://schemas.microsoft.com/office/drawing/2014/main" id="{DC0A499A-CD4E-45F0-9E3F-A680DC256779}"/>
              </a:ext>
            </a:extLst>
          </p:cNvPr>
          <p:cNvSpPr/>
          <p:nvPr/>
        </p:nvSpPr>
        <p:spPr>
          <a:xfrm>
            <a:off x="8260046" y="1289674"/>
            <a:ext cx="4122133" cy="4490235"/>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marL="174625" marR="0" lvl="0" indent="-174625"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pitchFamily="34" charset="0"/>
              </a:rPr>
              <a:t>SSH public keys never expire, build up over the years</a:t>
            </a:r>
          </a:p>
          <a:p>
            <a:pPr marL="174625" marR="0" lvl="0" indent="-174625"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pitchFamily="34" charset="0"/>
              </a:rPr>
              <a:t>Discovery of public keys </a:t>
            </a:r>
          </a:p>
          <a:p>
            <a:pPr marL="174625" marR="0" lvl="0" indent="-174625"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pitchFamily="34" charset="0"/>
              </a:rPr>
              <a:t>Delete unused public key</a:t>
            </a:r>
          </a:p>
          <a:p>
            <a:pPr marL="174625" marR="0" lvl="0" indent="-174625"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pitchFamily="34" charset="0"/>
            </a:endParaRPr>
          </a:p>
          <a:p>
            <a:pPr marL="174625" marR="0" lvl="0" indent="-174625"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pitchFamily="34" charset="0"/>
              </a:rPr>
              <a:t>Automated rotation to certificate-based credentials</a:t>
            </a:r>
          </a:p>
          <a:p>
            <a:pPr marL="174625" marR="0" lvl="0" indent="-174625"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pitchFamily="34" charset="0"/>
              </a:rPr>
              <a:t>Supported by OpenSSH and </a:t>
            </a:r>
            <a:r>
              <a:rPr kumimoji="0" lang="en-US" sz="1600" b="0" i="0" u="none" strike="noStrike" kern="1200" cap="none" spc="0" normalizeH="0" baseline="0" noProof="0" dirty="0" err="1">
                <a:ln>
                  <a:noFill/>
                </a:ln>
                <a:solidFill>
                  <a:srgbClr val="FFFFFF"/>
                </a:solidFill>
                <a:effectLst/>
                <a:uLnTx/>
                <a:uFillTx/>
                <a:latin typeface="Calibri" panose="020F0502020204030204"/>
                <a:ea typeface="+mn-ea"/>
                <a:cs typeface="Calibri" panose="020F0502020204030204" pitchFamily="34" charset="0"/>
              </a:rPr>
              <a:t>Tectia</a:t>
            </a:r>
            <a:r>
              <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pitchFamily="34" charset="0"/>
              </a:rPr>
              <a:t> SSH client/server</a:t>
            </a:r>
          </a:p>
          <a:p>
            <a:pPr marL="174625" marR="0" lvl="0" indent="-174625"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pitchFamily="34" charset="0"/>
              </a:rPr>
              <a:t>Certificates:</a:t>
            </a:r>
          </a:p>
          <a:p>
            <a:pPr marL="519113" marR="0" lvl="1" indent="-236538" algn="l" defTabSz="914400" rtl="0" eaLnBrk="1" fontAlgn="auto" latinLnBrk="0" hangingPunct="1">
              <a:lnSpc>
                <a:spcPct val="100000"/>
              </a:lnSpc>
              <a:spcBef>
                <a:spcPts val="0"/>
              </a:spcBef>
              <a:spcAft>
                <a:spcPts val="0"/>
              </a:spcAft>
              <a:buClr>
                <a:schemeClr val="accent1"/>
              </a:buClr>
              <a:buSzTx/>
              <a:buFont typeface="Calibri" panose="020F050202020403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pitchFamily="34" charset="0"/>
              </a:rPr>
              <a:t>Bind identity to credential</a:t>
            </a:r>
          </a:p>
          <a:p>
            <a:pPr marL="519113" marR="0" lvl="1" indent="-236538" algn="l" defTabSz="914400" rtl="0" eaLnBrk="1" fontAlgn="auto" latinLnBrk="0" hangingPunct="1">
              <a:lnSpc>
                <a:spcPct val="100000"/>
              </a:lnSpc>
              <a:spcBef>
                <a:spcPts val="0"/>
              </a:spcBef>
              <a:spcAft>
                <a:spcPts val="0"/>
              </a:spcAft>
              <a:buClr>
                <a:schemeClr val="accent1"/>
              </a:buClr>
              <a:buSzTx/>
              <a:buFont typeface="Calibri" panose="020F050202020403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pitchFamily="34" charset="0"/>
              </a:rPr>
              <a:t>Expire</a:t>
            </a:r>
          </a:p>
          <a:p>
            <a:pPr marL="519113" marR="0" lvl="1" indent="-236538" algn="l" defTabSz="914400" rtl="0" eaLnBrk="1" fontAlgn="auto" latinLnBrk="0" hangingPunct="1">
              <a:lnSpc>
                <a:spcPct val="100000"/>
              </a:lnSpc>
              <a:spcBef>
                <a:spcPts val="0"/>
              </a:spcBef>
              <a:spcAft>
                <a:spcPts val="0"/>
              </a:spcAft>
              <a:buClr>
                <a:schemeClr val="accent1"/>
              </a:buClr>
              <a:buSzTx/>
              <a:buFont typeface="Calibri" panose="020F050202020403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pitchFamily="34" charset="0"/>
              </a:rPr>
              <a:t>Can be revoked</a:t>
            </a:r>
          </a:p>
          <a:p>
            <a:pPr marL="519113" marR="0" lvl="1" indent="-236538" algn="l" defTabSz="914400" rtl="0" eaLnBrk="1" fontAlgn="auto" latinLnBrk="0" hangingPunct="1">
              <a:lnSpc>
                <a:spcPct val="100000"/>
              </a:lnSpc>
              <a:spcBef>
                <a:spcPts val="0"/>
              </a:spcBef>
              <a:spcAft>
                <a:spcPts val="0"/>
              </a:spcAft>
              <a:buClr>
                <a:schemeClr val="accent1"/>
              </a:buClr>
              <a:buSzTx/>
              <a:buFont typeface="Calibri" panose="020F050202020403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pitchFamily="34" charset="0"/>
              </a:rPr>
              <a:t>Allow for login policies</a:t>
            </a:r>
          </a:p>
          <a:p>
            <a:pPr marL="519113" marR="0" lvl="1" indent="-236538" algn="l" defTabSz="914400" rtl="0" eaLnBrk="1" fontAlgn="auto" latinLnBrk="0" hangingPunct="1">
              <a:lnSpc>
                <a:spcPct val="100000"/>
              </a:lnSpc>
              <a:spcBef>
                <a:spcPts val="0"/>
              </a:spcBef>
              <a:spcAft>
                <a:spcPts val="0"/>
              </a:spcAft>
              <a:buClr>
                <a:schemeClr val="accent1"/>
              </a:buClr>
              <a:buSzTx/>
              <a:buFont typeface="Calibri" panose="020F0502020204030204" pitchFamily="34" charset="0"/>
              <a:buChar char="‐"/>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pitchFamily="34" charset="0"/>
            </a:endParaRPr>
          </a:p>
          <a:p>
            <a:pPr marL="169863" marR="0" lvl="0" indent="-169863"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pitchFamily="34" charset="0"/>
              </a:rPr>
              <a:t>Single pane of glass for all employee credentials</a:t>
            </a:r>
          </a:p>
        </p:txBody>
      </p:sp>
      <p:sp>
        <p:nvSpPr>
          <p:cNvPr id="19" name="Rounded Rectangle 64">
            <a:extLst>
              <a:ext uri="{FF2B5EF4-FFF2-40B4-BE49-F238E27FC236}">
                <a16:creationId xmlns:a16="http://schemas.microsoft.com/office/drawing/2014/main" id="{4D957EE3-27F6-4695-A0A3-48A307C3E0E4}"/>
              </a:ext>
            </a:extLst>
          </p:cNvPr>
          <p:cNvSpPr/>
          <p:nvPr/>
        </p:nvSpPr>
        <p:spPr>
          <a:xfrm>
            <a:off x="3653246" y="4025889"/>
            <a:ext cx="2061300" cy="1344635"/>
          </a:xfrm>
          <a:prstGeom prst="roundRect">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tx1"/>
                </a:solidFill>
                <a:effectLst/>
                <a:uLnTx/>
                <a:uFillTx/>
                <a:latin typeface="Calibri" panose="020F0502020204030204"/>
                <a:ea typeface="Raleway" charset="0"/>
                <a:cs typeface="Raleway" charset="0"/>
              </a:rPr>
              <a:t>SSH Desktop Client</a:t>
            </a:r>
          </a:p>
        </p:txBody>
      </p:sp>
      <p:sp>
        <p:nvSpPr>
          <p:cNvPr id="21" name="Rounded Rectangle 64">
            <a:extLst>
              <a:ext uri="{FF2B5EF4-FFF2-40B4-BE49-F238E27FC236}">
                <a16:creationId xmlns:a16="http://schemas.microsoft.com/office/drawing/2014/main" id="{85E5DA40-7B33-4A37-804A-8C4AF2DE9480}"/>
              </a:ext>
            </a:extLst>
          </p:cNvPr>
          <p:cNvSpPr/>
          <p:nvPr/>
        </p:nvSpPr>
        <p:spPr>
          <a:xfrm>
            <a:off x="6096000" y="1613177"/>
            <a:ext cx="2061300" cy="1454962"/>
          </a:xfrm>
          <a:prstGeom prst="roundRect">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tx1"/>
                </a:solidFill>
                <a:effectLst/>
                <a:uLnTx/>
                <a:uFillTx/>
                <a:latin typeface="Calibri" panose="020F0502020204030204"/>
                <a:ea typeface="Raleway" charset="0"/>
                <a:cs typeface="Raleway" charset="0"/>
              </a:rPr>
              <a:t>SSH Server 2</a:t>
            </a:r>
          </a:p>
        </p:txBody>
      </p:sp>
      <p:sp>
        <p:nvSpPr>
          <p:cNvPr id="40" name="Rounded Rectangle 64">
            <a:extLst>
              <a:ext uri="{FF2B5EF4-FFF2-40B4-BE49-F238E27FC236}">
                <a16:creationId xmlns:a16="http://schemas.microsoft.com/office/drawing/2014/main" id="{C95C1B7E-A54C-4BF9-82B9-7C1EF2B286F0}"/>
              </a:ext>
            </a:extLst>
          </p:cNvPr>
          <p:cNvSpPr/>
          <p:nvPr/>
        </p:nvSpPr>
        <p:spPr>
          <a:xfrm>
            <a:off x="6096000" y="3994378"/>
            <a:ext cx="2061300" cy="1376145"/>
          </a:xfrm>
          <a:prstGeom prst="roundRect">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tx1"/>
                </a:solidFill>
                <a:effectLst/>
                <a:uLnTx/>
                <a:uFillTx/>
                <a:latin typeface="Calibri" panose="020F0502020204030204"/>
                <a:ea typeface="Raleway" charset="0"/>
                <a:cs typeface="Raleway" charset="0"/>
              </a:rPr>
              <a:t>SSH Desktop Client</a:t>
            </a:r>
          </a:p>
        </p:txBody>
      </p:sp>
      <p:grpSp>
        <p:nvGrpSpPr>
          <p:cNvPr id="12" name="Group 11">
            <a:extLst>
              <a:ext uri="{FF2B5EF4-FFF2-40B4-BE49-F238E27FC236}">
                <a16:creationId xmlns:a16="http://schemas.microsoft.com/office/drawing/2014/main" id="{82349BBE-20CB-4704-81F9-477DB1D05289}"/>
              </a:ext>
            </a:extLst>
          </p:cNvPr>
          <p:cNvGrpSpPr/>
          <p:nvPr/>
        </p:nvGrpSpPr>
        <p:grpSpPr>
          <a:xfrm>
            <a:off x="3969008" y="2263257"/>
            <a:ext cx="3872601" cy="2587115"/>
            <a:chOff x="3969008" y="2263257"/>
            <a:chExt cx="3872601" cy="2587115"/>
          </a:xfrm>
        </p:grpSpPr>
        <p:sp>
          <p:nvSpPr>
            <p:cNvPr id="31" name="TextBox 30">
              <a:extLst>
                <a:ext uri="{FF2B5EF4-FFF2-40B4-BE49-F238E27FC236}">
                  <a16:creationId xmlns:a16="http://schemas.microsoft.com/office/drawing/2014/main" id="{BBCDFEB9-AE56-4487-ADC9-B1A69ECD700E}"/>
                </a:ext>
              </a:extLst>
            </p:cNvPr>
            <p:cNvSpPr txBox="1"/>
            <p:nvPr/>
          </p:nvSpPr>
          <p:spPr>
            <a:xfrm>
              <a:off x="4011104" y="2263257"/>
              <a:ext cx="1341521" cy="276999"/>
            </a:xfrm>
            <a:prstGeom prst="rect">
              <a:avLst/>
            </a:prstGeom>
            <a:solidFill>
              <a:schemeClr val="accent5"/>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Calibri" panose="020F0502020204030204"/>
                  <a:ea typeface="+mn-ea"/>
                  <a:cs typeface="Calibri" panose="020F0502020204030204" pitchFamily="34" charset="0"/>
                </a:rPr>
                <a:t>Admin1 Public Key</a:t>
              </a:r>
            </a:p>
          </p:txBody>
        </p:sp>
        <p:sp>
          <p:nvSpPr>
            <p:cNvPr id="36" name="TextBox 35">
              <a:extLst>
                <a:ext uri="{FF2B5EF4-FFF2-40B4-BE49-F238E27FC236}">
                  <a16:creationId xmlns:a16="http://schemas.microsoft.com/office/drawing/2014/main" id="{1EA2CDDE-B3ED-443E-8CB9-FC9AFFC5AB40}"/>
                </a:ext>
              </a:extLst>
            </p:cNvPr>
            <p:cNvSpPr txBox="1"/>
            <p:nvPr/>
          </p:nvSpPr>
          <p:spPr>
            <a:xfrm>
              <a:off x="3969008" y="4573373"/>
              <a:ext cx="1433982" cy="276999"/>
            </a:xfrm>
            <a:prstGeom prst="rect">
              <a:avLst/>
            </a:prstGeom>
            <a:solidFill>
              <a:schemeClr val="accent5"/>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Calibri" panose="020F0502020204030204"/>
                  <a:ea typeface="+mn-ea"/>
                  <a:cs typeface="Calibri" panose="020F0502020204030204" pitchFamily="34" charset="0"/>
                </a:rPr>
                <a:t>Admin1 Private  Key</a:t>
              </a:r>
            </a:p>
          </p:txBody>
        </p:sp>
        <p:sp>
          <p:nvSpPr>
            <p:cNvPr id="39" name="TextBox 38">
              <a:extLst>
                <a:ext uri="{FF2B5EF4-FFF2-40B4-BE49-F238E27FC236}">
                  <a16:creationId xmlns:a16="http://schemas.microsoft.com/office/drawing/2014/main" id="{1F92C10A-DC5E-4E0F-9119-FD545CAF5E6D}"/>
                </a:ext>
              </a:extLst>
            </p:cNvPr>
            <p:cNvSpPr txBox="1"/>
            <p:nvPr/>
          </p:nvSpPr>
          <p:spPr>
            <a:xfrm>
              <a:off x="6453858" y="2263257"/>
              <a:ext cx="1341521" cy="276999"/>
            </a:xfrm>
            <a:prstGeom prst="rect">
              <a:avLst/>
            </a:prstGeom>
            <a:solidFill>
              <a:schemeClr val="accent5"/>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Calibri" panose="020F0502020204030204"/>
                  <a:ea typeface="+mn-ea"/>
                  <a:cs typeface="Calibri" panose="020F0502020204030204" pitchFamily="34" charset="0"/>
                </a:rPr>
                <a:t>Admin1 Public Key</a:t>
              </a:r>
            </a:p>
          </p:txBody>
        </p:sp>
        <p:sp>
          <p:nvSpPr>
            <p:cNvPr id="42" name="TextBox 41">
              <a:extLst>
                <a:ext uri="{FF2B5EF4-FFF2-40B4-BE49-F238E27FC236}">
                  <a16:creationId xmlns:a16="http://schemas.microsoft.com/office/drawing/2014/main" id="{5488861A-0F8E-4A02-BC5E-DEDC67EE450A}"/>
                </a:ext>
              </a:extLst>
            </p:cNvPr>
            <p:cNvSpPr txBox="1"/>
            <p:nvPr/>
          </p:nvSpPr>
          <p:spPr>
            <a:xfrm>
              <a:off x="4011104" y="2561919"/>
              <a:ext cx="1341521" cy="276999"/>
            </a:xfrm>
            <a:prstGeom prst="rect">
              <a:avLst/>
            </a:prstGeom>
            <a:solidFill>
              <a:schemeClr val="accent4"/>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pitchFamily="34" charset="0"/>
                </a:rPr>
                <a:t>Admin2 Public Key</a:t>
              </a:r>
            </a:p>
          </p:txBody>
        </p:sp>
        <p:sp>
          <p:nvSpPr>
            <p:cNvPr id="43" name="TextBox 42">
              <a:extLst>
                <a:ext uri="{FF2B5EF4-FFF2-40B4-BE49-F238E27FC236}">
                  <a16:creationId xmlns:a16="http://schemas.microsoft.com/office/drawing/2014/main" id="{0CCCD420-D719-4B88-8CA0-CF8BC97C7597}"/>
                </a:ext>
              </a:extLst>
            </p:cNvPr>
            <p:cNvSpPr txBox="1"/>
            <p:nvPr/>
          </p:nvSpPr>
          <p:spPr>
            <a:xfrm>
              <a:off x="6453858" y="2561919"/>
              <a:ext cx="1341521" cy="276999"/>
            </a:xfrm>
            <a:prstGeom prst="rect">
              <a:avLst/>
            </a:prstGeom>
            <a:solidFill>
              <a:schemeClr val="accent4"/>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pitchFamily="34" charset="0"/>
                </a:rPr>
                <a:t>Admin2 Public Key</a:t>
              </a:r>
            </a:p>
          </p:txBody>
        </p:sp>
        <p:sp>
          <p:nvSpPr>
            <p:cNvPr id="44" name="TextBox 43">
              <a:extLst>
                <a:ext uri="{FF2B5EF4-FFF2-40B4-BE49-F238E27FC236}">
                  <a16:creationId xmlns:a16="http://schemas.microsoft.com/office/drawing/2014/main" id="{C9EE9261-1C76-479B-B247-CF0B6DC5E28A}"/>
                </a:ext>
              </a:extLst>
            </p:cNvPr>
            <p:cNvSpPr txBox="1"/>
            <p:nvPr/>
          </p:nvSpPr>
          <p:spPr>
            <a:xfrm>
              <a:off x="6407627" y="4570178"/>
              <a:ext cx="1433982" cy="276999"/>
            </a:xfrm>
            <a:prstGeom prst="rect">
              <a:avLst/>
            </a:prstGeom>
            <a:solidFill>
              <a:schemeClr val="accent4"/>
            </a:solidFill>
            <a:ln>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pitchFamily="34" charset="0"/>
                </a:rPr>
                <a:t>Admin2 Private  Key</a:t>
              </a:r>
            </a:p>
          </p:txBody>
        </p:sp>
      </p:grpSp>
      <p:sp>
        <p:nvSpPr>
          <p:cNvPr id="45" name="Rounded Rectangle 64">
            <a:extLst>
              <a:ext uri="{FF2B5EF4-FFF2-40B4-BE49-F238E27FC236}">
                <a16:creationId xmlns:a16="http://schemas.microsoft.com/office/drawing/2014/main" id="{BA47E5F0-B478-444E-A84A-BD893BCC90F2}"/>
              </a:ext>
            </a:extLst>
          </p:cNvPr>
          <p:cNvSpPr/>
          <p:nvPr/>
        </p:nvSpPr>
        <p:spPr>
          <a:xfrm>
            <a:off x="251857" y="3044430"/>
            <a:ext cx="1629515" cy="2326093"/>
          </a:xfrm>
          <a:prstGeom prst="roundRect">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br>
              <a:rPr lang="en-US" b="1" dirty="0">
                <a:solidFill>
                  <a:srgbClr val="FFFFFF"/>
                </a:solidFill>
                <a:latin typeface="Calibri" panose="020F0502020204030204"/>
                <a:ea typeface="Raleway" charset="0"/>
                <a:cs typeface="Raleway" charset="0"/>
              </a:rPr>
            </a:br>
            <a:r>
              <a:rPr kumimoji="0" lang="en-US" sz="1800" b="1" i="0" u="none" strike="noStrike" kern="1200" cap="none" spc="0" normalizeH="0" baseline="0" noProof="0" dirty="0">
                <a:ln>
                  <a:noFill/>
                </a:ln>
                <a:solidFill>
                  <a:srgbClr val="FFFFFF"/>
                </a:solidFill>
                <a:effectLst/>
                <a:uLnTx/>
                <a:uFillTx/>
                <a:latin typeface="Calibri" panose="020F0502020204030204"/>
                <a:ea typeface="Raleway" charset="0"/>
                <a:cs typeface="Raleway" charset="0"/>
              </a:rPr>
              <a:t>Certificate Management</a:t>
            </a:r>
          </a:p>
        </p:txBody>
      </p:sp>
      <p:grpSp>
        <p:nvGrpSpPr>
          <p:cNvPr id="10" name="Group 9">
            <a:extLst>
              <a:ext uri="{FF2B5EF4-FFF2-40B4-BE49-F238E27FC236}">
                <a16:creationId xmlns:a16="http://schemas.microsoft.com/office/drawing/2014/main" id="{E2C7B86C-AC4A-4DEC-B05A-A98D5D5320FE}"/>
              </a:ext>
            </a:extLst>
          </p:cNvPr>
          <p:cNvGrpSpPr/>
          <p:nvPr/>
        </p:nvGrpSpPr>
        <p:grpSpPr>
          <a:xfrm>
            <a:off x="251857" y="1819710"/>
            <a:ext cx="1629515" cy="1224720"/>
            <a:chOff x="251857" y="1819710"/>
            <a:chExt cx="1629515" cy="1224720"/>
          </a:xfrm>
        </p:grpSpPr>
        <p:sp>
          <p:nvSpPr>
            <p:cNvPr id="48" name="Rounded Rectangle 64">
              <a:extLst>
                <a:ext uri="{FF2B5EF4-FFF2-40B4-BE49-F238E27FC236}">
                  <a16:creationId xmlns:a16="http://schemas.microsoft.com/office/drawing/2014/main" id="{62B21186-422E-4488-A915-ECD9F1AC00DD}"/>
                </a:ext>
              </a:extLst>
            </p:cNvPr>
            <p:cNvSpPr/>
            <p:nvPr/>
          </p:nvSpPr>
          <p:spPr>
            <a:xfrm>
              <a:off x="251857" y="1819710"/>
              <a:ext cx="1629515" cy="957752"/>
            </a:xfrm>
            <a:prstGeom prst="roundRect">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1800" b="1" i="0" u="none" strike="noStrike" kern="1200" cap="none" spc="0" normalizeH="0" baseline="0" noProof="0" dirty="0">
                  <a:ln>
                    <a:noFill/>
                  </a:ln>
                  <a:solidFill>
                    <a:srgbClr val="FFFFFF"/>
                  </a:solidFill>
                  <a:effectLst/>
                  <a:uLnTx/>
                  <a:uFillTx/>
                  <a:latin typeface="Calibri" panose="020F0502020204030204"/>
                  <a:ea typeface="Raleway" charset="0"/>
                  <a:cs typeface="Raleway" charset="0"/>
                </a:rPr>
              </a:br>
              <a:r>
                <a:rPr kumimoji="0" lang="en-US" sz="1800" b="1" i="0" u="none" strike="noStrike" kern="1200" cap="none" spc="0" normalizeH="0" baseline="0" noProof="0" dirty="0">
                  <a:ln>
                    <a:noFill/>
                  </a:ln>
                  <a:solidFill>
                    <a:srgbClr val="FFFFFF"/>
                  </a:solidFill>
                  <a:effectLst/>
                  <a:uLnTx/>
                  <a:uFillTx/>
                  <a:latin typeface="Calibri" panose="020F0502020204030204"/>
                  <a:ea typeface="Raleway" charset="0"/>
                  <a:cs typeface="Raleway" charset="0"/>
                </a:rPr>
                <a:t>Private CA</a:t>
              </a:r>
            </a:p>
          </p:txBody>
        </p:sp>
        <p:cxnSp>
          <p:nvCxnSpPr>
            <p:cNvPr id="49" name="Straight Connector 48">
              <a:extLst>
                <a:ext uri="{FF2B5EF4-FFF2-40B4-BE49-F238E27FC236}">
                  <a16:creationId xmlns:a16="http://schemas.microsoft.com/office/drawing/2014/main" id="{A7796271-9F83-4658-9D59-C92C5499901F}"/>
                </a:ext>
              </a:extLst>
            </p:cNvPr>
            <p:cNvCxnSpPr>
              <a:cxnSpLocks/>
              <a:stCxn id="48" idx="2"/>
              <a:endCxn id="45" idx="0"/>
            </p:cNvCxnSpPr>
            <p:nvPr/>
          </p:nvCxnSpPr>
          <p:spPr>
            <a:xfrm>
              <a:off x="1066615" y="2777462"/>
              <a:ext cx="0" cy="266968"/>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B1AD4A5C-3D34-4FF9-AB61-33AA3E89DC8B}"/>
              </a:ext>
            </a:extLst>
          </p:cNvPr>
          <p:cNvGrpSpPr/>
          <p:nvPr/>
        </p:nvGrpSpPr>
        <p:grpSpPr>
          <a:xfrm>
            <a:off x="1775267" y="4408750"/>
            <a:ext cx="3670538" cy="767479"/>
            <a:chOff x="1749778" y="5618496"/>
            <a:chExt cx="3670538" cy="767479"/>
          </a:xfrm>
        </p:grpSpPr>
        <p:grpSp>
          <p:nvGrpSpPr>
            <p:cNvPr id="50" name="Group 49">
              <a:extLst>
                <a:ext uri="{FF2B5EF4-FFF2-40B4-BE49-F238E27FC236}">
                  <a16:creationId xmlns:a16="http://schemas.microsoft.com/office/drawing/2014/main" id="{9AA8A11A-427D-4A2D-BD96-5EF80D1CDF8C}"/>
                </a:ext>
              </a:extLst>
            </p:cNvPr>
            <p:cNvGrpSpPr/>
            <p:nvPr/>
          </p:nvGrpSpPr>
          <p:grpSpPr>
            <a:xfrm>
              <a:off x="3969011" y="5790187"/>
              <a:ext cx="1451305" cy="595788"/>
              <a:chOff x="3945163" y="4583343"/>
              <a:chExt cx="1457295" cy="595788"/>
            </a:xfrm>
          </p:grpSpPr>
          <p:sp>
            <p:nvSpPr>
              <p:cNvPr id="51" name="TextBox 50">
                <a:extLst>
                  <a:ext uri="{FF2B5EF4-FFF2-40B4-BE49-F238E27FC236}">
                    <a16:creationId xmlns:a16="http://schemas.microsoft.com/office/drawing/2014/main" id="{DBC9FC11-ED20-487A-9D51-CB10AED647F6}"/>
                  </a:ext>
                </a:extLst>
              </p:cNvPr>
              <p:cNvSpPr txBox="1"/>
              <p:nvPr/>
            </p:nvSpPr>
            <p:spPr>
              <a:xfrm>
                <a:off x="3945163" y="4902132"/>
                <a:ext cx="1439902" cy="276999"/>
              </a:xfrm>
              <a:prstGeom prst="rect">
                <a:avLst/>
              </a:prstGeom>
              <a:solidFill>
                <a:schemeClr val="accent5"/>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Calibri" panose="020F0502020204030204"/>
                    <a:ea typeface="+mn-ea"/>
                    <a:cs typeface="Calibri" panose="020F0502020204030204" pitchFamily="34" charset="0"/>
                  </a:rPr>
                  <a:t>Admin1 Private Key</a:t>
                </a:r>
              </a:p>
            </p:txBody>
          </p:sp>
          <p:sp>
            <p:nvSpPr>
              <p:cNvPr id="52" name="TextBox 51">
                <a:extLst>
                  <a:ext uri="{FF2B5EF4-FFF2-40B4-BE49-F238E27FC236}">
                    <a16:creationId xmlns:a16="http://schemas.microsoft.com/office/drawing/2014/main" id="{B923FF07-0CC5-4A8B-85B5-C965B536773B}"/>
                  </a:ext>
                </a:extLst>
              </p:cNvPr>
              <p:cNvSpPr txBox="1"/>
              <p:nvPr/>
            </p:nvSpPr>
            <p:spPr>
              <a:xfrm>
                <a:off x="3962556" y="4583343"/>
                <a:ext cx="1439902" cy="276999"/>
              </a:xfrm>
              <a:prstGeom prst="rect">
                <a:avLst/>
              </a:prstGeom>
              <a:solidFill>
                <a:schemeClr val="accent5"/>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Calibri" panose="020F0502020204030204"/>
                    <a:ea typeface="+mn-ea"/>
                    <a:cs typeface="Calibri" panose="020F0502020204030204" pitchFamily="34" charset="0"/>
                  </a:rPr>
                  <a:t>Admin1 Certificate</a:t>
                </a:r>
              </a:p>
            </p:txBody>
          </p:sp>
        </p:grpSp>
        <p:sp>
          <p:nvSpPr>
            <p:cNvPr id="53" name="Arrow: Right 52">
              <a:extLst>
                <a:ext uri="{FF2B5EF4-FFF2-40B4-BE49-F238E27FC236}">
                  <a16:creationId xmlns:a16="http://schemas.microsoft.com/office/drawing/2014/main" id="{2824E0C9-1BAB-47D3-84B9-445BA30E62E5}"/>
                </a:ext>
              </a:extLst>
            </p:cNvPr>
            <p:cNvSpPr/>
            <p:nvPr/>
          </p:nvSpPr>
          <p:spPr>
            <a:xfrm>
              <a:off x="1749778" y="5618496"/>
              <a:ext cx="2261326" cy="646331"/>
            </a:xfrm>
            <a:prstGeom prst="rightArrow">
              <a:avLst/>
            </a:prstGeom>
            <a:solidFill>
              <a:schemeClr val="accent4"/>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FFFF"/>
                  </a:solidFill>
                  <a:effectLst/>
                  <a:uLnTx/>
                  <a:uFillTx/>
                  <a:latin typeface="Calibri" panose="020F0502020204030204"/>
                  <a:ea typeface="Raleway" charset="0"/>
                  <a:cs typeface="Calibri" panose="020F0502020204030204" pitchFamily="34" charset="0"/>
                </a:rPr>
                <a:t>Certificate enrollment</a:t>
              </a:r>
            </a:p>
          </p:txBody>
        </p:sp>
      </p:grpSp>
      <p:grpSp>
        <p:nvGrpSpPr>
          <p:cNvPr id="15" name="Group 14">
            <a:extLst>
              <a:ext uri="{FF2B5EF4-FFF2-40B4-BE49-F238E27FC236}">
                <a16:creationId xmlns:a16="http://schemas.microsoft.com/office/drawing/2014/main" id="{551B0037-5BB3-41AD-B87B-46A329CA486B}"/>
              </a:ext>
            </a:extLst>
          </p:cNvPr>
          <p:cNvGrpSpPr/>
          <p:nvPr/>
        </p:nvGrpSpPr>
        <p:grpSpPr>
          <a:xfrm>
            <a:off x="1854971" y="2838918"/>
            <a:ext cx="5370550" cy="1103392"/>
            <a:chOff x="1854971" y="2838918"/>
            <a:chExt cx="5370550" cy="1103392"/>
          </a:xfrm>
          <a:solidFill>
            <a:schemeClr val="accent4"/>
          </a:solidFill>
        </p:grpSpPr>
        <p:sp>
          <p:nvSpPr>
            <p:cNvPr id="35" name="Arrow: Bent 34">
              <a:extLst>
                <a:ext uri="{FF2B5EF4-FFF2-40B4-BE49-F238E27FC236}">
                  <a16:creationId xmlns:a16="http://schemas.microsoft.com/office/drawing/2014/main" id="{F78E9C2E-0DFA-4E07-962B-365A81657D8A}"/>
                </a:ext>
              </a:extLst>
            </p:cNvPr>
            <p:cNvSpPr/>
            <p:nvPr/>
          </p:nvSpPr>
          <p:spPr>
            <a:xfrm flipH="1" flipV="1">
              <a:off x="1854971" y="2838918"/>
              <a:ext cx="3003899" cy="1103392"/>
            </a:xfrm>
            <a:prstGeom prst="bentArrow">
              <a:avLst/>
            </a:prstGeom>
            <a:grp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41C2C"/>
                </a:solidFill>
                <a:effectLst/>
                <a:uLnTx/>
                <a:uFillTx/>
                <a:latin typeface="Calibri" panose="020F0502020204030204"/>
                <a:ea typeface="+mn-ea"/>
                <a:cs typeface="+mn-cs"/>
              </a:endParaRPr>
            </a:p>
          </p:txBody>
        </p:sp>
        <p:sp>
          <p:nvSpPr>
            <p:cNvPr id="9" name="Arrow: Bent 8">
              <a:extLst>
                <a:ext uri="{FF2B5EF4-FFF2-40B4-BE49-F238E27FC236}">
                  <a16:creationId xmlns:a16="http://schemas.microsoft.com/office/drawing/2014/main" id="{2344F739-757D-4A8B-9493-6B7F223A7E22}"/>
                </a:ext>
              </a:extLst>
            </p:cNvPr>
            <p:cNvSpPr/>
            <p:nvPr/>
          </p:nvSpPr>
          <p:spPr>
            <a:xfrm flipH="1" flipV="1">
              <a:off x="1866501" y="2838918"/>
              <a:ext cx="5359020" cy="1103392"/>
            </a:xfrm>
            <a:prstGeom prst="bentArrow">
              <a:avLst/>
            </a:prstGeom>
            <a:grp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41C2C"/>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C399E0BB-34FC-4EF3-8324-DB81E75E21FD}"/>
                </a:ext>
              </a:extLst>
            </p:cNvPr>
            <p:cNvSpPr/>
            <p:nvPr/>
          </p:nvSpPr>
          <p:spPr>
            <a:xfrm>
              <a:off x="2600476" y="3525046"/>
              <a:ext cx="3665491" cy="307777"/>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FFFF"/>
                  </a:solidFill>
                  <a:effectLst/>
                  <a:uLnTx/>
                  <a:uFillTx/>
                  <a:latin typeface="Calibri" panose="020F0502020204030204"/>
                  <a:ea typeface="Raleway" charset="0"/>
                  <a:cs typeface="Calibri" panose="020F0502020204030204" pitchFamily="34" charset="0"/>
                </a:rPr>
                <a:t>Discovery of Existing Credentials (PKI public key)</a:t>
              </a:r>
            </a:p>
          </p:txBody>
        </p:sp>
      </p:grpSp>
      <p:pic>
        <p:nvPicPr>
          <p:cNvPr id="4" name="Picture 3" descr="A close up of a logo&#10;&#10;Description automatically generated">
            <a:extLst>
              <a:ext uri="{FF2B5EF4-FFF2-40B4-BE49-F238E27FC236}">
                <a16:creationId xmlns:a16="http://schemas.microsoft.com/office/drawing/2014/main" id="{6ED40E1B-5E52-F64D-9B47-325DFDA335E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7862" y="2016571"/>
            <a:ext cx="1197504" cy="246686"/>
          </a:xfrm>
          <a:prstGeom prst="rect">
            <a:avLst/>
          </a:prstGeom>
        </p:spPr>
      </p:pic>
      <p:pic>
        <p:nvPicPr>
          <p:cNvPr id="56" name="Picture 55" descr="A close up of a logo&#10;&#10;Description automatically generated">
            <a:extLst>
              <a:ext uri="{FF2B5EF4-FFF2-40B4-BE49-F238E27FC236}">
                <a16:creationId xmlns:a16="http://schemas.microsoft.com/office/drawing/2014/main" id="{B7C14404-7D35-EF48-B1F3-F4CF5531399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7450" y="3760194"/>
            <a:ext cx="1197504" cy="246686"/>
          </a:xfrm>
          <a:prstGeom prst="rect">
            <a:avLst/>
          </a:prstGeom>
        </p:spPr>
      </p:pic>
    </p:spTree>
    <p:custDataLst>
      <p:tags r:id="rId1"/>
    </p:custDataLst>
    <p:extLst>
      <p:ext uri="{BB962C8B-B14F-4D97-AF65-F5344CB8AC3E}">
        <p14:creationId xmlns:p14="http://schemas.microsoft.com/office/powerpoint/2010/main" val="28950115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4DD00-D415-4699-AB0A-DB5CCA0C2B43}"/>
              </a:ext>
            </a:extLst>
          </p:cNvPr>
          <p:cNvSpPr>
            <a:spLocks noGrp="1"/>
          </p:cNvSpPr>
          <p:nvPr>
            <p:ph type="title"/>
          </p:nvPr>
        </p:nvSpPr>
        <p:spPr/>
        <p:txBody>
          <a:bodyPr/>
          <a:lstStyle/>
          <a:p>
            <a:r>
              <a:rPr lang="en-GB" dirty="0">
                <a:latin typeface="+mn-lt"/>
              </a:rPr>
              <a:t>Digital Signature</a:t>
            </a:r>
          </a:p>
        </p:txBody>
      </p:sp>
      <p:pic>
        <p:nvPicPr>
          <p:cNvPr id="27" name="Picture 26">
            <a:extLst>
              <a:ext uri="{FF2B5EF4-FFF2-40B4-BE49-F238E27FC236}">
                <a16:creationId xmlns:a16="http://schemas.microsoft.com/office/drawing/2014/main" id="{E406D729-5C62-4A2B-91AA-6FFABEEF1D9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9099" y="2714510"/>
            <a:ext cx="6783977" cy="1845449"/>
          </a:xfrm>
          <a:prstGeom prst="rect">
            <a:avLst/>
          </a:prstGeom>
        </p:spPr>
      </p:pic>
      <p:sp>
        <p:nvSpPr>
          <p:cNvPr id="30" name="Rectangle 29">
            <a:extLst>
              <a:ext uri="{FF2B5EF4-FFF2-40B4-BE49-F238E27FC236}">
                <a16:creationId xmlns:a16="http://schemas.microsoft.com/office/drawing/2014/main" id="{B82CB3D6-FCAF-4D4C-BDCE-9078640F41B8}"/>
              </a:ext>
            </a:extLst>
          </p:cNvPr>
          <p:cNvSpPr/>
          <p:nvPr/>
        </p:nvSpPr>
        <p:spPr>
          <a:xfrm>
            <a:off x="2896852" y="3878201"/>
            <a:ext cx="2525486" cy="34616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Raleway" charset="0"/>
              <a:cs typeface="Raleway" charset="0"/>
            </a:endParaRPr>
          </a:p>
        </p:txBody>
      </p:sp>
      <p:pic>
        <p:nvPicPr>
          <p:cNvPr id="32" name="Picture 31">
            <a:extLst>
              <a:ext uri="{FF2B5EF4-FFF2-40B4-BE49-F238E27FC236}">
                <a16:creationId xmlns:a16="http://schemas.microsoft.com/office/drawing/2014/main" id="{D07DE8E6-3E9A-4907-880B-CEF24103BF3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295148" y="3574802"/>
            <a:ext cx="1255123" cy="952964"/>
          </a:xfrm>
          <a:prstGeom prst="rect">
            <a:avLst/>
          </a:prstGeom>
        </p:spPr>
      </p:pic>
      <p:sp>
        <p:nvSpPr>
          <p:cNvPr id="10" name="Content Placeholder 2">
            <a:extLst>
              <a:ext uri="{FF2B5EF4-FFF2-40B4-BE49-F238E27FC236}">
                <a16:creationId xmlns:a16="http://schemas.microsoft.com/office/drawing/2014/main" id="{7CA565E8-9093-004E-84AE-C5BA29159653}"/>
              </a:ext>
            </a:extLst>
          </p:cNvPr>
          <p:cNvSpPr txBox="1">
            <a:spLocks/>
          </p:cNvSpPr>
          <p:nvPr/>
        </p:nvSpPr>
        <p:spPr>
          <a:xfrm>
            <a:off x="4940433" y="1448889"/>
            <a:ext cx="2629410" cy="927652"/>
          </a:xfrm>
          <a:prstGeom prst="rect">
            <a:avLst/>
          </a:prstGeom>
          <a:solidFill>
            <a:srgbClr val="00B373"/>
          </a:solidFill>
        </p:spPr>
        <p:txBody>
          <a:bodyPr lIns="576000" rIns="10800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rPr>
              <a:t>     Click on signature </a:t>
            </a:r>
            <a:br>
              <a:rPr kumimoji="0" lang="en-US" sz="1600" b="0"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rPr>
            </a:br>
            <a:r>
              <a:rPr kumimoji="0" lang="en-US" sz="1600" b="0"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rPr>
              <a:t>     to learn more </a:t>
            </a:r>
            <a:br>
              <a:rPr kumimoji="0" lang="en-US" sz="1600" b="0"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rPr>
            </a:br>
            <a:r>
              <a:rPr kumimoji="0" lang="en-US" sz="1600" b="0"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rPr>
              <a:t>     about author </a:t>
            </a:r>
          </a:p>
        </p:txBody>
      </p:sp>
      <p:cxnSp>
        <p:nvCxnSpPr>
          <p:cNvPr id="12" name="Straight Connector 11">
            <a:extLst>
              <a:ext uri="{FF2B5EF4-FFF2-40B4-BE49-F238E27FC236}">
                <a16:creationId xmlns:a16="http://schemas.microsoft.com/office/drawing/2014/main" id="{2D4494D1-176F-8048-AE0E-93ECE8289DA2}"/>
              </a:ext>
            </a:extLst>
          </p:cNvPr>
          <p:cNvCxnSpPr>
            <a:cxnSpLocks/>
          </p:cNvCxnSpPr>
          <p:nvPr/>
        </p:nvCxnSpPr>
        <p:spPr>
          <a:xfrm flipV="1">
            <a:off x="3579779" y="1912715"/>
            <a:ext cx="1360654" cy="1526496"/>
          </a:xfrm>
          <a:prstGeom prst="line">
            <a:avLst/>
          </a:prstGeom>
          <a:ln>
            <a:solidFill>
              <a:srgbClr val="00B373"/>
            </a:solidFill>
            <a:prstDash val="dash"/>
          </a:ln>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5F8E7771-148F-C54E-98E1-04FC63E59991}"/>
              </a:ext>
            </a:extLst>
          </p:cNvPr>
          <p:cNvSpPr txBox="1">
            <a:spLocks/>
          </p:cNvSpPr>
          <p:nvPr/>
        </p:nvSpPr>
        <p:spPr>
          <a:xfrm>
            <a:off x="5159770" y="4795998"/>
            <a:ext cx="2860273" cy="762973"/>
          </a:xfrm>
          <a:prstGeom prst="rect">
            <a:avLst/>
          </a:prstGeom>
          <a:solidFill>
            <a:srgbClr val="00B373"/>
          </a:solidFill>
        </p:spPr>
        <p:txBody>
          <a:bodyPr lIns="576000" rIns="10800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rPr>
              <a:t>     Option to countersign      </a:t>
            </a:r>
            <a:br>
              <a:rPr kumimoji="0" lang="en-US" sz="1600" b="0"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rPr>
            </a:br>
            <a:r>
              <a:rPr kumimoji="0" lang="en-US" sz="1600" b="0"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rPr>
              <a:t>     contract by click</a:t>
            </a:r>
          </a:p>
        </p:txBody>
      </p:sp>
      <p:cxnSp>
        <p:nvCxnSpPr>
          <p:cNvPr id="16" name="Straight Connector 15">
            <a:extLst>
              <a:ext uri="{FF2B5EF4-FFF2-40B4-BE49-F238E27FC236}">
                <a16:creationId xmlns:a16="http://schemas.microsoft.com/office/drawing/2014/main" id="{3D5824CD-D669-4E45-BCED-ADB4CAD1C484}"/>
              </a:ext>
            </a:extLst>
          </p:cNvPr>
          <p:cNvCxnSpPr>
            <a:cxnSpLocks/>
            <a:endCxn id="15" idx="1"/>
          </p:cNvCxnSpPr>
          <p:nvPr/>
        </p:nvCxnSpPr>
        <p:spPr>
          <a:xfrm>
            <a:off x="4000495" y="4139076"/>
            <a:ext cx="1159275" cy="1038409"/>
          </a:xfrm>
          <a:prstGeom prst="line">
            <a:avLst/>
          </a:prstGeom>
          <a:ln>
            <a:solidFill>
              <a:srgbClr val="00B373"/>
            </a:solidFill>
            <a:prstDash val="dash"/>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5E26D07A-E258-8443-8D5F-E02568B94243}"/>
              </a:ext>
            </a:extLst>
          </p:cNvPr>
          <p:cNvPicPr>
            <a:picLocks noChangeAspect="1"/>
          </p:cNvPicPr>
          <p:nvPr/>
        </p:nvPicPr>
        <p:blipFill>
          <a:blip r:embed="rId6"/>
          <a:stretch>
            <a:fillRect/>
          </a:stretch>
        </p:blipFill>
        <p:spPr>
          <a:xfrm>
            <a:off x="5114200" y="1654497"/>
            <a:ext cx="516436" cy="516436"/>
          </a:xfrm>
          <a:prstGeom prst="rect">
            <a:avLst/>
          </a:prstGeom>
        </p:spPr>
      </p:pic>
      <p:pic>
        <p:nvPicPr>
          <p:cNvPr id="7" name="Picture 6">
            <a:extLst>
              <a:ext uri="{FF2B5EF4-FFF2-40B4-BE49-F238E27FC236}">
                <a16:creationId xmlns:a16="http://schemas.microsoft.com/office/drawing/2014/main" id="{846CC03A-73E3-5F4C-A29F-8A4A3826D538}"/>
              </a:ext>
            </a:extLst>
          </p:cNvPr>
          <p:cNvPicPr>
            <a:picLocks noChangeAspect="1"/>
          </p:cNvPicPr>
          <p:nvPr/>
        </p:nvPicPr>
        <p:blipFill>
          <a:blip r:embed="rId7"/>
          <a:stretch>
            <a:fillRect/>
          </a:stretch>
        </p:blipFill>
        <p:spPr>
          <a:xfrm>
            <a:off x="5309587" y="5043086"/>
            <a:ext cx="576672" cy="288336"/>
          </a:xfrm>
          <a:prstGeom prst="rect">
            <a:avLst/>
          </a:prstGeom>
        </p:spPr>
      </p:pic>
      <p:sp>
        <p:nvSpPr>
          <p:cNvPr id="13" name="Rounded Rectangle 32">
            <a:extLst>
              <a:ext uri="{FF2B5EF4-FFF2-40B4-BE49-F238E27FC236}">
                <a16:creationId xmlns:a16="http://schemas.microsoft.com/office/drawing/2014/main" id="{BB9467FE-E3B0-EA4D-8C76-25526B03C048}"/>
              </a:ext>
            </a:extLst>
          </p:cNvPr>
          <p:cNvSpPr/>
          <p:nvPr/>
        </p:nvSpPr>
        <p:spPr>
          <a:xfrm>
            <a:off x="7900091" y="1289675"/>
            <a:ext cx="4122133" cy="2455012"/>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marL="174625" marR="0" lvl="0" indent="-174625"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pitchFamily="34" charset="0"/>
              </a:rPr>
              <a:t>Digitally sign PDF and Office documents</a:t>
            </a:r>
          </a:p>
          <a:p>
            <a:pPr marL="174625" marR="0" lvl="0" indent="-174625"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pitchFamily="34" charset="0"/>
              </a:rPr>
              <a:t>Legally binding in Europe </a:t>
            </a:r>
            <a:r>
              <a:rPr kumimoji="0" lang="en-US" sz="1400" b="0" i="1" u="none" strike="noStrike" kern="1200" cap="none" spc="0" normalizeH="0" baseline="0" noProof="0" dirty="0">
                <a:ln>
                  <a:noFill/>
                </a:ln>
                <a:solidFill>
                  <a:srgbClr val="00B373"/>
                </a:solidFill>
                <a:effectLst/>
                <a:uLnTx/>
                <a:uFillTx/>
                <a:latin typeface="Calibri" panose="020F0502020204030204"/>
                <a:ea typeface="+mn-ea"/>
                <a:cs typeface="Calibri" panose="020F0502020204030204" pitchFamily="34" charset="0"/>
              </a:rPr>
              <a:t>future</a:t>
            </a:r>
            <a:endParaRPr kumimoji="0" lang="en-US" sz="1600" b="0" i="0" u="none" strike="noStrike" kern="1200" cap="none" spc="0" normalizeH="0" baseline="0" noProof="0" dirty="0">
              <a:ln>
                <a:noFill/>
              </a:ln>
              <a:solidFill>
                <a:srgbClr val="00B373"/>
              </a:solidFill>
              <a:effectLst/>
              <a:uLnTx/>
              <a:uFillTx/>
              <a:latin typeface="Calibri" panose="020F0502020204030204"/>
              <a:ea typeface="+mn-ea"/>
              <a:cs typeface="Calibri" panose="020F0502020204030204" pitchFamily="34" charset="0"/>
            </a:endParaRPr>
          </a:p>
          <a:p>
            <a:pPr marL="174625" marR="0" lvl="0" indent="-174625"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pitchFamily="34" charset="0"/>
              </a:rPr>
              <a:t>Trusted by Adobe and Microsoft applications world-wide</a:t>
            </a:r>
          </a:p>
          <a:p>
            <a:pPr marL="174625" marR="0" lvl="0" indent="-174625"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pitchFamily="34" charset="0"/>
            </a:endParaRPr>
          </a:p>
          <a:p>
            <a:pPr marL="174625" marR="0" lvl="0" indent="-174625"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pitchFamily="34" charset="0"/>
              </a:rPr>
              <a:t>Credential delivered on USB</a:t>
            </a:r>
          </a:p>
          <a:p>
            <a:pPr marL="174625" marR="0" lvl="0" indent="-174625"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pitchFamily="34" charset="0"/>
              </a:rPr>
              <a:t>Credential delivered on HSM </a:t>
            </a:r>
            <a:r>
              <a:rPr kumimoji="0" lang="en-US" sz="1400" b="0" i="1" u="none" strike="noStrike" kern="1200" cap="none" spc="0" normalizeH="0" baseline="0" noProof="0" dirty="0">
                <a:ln>
                  <a:noFill/>
                </a:ln>
                <a:solidFill>
                  <a:srgbClr val="00B373"/>
                </a:solidFill>
                <a:effectLst/>
                <a:uLnTx/>
                <a:uFillTx/>
                <a:latin typeface="Calibri" panose="020F0502020204030204"/>
                <a:ea typeface="+mn-ea"/>
                <a:cs typeface="Calibri" panose="020F0502020204030204" pitchFamily="34" charset="0"/>
              </a:rPr>
              <a:t>future</a:t>
            </a:r>
            <a:endParaRPr kumimoji="0" lang="en-US" sz="1600" b="0" i="1" u="none" strike="noStrike" kern="1200" cap="none" spc="0" normalizeH="0" baseline="0" noProof="0" dirty="0">
              <a:ln>
                <a:noFill/>
              </a:ln>
              <a:solidFill>
                <a:srgbClr val="00B373"/>
              </a:solidFill>
              <a:effectLst/>
              <a:uLnTx/>
              <a:uFillTx/>
              <a:latin typeface="Calibri" panose="020F0502020204030204"/>
              <a:ea typeface="+mn-ea"/>
              <a:cs typeface="Calibri" panose="020F0502020204030204" pitchFamily="34" charset="0"/>
            </a:endParaRPr>
          </a:p>
        </p:txBody>
      </p:sp>
    </p:spTree>
    <p:custDataLst>
      <p:tags r:id="rId1"/>
    </p:custDataLst>
    <p:extLst>
      <p:ext uri="{BB962C8B-B14F-4D97-AF65-F5344CB8AC3E}">
        <p14:creationId xmlns:p14="http://schemas.microsoft.com/office/powerpoint/2010/main" val="37765879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4DD00-D415-4699-AB0A-DB5CCA0C2B43}"/>
              </a:ext>
            </a:extLst>
          </p:cNvPr>
          <p:cNvSpPr>
            <a:spLocks noGrp="1"/>
          </p:cNvSpPr>
          <p:nvPr>
            <p:ph type="title"/>
          </p:nvPr>
        </p:nvSpPr>
        <p:spPr/>
        <p:txBody>
          <a:bodyPr/>
          <a:lstStyle/>
          <a:p>
            <a:r>
              <a:rPr lang="en-GB" dirty="0">
                <a:latin typeface="+mn-lt"/>
              </a:rPr>
              <a:t>Customer Premise CA</a:t>
            </a:r>
          </a:p>
        </p:txBody>
      </p:sp>
      <p:sp>
        <p:nvSpPr>
          <p:cNvPr id="9" name="TextBox 8">
            <a:extLst>
              <a:ext uri="{FF2B5EF4-FFF2-40B4-BE49-F238E27FC236}">
                <a16:creationId xmlns:a16="http://schemas.microsoft.com/office/drawing/2014/main" id="{AD4F899A-0B9F-4AF0-89F7-6BE39A39BC3F}"/>
              </a:ext>
            </a:extLst>
          </p:cNvPr>
          <p:cNvSpPr txBox="1"/>
          <p:nvPr/>
        </p:nvSpPr>
        <p:spPr>
          <a:xfrm>
            <a:off x="2465821" y="2696271"/>
            <a:ext cx="2020388" cy="8498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pitchFamily="34" charset="0"/>
              </a:rPr>
              <a:t>Customer Premise Private CA</a:t>
            </a:r>
          </a:p>
        </p:txBody>
      </p:sp>
      <p:sp>
        <p:nvSpPr>
          <p:cNvPr id="10" name="TextBox 9">
            <a:extLst>
              <a:ext uri="{FF2B5EF4-FFF2-40B4-BE49-F238E27FC236}">
                <a16:creationId xmlns:a16="http://schemas.microsoft.com/office/drawing/2014/main" id="{F2267A9F-B4EB-4BD8-AE7B-0DFC1D572E1F}"/>
              </a:ext>
            </a:extLst>
          </p:cNvPr>
          <p:cNvSpPr txBox="1"/>
          <p:nvPr/>
        </p:nvSpPr>
        <p:spPr>
          <a:xfrm>
            <a:off x="2465821" y="3763654"/>
            <a:ext cx="2020388" cy="5667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pitchFamily="34" charset="0"/>
              </a:rPr>
              <a:t>Optional</a:t>
            </a:r>
            <a:r>
              <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pitchFamily="34" charset="0"/>
              </a:rPr>
              <a:t>HSM or TPM</a:t>
            </a:r>
          </a:p>
        </p:txBody>
      </p:sp>
      <p:sp>
        <p:nvSpPr>
          <p:cNvPr id="12" name="TextBox 11">
            <a:extLst>
              <a:ext uri="{FF2B5EF4-FFF2-40B4-BE49-F238E27FC236}">
                <a16:creationId xmlns:a16="http://schemas.microsoft.com/office/drawing/2014/main" id="{23C3C784-B4D3-4169-9AA5-ABC79E8EF694}"/>
              </a:ext>
            </a:extLst>
          </p:cNvPr>
          <p:cNvSpPr txBox="1"/>
          <p:nvPr/>
        </p:nvSpPr>
        <p:spPr>
          <a:xfrm>
            <a:off x="6165348" y="2696271"/>
            <a:ext cx="1402081" cy="8498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pitchFamily="34" charset="0"/>
              </a:rPr>
              <a:t>IoT Device</a:t>
            </a:r>
          </a:p>
        </p:txBody>
      </p:sp>
      <p:cxnSp>
        <p:nvCxnSpPr>
          <p:cNvPr id="13" name="Straight Connector 12">
            <a:extLst>
              <a:ext uri="{FF2B5EF4-FFF2-40B4-BE49-F238E27FC236}">
                <a16:creationId xmlns:a16="http://schemas.microsoft.com/office/drawing/2014/main" id="{D2A57466-77B5-470A-8818-A5C398F468D6}"/>
              </a:ext>
            </a:extLst>
          </p:cNvPr>
          <p:cNvCxnSpPr/>
          <p:nvPr/>
        </p:nvCxnSpPr>
        <p:spPr>
          <a:xfrm>
            <a:off x="4486209" y="3121205"/>
            <a:ext cx="2360023"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BD3FA741-BD47-4599-B2D3-85DF3673383B}"/>
              </a:ext>
            </a:extLst>
          </p:cNvPr>
          <p:cNvSpPr txBox="1"/>
          <p:nvPr/>
        </p:nvSpPr>
        <p:spPr>
          <a:xfrm>
            <a:off x="5014360" y="2951928"/>
            <a:ext cx="476221" cy="338554"/>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B373"/>
                </a:solidFill>
                <a:effectLst/>
                <a:uLnTx/>
                <a:uFillTx/>
                <a:latin typeface="Calibri" panose="020F0502020204030204"/>
                <a:ea typeface="+mn-ea"/>
                <a:cs typeface="Calibri" panose="020F0502020204030204" pitchFamily="34" charset="0"/>
              </a:rPr>
              <a:t>EST</a:t>
            </a:r>
          </a:p>
        </p:txBody>
      </p:sp>
      <p:sp>
        <p:nvSpPr>
          <p:cNvPr id="11" name="TextBox 10">
            <a:extLst>
              <a:ext uri="{FF2B5EF4-FFF2-40B4-BE49-F238E27FC236}">
                <a16:creationId xmlns:a16="http://schemas.microsoft.com/office/drawing/2014/main" id="{AD0DED24-364D-48F2-9986-46D85AF48181}"/>
              </a:ext>
            </a:extLst>
          </p:cNvPr>
          <p:cNvSpPr txBox="1"/>
          <p:nvPr/>
        </p:nvSpPr>
        <p:spPr>
          <a:xfrm>
            <a:off x="412854" y="2696271"/>
            <a:ext cx="1219199" cy="8498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pitchFamily="34" charset="0"/>
              </a:rPr>
              <a:t>Optional</a:t>
            </a:r>
            <a:r>
              <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pitchFamily="34" charset="0"/>
              </a:rPr>
              <a:t> Cloud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FFFFFF"/>
                </a:solidFill>
                <a:effectLst/>
                <a:uLnTx/>
                <a:uFillTx/>
                <a:latin typeface="Calibri" panose="020F0502020204030204"/>
                <a:ea typeface="+mn-ea"/>
                <a:cs typeface="Calibri" panose="020F0502020204030204" pitchFamily="34" charset="0"/>
              </a:rPr>
              <a:t>Sectigo</a:t>
            </a:r>
            <a:r>
              <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pitchFamily="34" charset="0"/>
              </a:rPr>
              <a:t> Root </a:t>
            </a:r>
          </a:p>
        </p:txBody>
      </p:sp>
      <p:cxnSp>
        <p:nvCxnSpPr>
          <p:cNvPr id="15" name="Straight Connector 14">
            <a:extLst>
              <a:ext uri="{FF2B5EF4-FFF2-40B4-BE49-F238E27FC236}">
                <a16:creationId xmlns:a16="http://schemas.microsoft.com/office/drawing/2014/main" id="{90216958-1C59-4FEC-86B4-F012FBC6F27C}"/>
              </a:ext>
            </a:extLst>
          </p:cNvPr>
          <p:cNvCxnSpPr>
            <a:cxnSpLocks/>
            <a:stCxn id="11" idx="3"/>
            <a:endCxn id="9" idx="1"/>
          </p:cNvCxnSpPr>
          <p:nvPr/>
        </p:nvCxnSpPr>
        <p:spPr>
          <a:xfrm>
            <a:off x="1632053" y="3121205"/>
            <a:ext cx="83376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B26E06A-8B56-4161-B225-16E9D5940ABB}"/>
              </a:ext>
            </a:extLst>
          </p:cNvPr>
          <p:cNvCxnSpPr>
            <a:cxnSpLocks/>
            <a:stCxn id="9" idx="2"/>
            <a:endCxn id="10" idx="0"/>
          </p:cNvCxnSpPr>
          <p:nvPr/>
        </p:nvCxnSpPr>
        <p:spPr>
          <a:xfrm>
            <a:off x="3476015" y="3546139"/>
            <a:ext cx="0" cy="217515"/>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165F6BC0-E58B-4EB5-89BB-95A1B0F90BFC}"/>
              </a:ext>
            </a:extLst>
          </p:cNvPr>
          <p:cNvSpPr/>
          <p:nvPr/>
        </p:nvSpPr>
        <p:spPr>
          <a:xfrm>
            <a:off x="2119734" y="2336071"/>
            <a:ext cx="5838936" cy="218585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Raleway" charset="0"/>
              <a:cs typeface="Raleway" charset="0"/>
            </a:endParaRPr>
          </a:p>
        </p:txBody>
      </p:sp>
      <p:sp>
        <p:nvSpPr>
          <p:cNvPr id="18" name="TextBox 17">
            <a:extLst>
              <a:ext uri="{FF2B5EF4-FFF2-40B4-BE49-F238E27FC236}">
                <a16:creationId xmlns:a16="http://schemas.microsoft.com/office/drawing/2014/main" id="{146909DA-35F4-4FC7-8B70-02859B2BA12C}"/>
              </a:ext>
            </a:extLst>
          </p:cNvPr>
          <p:cNvSpPr txBox="1"/>
          <p:nvPr/>
        </p:nvSpPr>
        <p:spPr>
          <a:xfrm>
            <a:off x="4278658" y="2146041"/>
            <a:ext cx="1926168" cy="369332"/>
          </a:xfrm>
          <a:prstGeom prst="rect">
            <a:avLst/>
          </a:prstGeom>
          <a:solidFill>
            <a:schemeClr val="tx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373"/>
                </a:solidFill>
                <a:effectLst/>
                <a:uLnTx/>
                <a:uFillTx/>
                <a:latin typeface="Calibri" panose="020F0502020204030204"/>
                <a:ea typeface="+mn-ea"/>
                <a:cs typeface="Calibri" panose="020F0502020204030204" pitchFamily="34" charset="0"/>
              </a:rPr>
              <a:t>Customer Premise</a:t>
            </a:r>
          </a:p>
        </p:txBody>
      </p:sp>
      <p:sp>
        <p:nvSpPr>
          <p:cNvPr id="19" name="Rectangle 18">
            <a:extLst>
              <a:ext uri="{FF2B5EF4-FFF2-40B4-BE49-F238E27FC236}">
                <a16:creationId xmlns:a16="http://schemas.microsoft.com/office/drawing/2014/main" id="{52066ACD-4EC5-4B15-914D-CEF96074F651}"/>
              </a:ext>
            </a:extLst>
          </p:cNvPr>
          <p:cNvSpPr/>
          <p:nvPr/>
        </p:nvSpPr>
        <p:spPr>
          <a:xfrm>
            <a:off x="6169702" y="2984336"/>
            <a:ext cx="391886" cy="273738"/>
          </a:xfrm>
          <a:prstGeom prst="rect">
            <a:avLst/>
          </a:prstGeom>
          <a:solidFill>
            <a:srgbClr val="69B3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Calibri" panose="020F0502020204030204"/>
                <a:ea typeface="Raleway" charset="0"/>
                <a:cs typeface="Calibri" panose="020F0502020204030204" pitchFamily="34" charset="0"/>
              </a:rPr>
              <a:t>EST</a:t>
            </a:r>
          </a:p>
        </p:txBody>
      </p:sp>
      <p:sp>
        <p:nvSpPr>
          <p:cNvPr id="20" name="Rounded Rectangle 32">
            <a:extLst>
              <a:ext uri="{FF2B5EF4-FFF2-40B4-BE49-F238E27FC236}">
                <a16:creationId xmlns:a16="http://schemas.microsoft.com/office/drawing/2014/main" id="{F97D7B64-C2A5-8341-8453-4C558213EA8C}"/>
              </a:ext>
            </a:extLst>
          </p:cNvPr>
          <p:cNvSpPr/>
          <p:nvPr/>
        </p:nvSpPr>
        <p:spPr>
          <a:xfrm>
            <a:off x="8069867" y="2085274"/>
            <a:ext cx="3703033" cy="4490235"/>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marL="174625" marR="0" lvl="0" indent="-174625"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pitchFamily="34" charset="0"/>
              </a:rPr>
              <a:t>For when going over the internet for certs is not desired</a:t>
            </a:r>
            <a:br>
              <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pitchFamily="34" charset="0"/>
              </a:rPr>
            </a:br>
            <a:endPar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pitchFamily="34" charset="0"/>
            </a:endParaRPr>
          </a:p>
          <a:p>
            <a:pPr marL="174625" marR="0" lvl="0" indent="-174625"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pitchFamily="34" charset="0"/>
              </a:rPr>
              <a:t>Optional EST client provided</a:t>
            </a:r>
          </a:p>
          <a:p>
            <a:pPr marL="174625" marR="0" lvl="0" indent="-174625"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pitchFamily="34" charset="0"/>
            </a:endParaRPr>
          </a:p>
          <a:p>
            <a:pPr marL="174625" marR="0" lvl="0" indent="-174625"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pitchFamily="34" charset="0"/>
              </a:rPr>
              <a:t>Optionally subordinate to a Root hosted by </a:t>
            </a:r>
            <a:r>
              <a:rPr kumimoji="0" lang="en-US" sz="1600" b="0" i="0" u="none" strike="noStrike" kern="1200" cap="none" spc="0" normalizeH="0" baseline="0" noProof="0" dirty="0" err="1">
                <a:ln>
                  <a:noFill/>
                </a:ln>
                <a:solidFill>
                  <a:srgbClr val="FFFFFF"/>
                </a:solidFill>
                <a:effectLst/>
                <a:uLnTx/>
                <a:uFillTx/>
                <a:latin typeface="Calibri" panose="020F0502020204030204"/>
                <a:ea typeface="+mn-ea"/>
                <a:cs typeface="Calibri" panose="020F0502020204030204" pitchFamily="34" charset="0"/>
              </a:rPr>
              <a:t>Sectigo</a:t>
            </a:r>
            <a:endPar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pitchFamily="34" charset="0"/>
            </a:endParaRPr>
          </a:p>
        </p:txBody>
      </p:sp>
    </p:spTree>
    <p:custDataLst>
      <p:tags r:id="rId1"/>
    </p:custDataLst>
    <p:extLst>
      <p:ext uri="{BB962C8B-B14F-4D97-AF65-F5344CB8AC3E}">
        <p14:creationId xmlns:p14="http://schemas.microsoft.com/office/powerpoint/2010/main" val="27413663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4DD00-D415-4699-AB0A-DB5CCA0C2B43}"/>
              </a:ext>
            </a:extLst>
          </p:cNvPr>
          <p:cNvSpPr>
            <a:spLocks noGrp="1"/>
          </p:cNvSpPr>
          <p:nvPr>
            <p:ph type="title"/>
          </p:nvPr>
        </p:nvSpPr>
        <p:spPr/>
        <p:txBody>
          <a:bodyPr/>
          <a:lstStyle/>
          <a:p>
            <a:r>
              <a:rPr lang="en-GB" dirty="0">
                <a:latin typeface="+mn-lt"/>
              </a:rPr>
              <a:t>Encrypted and Signed email</a:t>
            </a:r>
          </a:p>
        </p:txBody>
      </p:sp>
      <p:sp>
        <p:nvSpPr>
          <p:cNvPr id="24" name="Rounded Rectangle 6">
            <a:extLst>
              <a:ext uri="{FF2B5EF4-FFF2-40B4-BE49-F238E27FC236}">
                <a16:creationId xmlns:a16="http://schemas.microsoft.com/office/drawing/2014/main" id="{4CC0E6FB-9C92-436F-B69B-90B6CC50252A}"/>
              </a:ext>
            </a:extLst>
          </p:cNvPr>
          <p:cNvSpPr/>
          <p:nvPr/>
        </p:nvSpPr>
        <p:spPr>
          <a:xfrm>
            <a:off x="760924" y="2220625"/>
            <a:ext cx="1144849" cy="50257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a:ea typeface="Raleway" charset="0"/>
                <a:cs typeface="Raleway" charset="0"/>
              </a:rPr>
              <a:t>Private CA</a:t>
            </a:r>
          </a:p>
        </p:txBody>
      </p:sp>
      <p:sp>
        <p:nvSpPr>
          <p:cNvPr id="25" name="Rounded Rectangle 7">
            <a:extLst>
              <a:ext uri="{FF2B5EF4-FFF2-40B4-BE49-F238E27FC236}">
                <a16:creationId xmlns:a16="http://schemas.microsoft.com/office/drawing/2014/main" id="{1AC8A4FC-1663-40EE-B03E-F86FC63D8B6A}"/>
              </a:ext>
            </a:extLst>
          </p:cNvPr>
          <p:cNvSpPr/>
          <p:nvPr/>
        </p:nvSpPr>
        <p:spPr>
          <a:xfrm>
            <a:off x="2161610" y="2227037"/>
            <a:ext cx="1144849" cy="49615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a:ea typeface="Raleway" charset="0"/>
                <a:cs typeface="Raleway" charset="0"/>
              </a:rPr>
              <a:t>Public CA</a:t>
            </a:r>
          </a:p>
        </p:txBody>
      </p:sp>
      <p:cxnSp>
        <p:nvCxnSpPr>
          <p:cNvPr id="26" name="Elbow Connector 10">
            <a:extLst>
              <a:ext uri="{FF2B5EF4-FFF2-40B4-BE49-F238E27FC236}">
                <a16:creationId xmlns:a16="http://schemas.microsoft.com/office/drawing/2014/main" id="{A68ED741-53E6-4AB7-BC4C-18270894EE16}"/>
              </a:ext>
            </a:extLst>
          </p:cNvPr>
          <p:cNvCxnSpPr>
            <a:cxnSpLocks/>
            <a:stCxn id="24" idx="2"/>
            <a:endCxn id="28" idx="0"/>
          </p:cNvCxnSpPr>
          <p:nvPr/>
        </p:nvCxnSpPr>
        <p:spPr>
          <a:xfrm rot="16200000" flipH="1">
            <a:off x="1422861" y="2633683"/>
            <a:ext cx="546664" cy="725689"/>
          </a:xfrm>
          <a:prstGeom prst="bentConnector3">
            <a:avLst/>
          </a:prstGeom>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cxnSp>
      <p:cxnSp>
        <p:nvCxnSpPr>
          <p:cNvPr id="27" name="Elbow Connector 13">
            <a:extLst>
              <a:ext uri="{FF2B5EF4-FFF2-40B4-BE49-F238E27FC236}">
                <a16:creationId xmlns:a16="http://schemas.microsoft.com/office/drawing/2014/main" id="{826FF80E-294D-4993-BCF6-D7A255C5BA86}"/>
              </a:ext>
            </a:extLst>
          </p:cNvPr>
          <p:cNvCxnSpPr>
            <a:cxnSpLocks/>
            <a:stCxn id="25" idx="2"/>
            <a:endCxn id="28" idx="0"/>
          </p:cNvCxnSpPr>
          <p:nvPr/>
        </p:nvCxnSpPr>
        <p:spPr>
          <a:xfrm rot="5400000">
            <a:off x="2123205" y="2659030"/>
            <a:ext cx="546664" cy="674997"/>
          </a:xfrm>
          <a:prstGeom prst="bentConnector3">
            <a:avLst/>
          </a:prstGeom>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cxnSp>
      <p:sp>
        <p:nvSpPr>
          <p:cNvPr id="28" name="Rounded Rectangle 8">
            <a:extLst>
              <a:ext uri="{FF2B5EF4-FFF2-40B4-BE49-F238E27FC236}">
                <a16:creationId xmlns:a16="http://schemas.microsoft.com/office/drawing/2014/main" id="{C0B771F5-F57D-4488-95C0-5B46B86A4490}"/>
              </a:ext>
            </a:extLst>
          </p:cNvPr>
          <p:cNvSpPr/>
          <p:nvPr/>
        </p:nvSpPr>
        <p:spPr>
          <a:xfrm>
            <a:off x="1377406" y="3269860"/>
            <a:ext cx="1363264" cy="64234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a:ea typeface="Raleway" charset="0"/>
                <a:cs typeface="Raleway" charset="0"/>
              </a:rPr>
              <a:t>Certificate Manager</a:t>
            </a:r>
          </a:p>
        </p:txBody>
      </p:sp>
      <p:sp>
        <p:nvSpPr>
          <p:cNvPr id="29" name="Rounded Rectangle 8">
            <a:extLst>
              <a:ext uri="{FF2B5EF4-FFF2-40B4-BE49-F238E27FC236}">
                <a16:creationId xmlns:a16="http://schemas.microsoft.com/office/drawing/2014/main" id="{A3F63A9D-DB4B-4E86-A70C-DDB5BCFD56F3}"/>
              </a:ext>
            </a:extLst>
          </p:cNvPr>
          <p:cNvSpPr/>
          <p:nvPr/>
        </p:nvSpPr>
        <p:spPr>
          <a:xfrm>
            <a:off x="1377406" y="4217760"/>
            <a:ext cx="1363265" cy="64234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a:ea typeface="Raleway" charset="0"/>
                <a:cs typeface="Raleway" charset="0"/>
              </a:rPr>
              <a:t>Key Vault</a:t>
            </a:r>
          </a:p>
        </p:txBody>
      </p:sp>
      <p:sp>
        <p:nvSpPr>
          <p:cNvPr id="41" name="TextBox 40">
            <a:extLst>
              <a:ext uri="{FF2B5EF4-FFF2-40B4-BE49-F238E27FC236}">
                <a16:creationId xmlns:a16="http://schemas.microsoft.com/office/drawing/2014/main" id="{6E892130-F7BA-4FF4-B0A2-B33DDC5CABBB}"/>
              </a:ext>
            </a:extLst>
          </p:cNvPr>
          <p:cNvSpPr txBox="1"/>
          <p:nvPr/>
        </p:nvSpPr>
        <p:spPr>
          <a:xfrm>
            <a:off x="8417640" y="4845754"/>
            <a:ext cx="3333210" cy="1169551"/>
          </a:xfrm>
          <a:prstGeom prst="rect">
            <a:avLst/>
          </a:prstGeom>
          <a:solidFill>
            <a:srgbClr val="D9D9D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41C2C"/>
                </a:solidFill>
                <a:effectLst/>
                <a:uLnTx/>
                <a:uFillTx/>
                <a:latin typeface="Calibri Light" panose="020F0302020204030204"/>
                <a:ea typeface="+mn-ea"/>
                <a:cs typeface="Calibri" panose="020F0502020204030204" pitchFamily="34" charset="0"/>
              </a:rPr>
              <a:t> </a:t>
            </a:r>
            <a:r>
              <a:rPr kumimoji="0" lang="en-US" sz="1000" b="0" i="1" u="none" strike="noStrike" kern="1200" cap="none" spc="0" normalizeH="0" baseline="0" noProof="0" dirty="0">
                <a:ln>
                  <a:noFill/>
                </a:ln>
                <a:solidFill>
                  <a:srgbClr val="041C2C"/>
                </a:solidFill>
                <a:effectLst/>
                <a:uLnTx/>
                <a:uFillTx/>
                <a:latin typeface="Calibri Light" panose="020F0302020204030204"/>
                <a:ea typeface="+mn-ea"/>
                <a:cs typeface="Calibri" panose="020F0502020204030204" pitchFamily="34" charset="0"/>
              </a:rPr>
              <a:t>“We deployed the Secure SSL Email Certificate for our end users 4 months ago and was faced with the </a:t>
            </a:r>
            <a:r>
              <a:rPr kumimoji="0" lang="en-US" sz="1000" b="0" i="1" u="none" strike="noStrike" kern="1200" cap="none" spc="0" normalizeH="0" baseline="0" noProof="0" dirty="0">
                <a:ln>
                  <a:noFill/>
                </a:ln>
                <a:solidFill>
                  <a:srgbClr val="041C2C"/>
                </a:solidFill>
                <a:effectLst/>
                <a:highlight>
                  <a:srgbClr val="FFFF00"/>
                </a:highlight>
                <a:uLnTx/>
                <a:uFillTx/>
                <a:latin typeface="Calibri Light" panose="020F0302020204030204"/>
                <a:ea typeface="+mn-ea"/>
                <a:cs typeface="Calibri" panose="020F0502020204030204" pitchFamily="34" charset="0"/>
              </a:rPr>
              <a:t>difficulty of the deployment</a:t>
            </a:r>
            <a:r>
              <a:rPr kumimoji="0" lang="en-US" sz="1000" b="0" i="1" u="none" strike="noStrike" kern="1200" cap="none" spc="0" normalizeH="0" baseline="0" noProof="0" dirty="0">
                <a:ln>
                  <a:noFill/>
                </a:ln>
                <a:solidFill>
                  <a:srgbClr val="041C2C"/>
                </a:solidFill>
                <a:effectLst/>
                <a:uLnTx/>
                <a:uFillTx/>
                <a:latin typeface="Calibri Light" panose="020F0302020204030204"/>
                <a:ea typeface="+mn-ea"/>
                <a:cs typeface="Calibri" panose="020F0502020204030204" pitchFamily="34" charset="0"/>
              </a:rPr>
              <a:t>. Although we created a step by step guide for end users to download and install their own certificate, lot of support requests were received to accomplish the setup. Is there a possibility to </a:t>
            </a:r>
            <a:r>
              <a:rPr kumimoji="0" lang="en-US" sz="1000" b="0" i="1" u="none" strike="noStrike" kern="1200" cap="none" spc="0" normalizeH="0" baseline="0" noProof="0" dirty="0">
                <a:ln>
                  <a:noFill/>
                </a:ln>
                <a:solidFill>
                  <a:srgbClr val="041C2C"/>
                </a:solidFill>
                <a:effectLst/>
                <a:highlight>
                  <a:srgbClr val="FFFF00"/>
                </a:highlight>
                <a:uLnTx/>
                <a:uFillTx/>
                <a:latin typeface="Calibri Light" panose="020F0302020204030204"/>
                <a:ea typeface="+mn-ea"/>
                <a:cs typeface="Calibri" panose="020F0502020204030204" pitchFamily="34" charset="0"/>
              </a:rPr>
              <a:t>switch to Zero Touch </a:t>
            </a:r>
            <a:r>
              <a:rPr kumimoji="0" lang="en-US" sz="1000" b="0" i="1" u="none" strike="noStrike" kern="1200" cap="none" spc="0" normalizeH="0" baseline="0" noProof="0" dirty="0">
                <a:ln>
                  <a:noFill/>
                </a:ln>
                <a:solidFill>
                  <a:srgbClr val="041C2C"/>
                </a:solidFill>
                <a:effectLst/>
                <a:uLnTx/>
                <a:uFillTx/>
                <a:latin typeface="Calibri Light" panose="020F0302020204030204"/>
                <a:ea typeface="+mn-ea"/>
                <a:cs typeface="Calibri" panose="020F0502020204030204" pitchFamily="34" charset="0"/>
              </a:rPr>
              <a:t>in order to facilitate the Certificates management and installation processes.” </a:t>
            </a:r>
            <a:endParaRPr kumimoji="0" lang="en-US" sz="1000" b="0" i="0" u="none" strike="noStrike" kern="1200" cap="none" spc="0" normalizeH="0" baseline="0" noProof="0" dirty="0">
              <a:ln>
                <a:noFill/>
              </a:ln>
              <a:solidFill>
                <a:srgbClr val="041C2C"/>
              </a:solidFill>
              <a:effectLst/>
              <a:uLnTx/>
              <a:uFillTx/>
              <a:latin typeface="Calibri Light" panose="020F0302020204030204"/>
              <a:ea typeface="+mn-ea"/>
              <a:cs typeface="Calibri" panose="020F0502020204030204" pitchFamily="34" charset="0"/>
            </a:endParaRPr>
          </a:p>
        </p:txBody>
      </p:sp>
      <p:sp>
        <p:nvSpPr>
          <p:cNvPr id="48" name="Rectangle 47">
            <a:extLst>
              <a:ext uri="{FF2B5EF4-FFF2-40B4-BE49-F238E27FC236}">
                <a16:creationId xmlns:a16="http://schemas.microsoft.com/office/drawing/2014/main" id="{28CDDF53-C2F6-42EE-A8C0-DA3D16BA419A}"/>
              </a:ext>
            </a:extLst>
          </p:cNvPr>
          <p:cNvSpPr/>
          <p:nvPr/>
        </p:nvSpPr>
        <p:spPr>
          <a:xfrm>
            <a:off x="3823636" y="1748925"/>
            <a:ext cx="3960564" cy="3502344"/>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9" name="TextBox 48">
            <a:extLst>
              <a:ext uri="{FF2B5EF4-FFF2-40B4-BE49-F238E27FC236}">
                <a16:creationId xmlns:a16="http://schemas.microsoft.com/office/drawing/2014/main" id="{5D3F00CC-3E35-4F3E-831E-AA0A32512AA4}"/>
              </a:ext>
            </a:extLst>
          </p:cNvPr>
          <p:cNvSpPr txBox="1"/>
          <p:nvPr/>
        </p:nvSpPr>
        <p:spPr>
          <a:xfrm>
            <a:off x="5118691" y="1549322"/>
            <a:ext cx="1276673" cy="3314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373"/>
                </a:solidFill>
                <a:effectLst/>
                <a:uLnTx/>
                <a:uFillTx/>
                <a:latin typeface="Calibri" panose="020F0502020204030204"/>
                <a:ea typeface="+mn-ea"/>
                <a:cs typeface="+mn-cs"/>
              </a:rPr>
              <a:t>Enterprise</a:t>
            </a:r>
          </a:p>
        </p:txBody>
      </p:sp>
      <p:sp>
        <p:nvSpPr>
          <p:cNvPr id="59" name="Rounded Rectangle 8">
            <a:extLst>
              <a:ext uri="{FF2B5EF4-FFF2-40B4-BE49-F238E27FC236}">
                <a16:creationId xmlns:a16="http://schemas.microsoft.com/office/drawing/2014/main" id="{0D857A01-313B-4C14-839E-CC0F76F6B825}"/>
              </a:ext>
            </a:extLst>
          </p:cNvPr>
          <p:cNvSpPr/>
          <p:nvPr/>
        </p:nvSpPr>
        <p:spPr>
          <a:xfrm>
            <a:off x="4030803" y="2212904"/>
            <a:ext cx="1363265" cy="64234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a:ea typeface="Raleway" charset="0"/>
                <a:cs typeface="Raleway" charset="0"/>
              </a:rPr>
              <a:t>Directory</a:t>
            </a:r>
          </a:p>
        </p:txBody>
      </p:sp>
      <p:sp>
        <p:nvSpPr>
          <p:cNvPr id="61" name="Rounded Rectangle 8">
            <a:extLst>
              <a:ext uri="{FF2B5EF4-FFF2-40B4-BE49-F238E27FC236}">
                <a16:creationId xmlns:a16="http://schemas.microsoft.com/office/drawing/2014/main" id="{50D6F198-0C81-47AB-AD55-4DB981250763}"/>
              </a:ext>
            </a:extLst>
          </p:cNvPr>
          <p:cNvSpPr/>
          <p:nvPr/>
        </p:nvSpPr>
        <p:spPr>
          <a:xfrm>
            <a:off x="4030803" y="2983464"/>
            <a:ext cx="1363265" cy="64234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a:ea typeface="Raleway" charset="0"/>
                <a:cs typeface="Raleway" charset="0"/>
              </a:rPr>
              <a:t>Windows Outlook</a:t>
            </a:r>
          </a:p>
        </p:txBody>
      </p:sp>
      <p:sp>
        <p:nvSpPr>
          <p:cNvPr id="63" name="Rounded Rectangle 8">
            <a:extLst>
              <a:ext uri="{FF2B5EF4-FFF2-40B4-BE49-F238E27FC236}">
                <a16:creationId xmlns:a16="http://schemas.microsoft.com/office/drawing/2014/main" id="{F5A80393-FF06-4A9B-8C0E-E34E69F33A9B}"/>
              </a:ext>
            </a:extLst>
          </p:cNvPr>
          <p:cNvSpPr/>
          <p:nvPr/>
        </p:nvSpPr>
        <p:spPr>
          <a:xfrm>
            <a:off x="4030803" y="3754024"/>
            <a:ext cx="1363265" cy="64234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a:ea typeface="Raleway" charset="0"/>
                <a:cs typeface="Raleway" charset="0"/>
              </a:rPr>
              <a:t>Tablet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a:ea typeface="Raleway" charset="0"/>
                <a:cs typeface="Raleway" charset="0"/>
              </a:rPr>
              <a:t>Mail App</a:t>
            </a:r>
          </a:p>
        </p:txBody>
      </p:sp>
      <p:sp>
        <p:nvSpPr>
          <p:cNvPr id="65" name="Rounded Rectangle 8">
            <a:extLst>
              <a:ext uri="{FF2B5EF4-FFF2-40B4-BE49-F238E27FC236}">
                <a16:creationId xmlns:a16="http://schemas.microsoft.com/office/drawing/2014/main" id="{B590EFFA-A598-4AF4-B696-AB94D0244BA6}"/>
              </a:ext>
            </a:extLst>
          </p:cNvPr>
          <p:cNvSpPr/>
          <p:nvPr/>
        </p:nvSpPr>
        <p:spPr>
          <a:xfrm>
            <a:off x="4030803" y="4524584"/>
            <a:ext cx="1363265" cy="64234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a:ea typeface="Raleway" charset="0"/>
                <a:cs typeface="Raleway" charset="0"/>
              </a:rPr>
              <a:t>Mobile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a:ea typeface="Raleway" charset="0"/>
                <a:cs typeface="Raleway" charset="0"/>
              </a:rPr>
              <a:t>Mail App</a:t>
            </a:r>
          </a:p>
        </p:txBody>
      </p:sp>
      <p:sp>
        <p:nvSpPr>
          <p:cNvPr id="67" name="Rounded Rectangle 8">
            <a:extLst>
              <a:ext uri="{FF2B5EF4-FFF2-40B4-BE49-F238E27FC236}">
                <a16:creationId xmlns:a16="http://schemas.microsoft.com/office/drawing/2014/main" id="{E73AF3E1-AE74-4120-8FDB-2AB016F0F281}"/>
              </a:ext>
            </a:extLst>
          </p:cNvPr>
          <p:cNvSpPr/>
          <p:nvPr/>
        </p:nvSpPr>
        <p:spPr>
          <a:xfrm>
            <a:off x="5564952" y="3754024"/>
            <a:ext cx="845174" cy="64234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a:ea typeface="Raleway" charset="0"/>
                <a:cs typeface="Raleway" charset="0"/>
              </a:rPr>
              <a:t>Mail Server</a:t>
            </a:r>
          </a:p>
        </p:txBody>
      </p:sp>
      <p:sp>
        <p:nvSpPr>
          <p:cNvPr id="68" name="Rounded Rectangle 8">
            <a:extLst>
              <a:ext uri="{FF2B5EF4-FFF2-40B4-BE49-F238E27FC236}">
                <a16:creationId xmlns:a16="http://schemas.microsoft.com/office/drawing/2014/main" id="{1B7EB61E-0A13-4FA5-A6B6-EF4D5E8E08D4}"/>
              </a:ext>
            </a:extLst>
          </p:cNvPr>
          <p:cNvSpPr/>
          <p:nvPr/>
        </p:nvSpPr>
        <p:spPr>
          <a:xfrm>
            <a:off x="6556141" y="3748520"/>
            <a:ext cx="1117283" cy="64234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a:ea typeface="Raleway" charset="0"/>
                <a:cs typeface="Raleway" charset="0"/>
              </a:rPr>
              <a:t>Secure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FFFFFF"/>
                </a:solidFill>
                <a:effectLst/>
                <a:uLnTx/>
                <a:uFillTx/>
                <a:latin typeface="Calibri" panose="020F0502020204030204"/>
                <a:ea typeface="Raleway" charset="0"/>
                <a:cs typeface="Raleway" charset="0"/>
              </a:rPr>
              <a:t>eMail</a:t>
            </a:r>
            <a:endParaRPr kumimoji="0" lang="en-US" sz="1400" b="1" i="0" u="none" strike="noStrike" kern="1200" cap="none" spc="0" normalizeH="0" baseline="0" noProof="0" dirty="0">
              <a:ln>
                <a:noFill/>
              </a:ln>
              <a:solidFill>
                <a:srgbClr val="FFFFFF"/>
              </a:solidFill>
              <a:effectLst/>
              <a:uLnTx/>
              <a:uFillTx/>
              <a:latin typeface="Calibri" panose="020F0502020204030204"/>
              <a:ea typeface="Raleway" charset="0"/>
              <a:cs typeface="Raleway"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a:ea typeface="Raleway" charset="0"/>
                <a:cs typeface="Raleway" charset="0"/>
              </a:rPr>
              <a:t>Gateway</a:t>
            </a:r>
          </a:p>
        </p:txBody>
      </p:sp>
      <p:sp>
        <p:nvSpPr>
          <p:cNvPr id="85" name="Rounded Rectangle 8">
            <a:extLst>
              <a:ext uri="{FF2B5EF4-FFF2-40B4-BE49-F238E27FC236}">
                <a16:creationId xmlns:a16="http://schemas.microsoft.com/office/drawing/2014/main" id="{C38FD3C5-FD87-464C-A60A-4D1E3F776E5C}"/>
              </a:ext>
            </a:extLst>
          </p:cNvPr>
          <p:cNvSpPr/>
          <p:nvPr/>
        </p:nvSpPr>
        <p:spPr>
          <a:xfrm>
            <a:off x="6905106" y="4744154"/>
            <a:ext cx="1268759" cy="64234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a:ea typeface="Raleway" charset="0"/>
                <a:cs typeface="Raleway" charset="0"/>
              </a:rPr>
              <a:t>External</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a:ea typeface="Raleway" charset="0"/>
                <a:cs typeface="Raleway" charset="0"/>
              </a:rPr>
              <a:t>Recipient</a:t>
            </a:r>
          </a:p>
        </p:txBody>
      </p:sp>
      <p:cxnSp>
        <p:nvCxnSpPr>
          <p:cNvPr id="88" name="Straight Connector 87">
            <a:extLst>
              <a:ext uri="{FF2B5EF4-FFF2-40B4-BE49-F238E27FC236}">
                <a16:creationId xmlns:a16="http://schemas.microsoft.com/office/drawing/2014/main" id="{C79F9E14-3451-48A3-A4B9-570F138767DE}"/>
              </a:ext>
            </a:extLst>
          </p:cNvPr>
          <p:cNvCxnSpPr>
            <a:stCxn id="63" idx="3"/>
            <a:endCxn id="67" idx="1"/>
          </p:cNvCxnSpPr>
          <p:nvPr/>
        </p:nvCxnSpPr>
        <p:spPr>
          <a:xfrm>
            <a:off x="5394068" y="4075194"/>
            <a:ext cx="170884"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6A222F26-1178-4A20-A1C5-F5D05829FF86}"/>
              </a:ext>
            </a:extLst>
          </p:cNvPr>
          <p:cNvCxnSpPr>
            <a:cxnSpLocks/>
            <a:stCxn id="67" idx="3"/>
            <a:endCxn id="84" idx="1"/>
          </p:cNvCxnSpPr>
          <p:nvPr/>
        </p:nvCxnSpPr>
        <p:spPr>
          <a:xfrm>
            <a:off x="6410126" y="4075194"/>
            <a:ext cx="162101"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772E4C31-4C1A-4810-A097-2F25FC536FD2}"/>
              </a:ext>
            </a:extLst>
          </p:cNvPr>
          <p:cNvGrpSpPr/>
          <p:nvPr/>
        </p:nvGrpSpPr>
        <p:grpSpPr>
          <a:xfrm>
            <a:off x="2473524" y="2432474"/>
            <a:ext cx="4811773" cy="2749032"/>
            <a:chOff x="2473524" y="2432474"/>
            <a:chExt cx="4811773" cy="2749032"/>
          </a:xfrm>
        </p:grpSpPr>
        <p:sp>
          <p:nvSpPr>
            <p:cNvPr id="40" name="Rectangle: Rounded Corners 39">
              <a:extLst>
                <a:ext uri="{FF2B5EF4-FFF2-40B4-BE49-F238E27FC236}">
                  <a16:creationId xmlns:a16="http://schemas.microsoft.com/office/drawing/2014/main" id="{E363D85B-BCBA-47F1-8E3E-C61485A1ED46}"/>
                </a:ext>
              </a:extLst>
            </p:cNvPr>
            <p:cNvSpPr/>
            <p:nvPr/>
          </p:nvSpPr>
          <p:spPr>
            <a:xfrm>
              <a:off x="2473524" y="4422984"/>
              <a:ext cx="349957" cy="203200"/>
            </a:xfrm>
            <a:prstGeom prst="roundRect">
              <a:avLst/>
            </a:prstGeom>
            <a:solidFill>
              <a:srgbClr val="69B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ID</a:t>
              </a:r>
            </a:p>
          </p:txBody>
        </p:sp>
        <p:sp>
          <p:nvSpPr>
            <p:cNvPr id="60" name="Rectangle: Rounded Corners 59">
              <a:extLst>
                <a:ext uri="{FF2B5EF4-FFF2-40B4-BE49-F238E27FC236}">
                  <a16:creationId xmlns:a16="http://schemas.microsoft.com/office/drawing/2014/main" id="{892B2837-A48D-48EA-BE33-E6158AC89D24}"/>
                </a:ext>
              </a:extLst>
            </p:cNvPr>
            <p:cNvSpPr/>
            <p:nvPr/>
          </p:nvSpPr>
          <p:spPr>
            <a:xfrm>
              <a:off x="4117893" y="2432474"/>
              <a:ext cx="349957" cy="203200"/>
            </a:xfrm>
            <a:prstGeom prst="roundRect">
              <a:avLst/>
            </a:prstGeom>
            <a:solidFill>
              <a:srgbClr val="69B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ID</a:t>
              </a:r>
            </a:p>
          </p:txBody>
        </p:sp>
        <p:sp>
          <p:nvSpPr>
            <p:cNvPr id="62" name="Rectangle: Rounded Corners 61">
              <a:extLst>
                <a:ext uri="{FF2B5EF4-FFF2-40B4-BE49-F238E27FC236}">
                  <a16:creationId xmlns:a16="http://schemas.microsoft.com/office/drawing/2014/main" id="{4A748EEE-CBB2-4E5B-BF93-9C17E580F545}"/>
                </a:ext>
              </a:extLst>
            </p:cNvPr>
            <p:cNvSpPr/>
            <p:nvPr/>
          </p:nvSpPr>
          <p:spPr>
            <a:xfrm>
              <a:off x="4117893" y="3203034"/>
              <a:ext cx="349957" cy="203200"/>
            </a:xfrm>
            <a:prstGeom prst="roundRect">
              <a:avLst/>
            </a:prstGeom>
            <a:solidFill>
              <a:srgbClr val="69B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ID</a:t>
              </a:r>
            </a:p>
          </p:txBody>
        </p:sp>
        <p:sp>
          <p:nvSpPr>
            <p:cNvPr id="64" name="Rectangle: Rounded Corners 63">
              <a:extLst>
                <a:ext uri="{FF2B5EF4-FFF2-40B4-BE49-F238E27FC236}">
                  <a16:creationId xmlns:a16="http://schemas.microsoft.com/office/drawing/2014/main" id="{79652600-8185-4FDF-9A0A-7479A443B890}"/>
                </a:ext>
              </a:extLst>
            </p:cNvPr>
            <p:cNvSpPr/>
            <p:nvPr/>
          </p:nvSpPr>
          <p:spPr>
            <a:xfrm>
              <a:off x="4117893" y="3973594"/>
              <a:ext cx="349957" cy="203200"/>
            </a:xfrm>
            <a:prstGeom prst="roundRect">
              <a:avLst/>
            </a:prstGeom>
            <a:solidFill>
              <a:srgbClr val="69B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ID</a:t>
              </a:r>
            </a:p>
          </p:txBody>
        </p:sp>
        <p:sp>
          <p:nvSpPr>
            <p:cNvPr id="66" name="Rectangle: Rounded Corners 65">
              <a:extLst>
                <a:ext uri="{FF2B5EF4-FFF2-40B4-BE49-F238E27FC236}">
                  <a16:creationId xmlns:a16="http://schemas.microsoft.com/office/drawing/2014/main" id="{E1C866B0-4E18-4CAF-B8CD-6E57F818EAF7}"/>
                </a:ext>
              </a:extLst>
            </p:cNvPr>
            <p:cNvSpPr/>
            <p:nvPr/>
          </p:nvSpPr>
          <p:spPr>
            <a:xfrm>
              <a:off x="4117893" y="4744154"/>
              <a:ext cx="349957" cy="203200"/>
            </a:xfrm>
            <a:prstGeom prst="roundRect">
              <a:avLst/>
            </a:prstGeom>
            <a:solidFill>
              <a:srgbClr val="69B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ID</a:t>
              </a:r>
            </a:p>
          </p:txBody>
        </p:sp>
        <p:sp>
          <p:nvSpPr>
            <p:cNvPr id="70" name="Rectangle: Rounded Corners 69">
              <a:extLst>
                <a:ext uri="{FF2B5EF4-FFF2-40B4-BE49-F238E27FC236}">
                  <a16:creationId xmlns:a16="http://schemas.microsoft.com/office/drawing/2014/main" id="{D864F675-0F6A-47B9-94CD-F11383DF9323}"/>
                </a:ext>
              </a:extLst>
            </p:cNvPr>
            <p:cNvSpPr/>
            <p:nvPr/>
          </p:nvSpPr>
          <p:spPr>
            <a:xfrm>
              <a:off x="2568473" y="3473821"/>
              <a:ext cx="349957" cy="203200"/>
            </a:xfrm>
            <a:prstGeom prst="roundRect">
              <a:avLst/>
            </a:prstGeom>
            <a:solidFill>
              <a:srgbClr val="69B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ID</a:t>
              </a:r>
            </a:p>
          </p:txBody>
        </p:sp>
        <p:cxnSp>
          <p:nvCxnSpPr>
            <p:cNvPr id="72" name="Connector: Elbow 71">
              <a:extLst>
                <a:ext uri="{FF2B5EF4-FFF2-40B4-BE49-F238E27FC236}">
                  <a16:creationId xmlns:a16="http://schemas.microsoft.com/office/drawing/2014/main" id="{CC1CAF47-EFAF-4BAC-9868-D1F118C1C4CD}"/>
                </a:ext>
              </a:extLst>
            </p:cNvPr>
            <p:cNvCxnSpPr>
              <a:stCxn id="70" idx="3"/>
              <a:endCxn id="60" idx="1"/>
            </p:cNvCxnSpPr>
            <p:nvPr/>
          </p:nvCxnSpPr>
          <p:spPr>
            <a:xfrm flipV="1">
              <a:off x="2918430" y="2534074"/>
              <a:ext cx="1199463" cy="1041347"/>
            </a:xfrm>
            <a:prstGeom prst="bentConnector3">
              <a:avLst>
                <a:gd name="adj1" fmla="val 59478"/>
              </a:avLst>
            </a:prstGeom>
            <a:ln w="28575">
              <a:solidFill>
                <a:srgbClr val="69B3F0"/>
              </a:solidFill>
              <a:tailEnd type="triangle"/>
            </a:ln>
          </p:spPr>
          <p:style>
            <a:lnRef idx="1">
              <a:schemeClr val="accent1"/>
            </a:lnRef>
            <a:fillRef idx="0">
              <a:schemeClr val="accent1"/>
            </a:fillRef>
            <a:effectRef idx="0">
              <a:schemeClr val="accent1"/>
            </a:effectRef>
            <a:fontRef idx="minor">
              <a:schemeClr val="tx1"/>
            </a:fontRef>
          </p:style>
        </p:cxnSp>
        <p:cxnSp>
          <p:nvCxnSpPr>
            <p:cNvPr id="73" name="Connector: Elbow 72">
              <a:extLst>
                <a:ext uri="{FF2B5EF4-FFF2-40B4-BE49-F238E27FC236}">
                  <a16:creationId xmlns:a16="http://schemas.microsoft.com/office/drawing/2014/main" id="{88936E79-AEC6-4CAE-AEFC-F55C1CAD0A78}"/>
                </a:ext>
              </a:extLst>
            </p:cNvPr>
            <p:cNvCxnSpPr>
              <a:cxnSpLocks/>
              <a:stCxn id="70" idx="3"/>
              <a:endCxn id="62" idx="1"/>
            </p:cNvCxnSpPr>
            <p:nvPr/>
          </p:nvCxnSpPr>
          <p:spPr>
            <a:xfrm flipV="1">
              <a:off x="2918430" y="3304634"/>
              <a:ext cx="1199463" cy="270787"/>
            </a:xfrm>
            <a:prstGeom prst="bentConnector3">
              <a:avLst>
                <a:gd name="adj1" fmla="val 59890"/>
              </a:avLst>
            </a:prstGeom>
            <a:ln w="28575">
              <a:solidFill>
                <a:srgbClr val="69B3F0"/>
              </a:solidFill>
              <a:tailEnd type="triangle"/>
            </a:ln>
          </p:spPr>
          <p:style>
            <a:lnRef idx="1">
              <a:schemeClr val="accent1"/>
            </a:lnRef>
            <a:fillRef idx="0">
              <a:schemeClr val="accent1"/>
            </a:fillRef>
            <a:effectRef idx="0">
              <a:schemeClr val="accent1"/>
            </a:effectRef>
            <a:fontRef idx="minor">
              <a:schemeClr val="tx1"/>
            </a:fontRef>
          </p:style>
        </p:cxnSp>
        <p:cxnSp>
          <p:nvCxnSpPr>
            <p:cNvPr id="76" name="Connector: Elbow 75">
              <a:extLst>
                <a:ext uri="{FF2B5EF4-FFF2-40B4-BE49-F238E27FC236}">
                  <a16:creationId xmlns:a16="http://schemas.microsoft.com/office/drawing/2014/main" id="{119AF736-385A-49A8-8195-6E4AC6311132}"/>
                </a:ext>
              </a:extLst>
            </p:cNvPr>
            <p:cNvCxnSpPr>
              <a:cxnSpLocks/>
              <a:stCxn id="70" idx="3"/>
              <a:endCxn id="64" idx="1"/>
            </p:cNvCxnSpPr>
            <p:nvPr/>
          </p:nvCxnSpPr>
          <p:spPr>
            <a:xfrm>
              <a:off x="2918430" y="3575421"/>
              <a:ext cx="1199463" cy="499773"/>
            </a:xfrm>
            <a:prstGeom prst="bentConnector3">
              <a:avLst>
                <a:gd name="adj1" fmla="val 59478"/>
              </a:avLst>
            </a:prstGeom>
            <a:ln w="28575">
              <a:solidFill>
                <a:srgbClr val="69B3F0"/>
              </a:solidFill>
              <a:tailEnd type="triangle"/>
            </a:ln>
          </p:spPr>
          <p:style>
            <a:lnRef idx="1">
              <a:schemeClr val="accent1"/>
            </a:lnRef>
            <a:fillRef idx="0">
              <a:schemeClr val="accent1"/>
            </a:fillRef>
            <a:effectRef idx="0">
              <a:schemeClr val="accent1"/>
            </a:effectRef>
            <a:fontRef idx="minor">
              <a:schemeClr val="tx1"/>
            </a:fontRef>
          </p:style>
        </p:cxnSp>
        <p:cxnSp>
          <p:nvCxnSpPr>
            <p:cNvPr id="79" name="Connector: Elbow 78">
              <a:extLst>
                <a:ext uri="{FF2B5EF4-FFF2-40B4-BE49-F238E27FC236}">
                  <a16:creationId xmlns:a16="http://schemas.microsoft.com/office/drawing/2014/main" id="{EA3710D1-7FC9-4035-8821-23C1715E96E9}"/>
                </a:ext>
              </a:extLst>
            </p:cNvPr>
            <p:cNvCxnSpPr>
              <a:cxnSpLocks/>
              <a:stCxn id="70" idx="3"/>
              <a:endCxn id="66" idx="1"/>
            </p:cNvCxnSpPr>
            <p:nvPr/>
          </p:nvCxnSpPr>
          <p:spPr>
            <a:xfrm>
              <a:off x="2918430" y="3575421"/>
              <a:ext cx="1199463" cy="1270333"/>
            </a:xfrm>
            <a:prstGeom prst="bentConnector3">
              <a:avLst>
                <a:gd name="adj1" fmla="val 59890"/>
              </a:avLst>
            </a:prstGeom>
            <a:ln w="28575">
              <a:solidFill>
                <a:srgbClr val="69B3F0"/>
              </a:solidFill>
              <a:tailEnd type="triangle"/>
            </a:ln>
          </p:spPr>
          <p:style>
            <a:lnRef idx="1">
              <a:schemeClr val="accent1"/>
            </a:lnRef>
            <a:fillRef idx="0">
              <a:schemeClr val="accent1"/>
            </a:fillRef>
            <a:effectRef idx="0">
              <a:schemeClr val="accent1"/>
            </a:effectRef>
            <a:fontRef idx="minor">
              <a:schemeClr val="tx1"/>
            </a:fontRef>
          </p:style>
        </p:cxnSp>
        <p:sp>
          <p:nvSpPr>
            <p:cNvPr id="84" name="Rectangle: Rounded Corners 83">
              <a:extLst>
                <a:ext uri="{FF2B5EF4-FFF2-40B4-BE49-F238E27FC236}">
                  <a16:creationId xmlns:a16="http://schemas.microsoft.com/office/drawing/2014/main" id="{83D6A0D0-BF74-43CE-9611-23BAABB28366}"/>
                </a:ext>
              </a:extLst>
            </p:cNvPr>
            <p:cNvSpPr/>
            <p:nvPr/>
          </p:nvSpPr>
          <p:spPr>
            <a:xfrm>
              <a:off x="6572227" y="3973594"/>
              <a:ext cx="349957" cy="203200"/>
            </a:xfrm>
            <a:prstGeom prst="roundRect">
              <a:avLst/>
            </a:prstGeom>
            <a:solidFill>
              <a:srgbClr val="69B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ID</a:t>
              </a:r>
            </a:p>
          </p:txBody>
        </p:sp>
        <p:sp>
          <p:nvSpPr>
            <p:cNvPr id="86" name="Rectangle: Rounded Corners 85">
              <a:extLst>
                <a:ext uri="{FF2B5EF4-FFF2-40B4-BE49-F238E27FC236}">
                  <a16:creationId xmlns:a16="http://schemas.microsoft.com/office/drawing/2014/main" id="{215BD14F-D3C5-45D2-ABFE-159B1D5CA562}"/>
                </a:ext>
              </a:extLst>
            </p:cNvPr>
            <p:cNvSpPr/>
            <p:nvPr/>
          </p:nvSpPr>
          <p:spPr>
            <a:xfrm>
              <a:off x="6935340" y="4978306"/>
              <a:ext cx="349957" cy="203200"/>
            </a:xfrm>
            <a:prstGeom prst="roundRect">
              <a:avLst/>
            </a:prstGeom>
            <a:solidFill>
              <a:srgbClr val="69B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ID</a:t>
              </a:r>
            </a:p>
          </p:txBody>
        </p:sp>
        <p:cxnSp>
          <p:nvCxnSpPr>
            <p:cNvPr id="93" name="Connector: Elbow 92">
              <a:extLst>
                <a:ext uri="{FF2B5EF4-FFF2-40B4-BE49-F238E27FC236}">
                  <a16:creationId xmlns:a16="http://schemas.microsoft.com/office/drawing/2014/main" id="{79C9603F-71C9-4C1A-B81C-79045D2F8BA1}"/>
                </a:ext>
              </a:extLst>
            </p:cNvPr>
            <p:cNvCxnSpPr>
              <a:cxnSpLocks/>
              <a:stCxn id="70" idx="3"/>
              <a:endCxn id="84" idx="2"/>
            </p:cNvCxnSpPr>
            <p:nvPr/>
          </p:nvCxnSpPr>
          <p:spPr>
            <a:xfrm>
              <a:off x="2918430" y="3575421"/>
              <a:ext cx="3828776" cy="601373"/>
            </a:xfrm>
            <a:prstGeom prst="bentConnector4">
              <a:avLst>
                <a:gd name="adj1" fmla="val 18540"/>
                <a:gd name="adj2" fmla="val 341845"/>
              </a:avLst>
            </a:prstGeom>
            <a:ln w="28575">
              <a:solidFill>
                <a:srgbClr val="69B3F0"/>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Connector: Elbow 99">
              <a:extLst>
                <a:ext uri="{FF2B5EF4-FFF2-40B4-BE49-F238E27FC236}">
                  <a16:creationId xmlns:a16="http://schemas.microsoft.com/office/drawing/2014/main" id="{C3481D71-486A-42DF-9E67-1A401D5DEECA}"/>
                </a:ext>
              </a:extLst>
            </p:cNvPr>
            <p:cNvCxnSpPr>
              <a:cxnSpLocks/>
              <a:stCxn id="70" idx="3"/>
              <a:endCxn id="40" idx="3"/>
            </p:cNvCxnSpPr>
            <p:nvPr/>
          </p:nvCxnSpPr>
          <p:spPr>
            <a:xfrm flipH="1">
              <a:off x="2823481" y="3575421"/>
              <a:ext cx="94949" cy="949163"/>
            </a:xfrm>
            <a:prstGeom prst="bentConnector3">
              <a:avLst>
                <a:gd name="adj1" fmla="val -240761"/>
              </a:avLst>
            </a:prstGeom>
            <a:ln w="28575">
              <a:solidFill>
                <a:srgbClr val="69B3F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1B523AC7-7768-0142-8E62-15C06BDBB8A6}"/>
              </a:ext>
            </a:extLst>
          </p:cNvPr>
          <p:cNvGrpSpPr/>
          <p:nvPr/>
        </p:nvGrpSpPr>
        <p:grpSpPr>
          <a:xfrm>
            <a:off x="575032" y="1748925"/>
            <a:ext cx="2881510" cy="3502344"/>
            <a:chOff x="302547" y="1733988"/>
            <a:chExt cx="3183541" cy="3334401"/>
          </a:xfrm>
        </p:grpSpPr>
        <p:cxnSp>
          <p:nvCxnSpPr>
            <p:cNvPr id="43" name="Straight Connector 42">
              <a:extLst>
                <a:ext uri="{FF2B5EF4-FFF2-40B4-BE49-F238E27FC236}">
                  <a16:creationId xmlns:a16="http://schemas.microsoft.com/office/drawing/2014/main" id="{6A6A3F4E-BABF-7744-919B-115E73DCEAC0}"/>
                </a:ext>
              </a:extLst>
            </p:cNvPr>
            <p:cNvCxnSpPr>
              <a:cxnSpLocks/>
            </p:cNvCxnSpPr>
            <p:nvPr/>
          </p:nvCxnSpPr>
          <p:spPr>
            <a:xfrm>
              <a:off x="2692471" y="1733988"/>
              <a:ext cx="793617"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BC357FBB-BC84-7449-9046-823ECD09B6E0}"/>
                </a:ext>
              </a:extLst>
            </p:cNvPr>
            <p:cNvCxnSpPr/>
            <p:nvPr/>
          </p:nvCxnSpPr>
          <p:spPr>
            <a:xfrm>
              <a:off x="3471973" y="1733988"/>
              <a:ext cx="0" cy="333440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D9C0EF-A3E3-8443-80DE-5B9E4DFE8E3C}"/>
                </a:ext>
              </a:extLst>
            </p:cNvPr>
            <p:cNvCxnSpPr>
              <a:cxnSpLocks/>
            </p:cNvCxnSpPr>
            <p:nvPr/>
          </p:nvCxnSpPr>
          <p:spPr>
            <a:xfrm flipH="1">
              <a:off x="314793" y="5068389"/>
              <a:ext cx="3163327"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86AFD01-D659-C84F-B0EC-3412FBE3F358}"/>
                </a:ext>
              </a:extLst>
            </p:cNvPr>
            <p:cNvCxnSpPr/>
            <p:nvPr/>
          </p:nvCxnSpPr>
          <p:spPr>
            <a:xfrm flipV="1">
              <a:off x="315261" y="1733988"/>
              <a:ext cx="0" cy="333440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4633580A-6E36-E947-B7BC-57A740B905E5}"/>
                </a:ext>
              </a:extLst>
            </p:cNvPr>
            <p:cNvCxnSpPr>
              <a:cxnSpLocks/>
            </p:cNvCxnSpPr>
            <p:nvPr/>
          </p:nvCxnSpPr>
          <p:spPr>
            <a:xfrm>
              <a:off x="302547" y="1733988"/>
              <a:ext cx="692508" cy="0"/>
            </a:xfrm>
            <a:prstGeom prst="line">
              <a:avLst/>
            </a:prstGeom>
            <a:ln w="25400"/>
          </p:spPr>
          <p:style>
            <a:lnRef idx="1">
              <a:schemeClr val="accent1"/>
            </a:lnRef>
            <a:fillRef idx="0">
              <a:schemeClr val="accent1"/>
            </a:fillRef>
            <a:effectRef idx="0">
              <a:schemeClr val="accent1"/>
            </a:effectRef>
            <a:fontRef idx="minor">
              <a:schemeClr val="tx1"/>
            </a:fontRef>
          </p:style>
        </p:cxnSp>
      </p:grpSp>
      <p:sp>
        <p:nvSpPr>
          <p:cNvPr id="47" name="Rounded Rectangle 32">
            <a:extLst>
              <a:ext uri="{FF2B5EF4-FFF2-40B4-BE49-F238E27FC236}">
                <a16:creationId xmlns:a16="http://schemas.microsoft.com/office/drawing/2014/main" id="{02973AC6-AEC2-EF41-93BA-2D0BD327A1B3}"/>
              </a:ext>
            </a:extLst>
          </p:cNvPr>
          <p:cNvSpPr/>
          <p:nvPr/>
        </p:nvSpPr>
        <p:spPr>
          <a:xfrm>
            <a:off x="7732109" y="1345912"/>
            <a:ext cx="4256691" cy="4490235"/>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marL="174625" marR="0" lvl="0" indent="-174625"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pitchFamily="34" charset="0"/>
              </a:rPr>
              <a:t>Sign </a:t>
            </a:r>
            <a:r>
              <a:rPr kumimoji="0" lang="en-US" sz="1400" b="0" i="0" u="none" strike="noStrike" kern="1200" cap="none" spc="0" normalizeH="0" baseline="0" noProof="0" dirty="0" err="1">
                <a:ln>
                  <a:noFill/>
                </a:ln>
                <a:solidFill>
                  <a:srgbClr val="FFFFFF"/>
                </a:solidFill>
                <a:effectLst/>
                <a:uLnTx/>
                <a:uFillTx/>
                <a:latin typeface="Calibri" panose="020F0502020204030204"/>
                <a:ea typeface="+mn-ea"/>
                <a:cs typeface="Calibri" panose="020F0502020204030204" pitchFamily="34" charset="0"/>
              </a:rPr>
              <a:t>eMail</a:t>
            </a: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pitchFamily="34" charset="0"/>
              </a:rPr>
              <a:t> that is trusted by all </a:t>
            </a:r>
            <a:r>
              <a:rPr kumimoji="0" lang="en-US" sz="1400" b="0" i="0" u="none" strike="noStrike" kern="1200" cap="none" spc="0" normalizeH="0" baseline="0" noProof="0" dirty="0" err="1">
                <a:ln>
                  <a:noFill/>
                </a:ln>
                <a:solidFill>
                  <a:srgbClr val="FFFFFF"/>
                </a:solidFill>
                <a:effectLst/>
                <a:uLnTx/>
                <a:uFillTx/>
                <a:latin typeface="Calibri" panose="020F0502020204030204"/>
                <a:ea typeface="+mn-ea"/>
                <a:cs typeface="Calibri" panose="020F0502020204030204" pitchFamily="34" charset="0"/>
              </a:rPr>
              <a:t>eMail</a:t>
            </a: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pitchFamily="34" charset="0"/>
              </a:rPr>
              <a:t> apps world-wide. </a:t>
            </a:r>
          </a:p>
          <a:p>
            <a:pPr marL="742950" marR="0" lvl="1" indent="-285750" algn="l" defTabSz="914400" rtl="0" eaLnBrk="1" fontAlgn="auto" latinLnBrk="0" hangingPunct="1">
              <a:lnSpc>
                <a:spcPct val="100000"/>
              </a:lnSpc>
              <a:spcBef>
                <a:spcPts val="0"/>
              </a:spcBef>
              <a:spcAft>
                <a:spcPts val="0"/>
              </a:spcAft>
              <a:buClr>
                <a:schemeClr val="accent1"/>
              </a:buClr>
              <a:buSzTx/>
              <a:buFont typeface="Calibri" panose="020F0502020204030204" pitchFamily="34" charset="0"/>
              <a:buChar char="‐"/>
              <a:tabLst/>
              <a:defRPr/>
            </a:pPr>
            <a:r>
              <a:rPr kumimoji="0" lang="en-US" sz="1400" b="0" i="1"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pitchFamily="34" charset="0"/>
              </a:rPr>
              <a:t>Detects alteration</a:t>
            </a:r>
          </a:p>
          <a:p>
            <a:pPr marL="742950" marR="0" lvl="1" indent="-285750" algn="l" defTabSz="914400" rtl="0" eaLnBrk="1" fontAlgn="auto" latinLnBrk="0" hangingPunct="1">
              <a:lnSpc>
                <a:spcPct val="100000"/>
              </a:lnSpc>
              <a:spcBef>
                <a:spcPts val="0"/>
              </a:spcBef>
              <a:spcAft>
                <a:spcPts val="0"/>
              </a:spcAft>
              <a:buClr>
                <a:schemeClr val="accent1"/>
              </a:buClr>
              <a:buSzTx/>
              <a:buFont typeface="Calibri" panose="020F0502020204030204" pitchFamily="34" charset="0"/>
              <a:buChar char="‐"/>
              <a:tabLst/>
              <a:defRPr/>
            </a:pPr>
            <a:r>
              <a:rPr kumimoji="0" lang="en-US" sz="1400" b="0" i="1"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pitchFamily="34" charset="0"/>
              </a:rPr>
              <a:t>Authenticate the sender</a:t>
            </a:r>
          </a:p>
          <a:p>
            <a:pPr marL="174625" marR="0" lvl="0" indent="-174625"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pitchFamily="34" charset="0"/>
              </a:rPr>
              <a:t>Encrypt </a:t>
            </a:r>
            <a:r>
              <a:rPr kumimoji="0" lang="en-US" sz="1400" b="0" i="0" u="none" strike="noStrike" kern="1200" cap="none" spc="0" normalizeH="0" baseline="0" noProof="0" dirty="0" err="1">
                <a:ln>
                  <a:noFill/>
                </a:ln>
                <a:solidFill>
                  <a:srgbClr val="FFFFFF"/>
                </a:solidFill>
                <a:effectLst/>
                <a:uLnTx/>
                <a:uFillTx/>
                <a:latin typeface="Calibri" panose="020F0502020204030204"/>
                <a:ea typeface="+mn-ea"/>
                <a:cs typeface="Calibri" panose="020F0502020204030204" pitchFamily="34" charset="0"/>
              </a:rPr>
              <a:t>eMail</a:t>
            </a: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pitchFamily="34" charset="0"/>
              </a:rPr>
              <a:t> in mail server &amp; in transit</a:t>
            </a:r>
          </a:p>
          <a:p>
            <a:pPr marL="174625" marR="0" lvl="0" indent="-174625"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pitchFamily="34" charset="0"/>
              </a:rPr>
              <a:t>Sync the same identity in all user mail applications &amp; directory</a:t>
            </a:r>
          </a:p>
          <a:p>
            <a:pPr marL="742950" marR="0" lvl="1" indent="-285750" algn="l" defTabSz="914400" rtl="0" eaLnBrk="1" fontAlgn="auto" latinLnBrk="0" hangingPunct="1">
              <a:lnSpc>
                <a:spcPct val="100000"/>
              </a:lnSpc>
              <a:spcBef>
                <a:spcPts val="0"/>
              </a:spcBef>
              <a:spcAft>
                <a:spcPts val="0"/>
              </a:spcAft>
              <a:buClr>
                <a:schemeClr val="accent1"/>
              </a:buClr>
              <a:buSzTx/>
              <a:buFont typeface="Calibri" panose="020F0502020204030204" pitchFamily="34" charset="0"/>
              <a:buChar char="‐"/>
              <a:tabLst/>
              <a:defRPr/>
            </a:pPr>
            <a:r>
              <a:rPr kumimoji="0" lang="en-US" sz="1400" b="0" i="1"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pitchFamily="34" charset="0"/>
              </a:rPr>
              <a:t>Outlook mobile/</a:t>
            </a:r>
            <a:r>
              <a:rPr kumimoji="0" lang="en-US" sz="1400" b="0" i="1" u="none" strike="noStrike" kern="1200" cap="none" spc="0" normalizeH="0" baseline="0" noProof="0" dirty="0" err="1">
                <a:ln>
                  <a:noFill/>
                </a:ln>
                <a:solidFill>
                  <a:srgbClr val="FFFFFF"/>
                </a:solidFill>
                <a:effectLst/>
                <a:uLnTx/>
                <a:uFillTx/>
                <a:latin typeface="Calibri" panose="020F0502020204030204"/>
                <a:ea typeface="+mn-ea"/>
                <a:cs typeface="Calibri" panose="020F0502020204030204" pitchFamily="34" charset="0"/>
              </a:rPr>
              <a:t>inTune</a:t>
            </a:r>
            <a:r>
              <a:rPr kumimoji="0" lang="en-US" sz="1400" b="0" i="1"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pitchFamily="34" charset="0"/>
              </a:rPr>
              <a:t> </a:t>
            </a:r>
            <a:r>
              <a:rPr kumimoji="0" lang="en-US" sz="1400" b="0" i="1" u="none" strike="noStrike" kern="1200" cap="none" spc="0" normalizeH="0" baseline="0" noProof="0" dirty="0">
                <a:ln>
                  <a:noFill/>
                </a:ln>
                <a:solidFill>
                  <a:srgbClr val="00B373">
                    <a:lumMod val="60000"/>
                    <a:lumOff val="40000"/>
                  </a:srgbClr>
                </a:solidFill>
                <a:effectLst/>
                <a:uLnTx/>
                <a:uFillTx/>
                <a:latin typeface="Calibri" panose="020F0502020204030204"/>
                <a:ea typeface="+mn-ea"/>
                <a:cs typeface="Calibri" panose="020F0502020204030204" pitchFamily="34" charset="0"/>
              </a:rPr>
              <a:t>in Sept</a:t>
            </a:r>
          </a:p>
          <a:p>
            <a:pPr marL="174625" marR="0" lvl="0" indent="-174625"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pitchFamily="34" charset="0"/>
              </a:rPr>
              <a:t>Option to encrypt/sign at gateway</a:t>
            </a:r>
          </a:p>
          <a:p>
            <a:pPr marL="174625" marR="0" lvl="0" indent="-174625"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pitchFamily="34" charset="0"/>
              </a:rPr>
              <a:t>Capability to provision to mobile devices with or without an MDM</a:t>
            </a:r>
          </a:p>
          <a:p>
            <a:pPr marL="742950" marR="0" lvl="1" indent="-285750" algn="l" defTabSz="914400" rtl="0" eaLnBrk="1" fontAlgn="auto" latinLnBrk="0" hangingPunct="1">
              <a:lnSpc>
                <a:spcPct val="100000"/>
              </a:lnSpc>
              <a:spcBef>
                <a:spcPts val="0"/>
              </a:spcBef>
              <a:spcAft>
                <a:spcPts val="0"/>
              </a:spcAft>
              <a:buClr>
                <a:schemeClr val="accent1"/>
              </a:buClr>
              <a:buSzTx/>
              <a:buFont typeface="Calibri" panose="020F0502020204030204" pitchFamily="34" charset="0"/>
              <a:buChar char="‐"/>
              <a:tabLst/>
              <a:defRPr/>
            </a:pPr>
            <a:r>
              <a:rPr kumimoji="0" lang="en-US" sz="1400" b="0" i="1" u="none" strike="noStrike" kern="1200" cap="none" spc="0" normalizeH="0" baseline="0" noProof="0" dirty="0" err="1">
                <a:ln>
                  <a:noFill/>
                </a:ln>
                <a:solidFill>
                  <a:srgbClr val="FFFFFF"/>
                </a:solidFill>
                <a:effectLst/>
                <a:uLnTx/>
                <a:uFillTx/>
                <a:latin typeface="Calibri" panose="020F0502020204030204"/>
                <a:ea typeface="+mn-ea"/>
                <a:cs typeface="Calibri" panose="020F0502020204030204" pitchFamily="34" charset="0"/>
              </a:rPr>
              <a:t>eMail</a:t>
            </a:r>
            <a:endParaRPr kumimoji="0" lang="en-US" sz="1400" b="0" i="1"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pitchFamily="34" charset="0"/>
            </a:endParaRPr>
          </a:p>
          <a:p>
            <a:pPr marL="742950" marR="0" lvl="1" indent="-285750" algn="l" defTabSz="914400" rtl="0" eaLnBrk="1" fontAlgn="auto" latinLnBrk="0" hangingPunct="1">
              <a:lnSpc>
                <a:spcPct val="100000"/>
              </a:lnSpc>
              <a:spcBef>
                <a:spcPts val="0"/>
              </a:spcBef>
              <a:spcAft>
                <a:spcPts val="0"/>
              </a:spcAft>
              <a:buClr>
                <a:schemeClr val="accent1"/>
              </a:buClr>
              <a:buSzTx/>
              <a:buFont typeface="Calibri" panose="020F0502020204030204" pitchFamily="34" charset="0"/>
              <a:buChar char="‐"/>
              <a:tabLst/>
              <a:defRPr/>
            </a:pPr>
            <a:r>
              <a:rPr kumimoji="0" lang="en-US" sz="1400" b="0" i="1"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pitchFamily="34" charset="0"/>
              </a:rPr>
              <a:t>Web Authentication</a:t>
            </a:r>
          </a:p>
          <a:p>
            <a:pPr marL="742950" marR="0" lvl="1" indent="-285750" algn="l" defTabSz="914400" rtl="0" eaLnBrk="1" fontAlgn="auto" latinLnBrk="0" hangingPunct="1">
              <a:lnSpc>
                <a:spcPct val="100000"/>
              </a:lnSpc>
              <a:spcBef>
                <a:spcPts val="0"/>
              </a:spcBef>
              <a:spcAft>
                <a:spcPts val="0"/>
              </a:spcAft>
              <a:buClr>
                <a:schemeClr val="accent1"/>
              </a:buClr>
              <a:buSzTx/>
              <a:buFont typeface="Calibri" panose="020F0502020204030204" pitchFamily="34" charset="0"/>
              <a:buChar char="‐"/>
              <a:tabLst/>
              <a:defRPr/>
            </a:pPr>
            <a:r>
              <a:rPr kumimoji="0" lang="en-US" sz="1400" b="0" i="1"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pitchFamily="34" charset="0"/>
              </a:rPr>
              <a:t>Replace </a:t>
            </a:r>
            <a:r>
              <a:rPr kumimoji="0" lang="en-US" sz="1400" b="0" i="1" u="none" strike="noStrike" kern="1200" cap="none" spc="0" normalizeH="0" baseline="0" noProof="0" dirty="0" err="1">
                <a:ln>
                  <a:noFill/>
                </a:ln>
                <a:solidFill>
                  <a:srgbClr val="FFFFFF"/>
                </a:solidFill>
                <a:effectLst/>
                <a:uLnTx/>
                <a:uFillTx/>
                <a:latin typeface="Calibri" panose="020F0502020204030204"/>
                <a:ea typeface="+mn-ea"/>
                <a:cs typeface="Calibri" panose="020F0502020204030204" pitchFamily="34" charset="0"/>
              </a:rPr>
              <a:t>WiFi</a:t>
            </a:r>
            <a:r>
              <a:rPr kumimoji="0" lang="en-US" sz="1400" b="0" i="1"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pitchFamily="34" charset="0"/>
              </a:rPr>
              <a:t> password</a:t>
            </a:r>
          </a:p>
        </p:txBody>
      </p:sp>
      <p:sp>
        <p:nvSpPr>
          <p:cNvPr id="51" name="TextBox 50">
            <a:extLst>
              <a:ext uri="{FF2B5EF4-FFF2-40B4-BE49-F238E27FC236}">
                <a16:creationId xmlns:a16="http://schemas.microsoft.com/office/drawing/2014/main" id="{5C4B4A16-2693-9B4C-A134-BA07F7AACA65}"/>
              </a:ext>
            </a:extLst>
          </p:cNvPr>
          <p:cNvSpPr txBox="1"/>
          <p:nvPr/>
        </p:nvSpPr>
        <p:spPr>
          <a:xfrm>
            <a:off x="706024" y="1582552"/>
            <a:ext cx="2545534" cy="3693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B373"/>
              </a:solidFill>
              <a:effectLst/>
              <a:uLnTx/>
              <a:uFillTx/>
              <a:latin typeface="Calibri" panose="020F0502020204030204"/>
              <a:ea typeface="+mn-ea"/>
              <a:cs typeface="+mn-cs"/>
            </a:endParaRPr>
          </a:p>
        </p:txBody>
      </p:sp>
      <p:grpSp>
        <p:nvGrpSpPr>
          <p:cNvPr id="52" name="Group 51">
            <a:extLst>
              <a:ext uri="{FF2B5EF4-FFF2-40B4-BE49-F238E27FC236}">
                <a16:creationId xmlns:a16="http://schemas.microsoft.com/office/drawing/2014/main" id="{711B44C1-E61A-804B-9926-C4573D871B85}"/>
              </a:ext>
            </a:extLst>
          </p:cNvPr>
          <p:cNvGrpSpPr/>
          <p:nvPr/>
        </p:nvGrpSpPr>
        <p:grpSpPr>
          <a:xfrm>
            <a:off x="872938" y="1589672"/>
            <a:ext cx="2324832" cy="400110"/>
            <a:chOff x="1638002" y="1270666"/>
            <a:chExt cx="2324832" cy="400110"/>
          </a:xfrm>
        </p:grpSpPr>
        <p:sp>
          <p:nvSpPr>
            <p:cNvPr id="53" name="TextBox 52">
              <a:extLst>
                <a:ext uri="{FF2B5EF4-FFF2-40B4-BE49-F238E27FC236}">
                  <a16:creationId xmlns:a16="http://schemas.microsoft.com/office/drawing/2014/main" id="{63268271-50F4-C143-892B-131C568CDE35}"/>
                </a:ext>
              </a:extLst>
            </p:cNvPr>
            <p:cNvSpPr txBox="1"/>
            <p:nvPr/>
          </p:nvSpPr>
          <p:spPr>
            <a:xfrm>
              <a:off x="3144981" y="1270666"/>
              <a:ext cx="817853" cy="400110"/>
            </a:xfrm>
            <a:prstGeom prst="rect">
              <a:avLst/>
            </a:prstGeom>
            <a:noFill/>
          </p:spPr>
          <p:txBody>
            <a:bodyPr wrap="none" rtlCol="0">
              <a:spAutoFit/>
            </a:bodyPr>
            <a:lstStyle/>
            <a:p>
              <a:pPr algn="ctr"/>
              <a:r>
                <a:rPr lang="en-US" sz="2000" b="1" dirty="0">
                  <a:solidFill>
                    <a:schemeClr val="bg1"/>
                  </a:solidFill>
                  <a:latin typeface="Roboto" panose="02000000000000000000" pitchFamily="2" charset="0"/>
                  <a:ea typeface="Roboto" panose="02000000000000000000" pitchFamily="2" charset="0"/>
                  <a:cs typeface="Calibri" panose="020F0502020204030204" pitchFamily="34" charset="0"/>
                </a:rPr>
                <a:t>cloud</a:t>
              </a:r>
            </a:p>
          </p:txBody>
        </p:sp>
        <p:grpSp>
          <p:nvGrpSpPr>
            <p:cNvPr id="54" name="Graphic 1">
              <a:extLst>
                <a:ext uri="{FF2B5EF4-FFF2-40B4-BE49-F238E27FC236}">
                  <a16:creationId xmlns:a16="http://schemas.microsoft.com/office/drawing/2014/main" id="{8C8B3211-9A92-9E44-97BA-1D0F417EA1F5}"/>
                </a:ext>
              </a:extLst>
            </p:cNvPr>
            <p:cNvGrpSpPr/>
            <p:nvPr/>
          </p:nvGrpSpPr>
          <p:grpSpPr>
            <a:xfrm>
              <a:off x="1638002" y="1282273"/>
              <a:ext cx="1448098" cy="292188"/>
              <a:chOff x="4762500" y="1810960"/>
              <a:chExt cx="2667000" cy="538130"/>
            </a:xfrm>
            <a:solidFill>
              <a:schemeClr val="bg1"/>
            </a:solidFill>
          </p:grpSpPr>
          <p:sp>
            <p:nvSpPr>
              <p:cNvPr id="55" name="Freeform: Shape 66">
                <a:extLst>
                  <a:ext uri="{FF2B5EF4-FFF2-40B4-BE49-F238E27FC236}">
                    <a16:creationId xmlns:a16="http://schemas.microsoft.com/office/drawing/2014/main" id="{98EC1AAA-35B1-0E4C-A1EC-3F5C3EF38D93}"/>
                  </a:ext>
                </a:extLst>
              </p:cNvPr>
              <p:cNvSpPr/>
              <p:nvPr/>
            </p:nvSpPr>
            <p:spPr>
              <a:xfrm>
                <a:off x="4786001" y="1810960"/>
                <a:ext cx="390293" cy="378465"/>
              </a:xfrm>
              <a:custGeom>
                <a:avLst/>
                <a:gdLst>
                  <a:gd name="connsiteX0" fmla="*/ 390209 w 390292"/>
                  <a:gd name="connsiteY0" fmla="*/ 25310 h 378465"/>
                  <a:gd name="connsiteX1" fmla="*/ 377613 w 390292"/>
                  <a:gd name="connsiteY1" fmla="*/ 0 h 378465"/>
                  <a:gd name="connsiteX2" fmla="*/ 257037 w 390292"/>
                  <a:gd name="connsiteY2" fmla="*/ 0 h 378465"/>
                  <a:gd name="connsiteX3" fmla="*/ 203342 w 390292"/>
                  <a:gd name="connsiteY3" fmla="*/ 0 h 378465"/>
                  <a:gd name="connsiteX4" fmla="*/ 163958 w 390292"/>
                  <a:gd name="connsiteY4" fmla="*/ 0 h 378465"/>
                  <a:gd name="connsiteX5" fmla="*/ 56686 w 390292"/>
                  <a:gd name="connsiteY5" fmla="*/ 35067 h 378465"/>
                  <a:gd name="connsiteX6" fmla="*/ 11034 w 390292"/>
                  <a:gd name="connsiteY6" fmla="*/ 135065 h 378465"/>
                  <a:gd name="connsiteX7" fmla="*/ 11034 w 390292"/>
                  <a:gd name="connsiteY7" fmla="*/ 135065 h 378465"/>
                  <a:gd name="connsiteX8" fmla="*/ 804 w 390292"/>
                  <a:gd name="connsiteY8" fmla="*/ 248900 h 378465"/>
                  <a:gd name="connsiteX9" fmla="*/ 804 w 390292"/>
                  <a:gd name="connsiteY9" fmla="*/ 248900 h 378465"/>
                  <a:gd name="connsiteX10" fmla="*/ 28538 w 390292"/>
                  <a:gd name="connsiteY10" fmla="*/ 348957 h 378465"/>
                  <a:gd name="connsiteX11" fmla="*/ 129541 w 390292"/>
                  <a:gd name="connsiteY11" fmla="*/ 383965 h 378465"/>
                  <a:gd name="connsiteX12" fmla="*/ 178328 w 390292"/>
                  <a:gd name="connsiteY12" fmla="*/ 383965 h 378465"/>
                  <a:gd name="connsiteX13" fmla="*/ 178328 w 390292"/>
                  <a:gd name="connsiteY13" fmla="*/ 383669 h 378465"/>
                  <a:gd name="connsiteX14" fmla="*/ 194117 w 390292"/>
                  <a:gd name="connsiteY14" fmla="*/ 366461 h 378465"/>
                  <a:gd name="connsiteX15" fmla="*/ 199143 w 390292"/>
                  <a:gd name="connsiteY15" fmla="*/ 310578 h 378465"/>
                  <a:gd name="connsiteX16" fmla="*/ 181994 w 390292"/>
                  <a:gd name="connsiteY16" fmla="*/ 292187 h 378465"/>
                  <a:gd name="connsiteX17" fmla="*/ 154792 w 390292"/>
                  <a:gd name="connsiteY17" fmla="*/ 292187 h 378465"/>
                  <a:gd name="connsiteX18" fmla="*/ 117832 w 390292"/>
                  <a:gd name="connsiteY18" fmla="*/ 280951 h 378465"/>
                  <a:gd name="connsiteX19" fmla="*/ 109731 w 390292"/>
                  <a:gd name="connsiteY19" fmla="*/ 242986 h 378465"/>
                  <a:gd name="connsiteX20" fmla="*/ 118897 w 390292"/>
                  <a:gd name="connsiteY20" fmla="*/ 140919 h 378465"/>
                  <a:gd name="connsiteX21" fmla="*/ 133799 w 390292"/>
                  <a:gd name="connsiteY21" fmla="*/ 103013 h 378465"/>
                  <a:gd name="connsiteX22" fmla="*/ 172828 w 390292"/>
                  <a:gd name="connsiteY22" fmla="*/ 91719 h 378465"/>
                  <a:gd name="connsiteX23" fmla="*/ 195181 w 390292"/>
                  <a:gd name="connsiteY23" fmla="*/ 91719 h 378465"/>
                  <a:gd name="connsiteX24" fmla="*/ 230899 w 390292"/>
                  <a:gd name="connsiteY24" fmla="*/ 91719 h 378465"/>
                  <a:gd name="connsiteX25" fmla="*/ 317059 w 390292"/>
                  <a:gd name="connsiteY25" fmla="*/ 91719 h 378465"/>
                  <a:gd name="connsiteX26" fmla="*/ 360405 w 390292"/>
                  <a:gd name="connsiteY26" fmla="*/ 68597 h 378465"/>
                  <a:gd name="connsiteX27" fmla="*/ 390209 w 390292"/>
                  <a:gd name="connsiteY27" fmla="*/ 25310 h 378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0292" h="378465">
                    <a:moveTo>
                      <a:pt x="390209" y="25310"/>
                    </a:moveTo>
                    <a:cubicBezTo>
                      <a:pt x="397897" y="14074"/>
                      <a:pt x="390919" y="0"/>
                      <a:pt x="377613" y="0"/>
                    </a:cubicBezTo>
                    <a:lnTo>
                      <a:pt x="257037" y="0"/>
                    </a:lnTo>
                    <a:lnTo>
                      <a:pt x="203342" y="0"/>
                    </a:lnTo>
                    <a:lnTo>
                      <a:pt x="163958" y="0"/>
                    </a:lnTo>
                    <a:cubicBezTo>
                      <a:pt x="119015" y="0"/>
                      <a:pt x="83238" y="11650"/>
                      <a:pt x="56686" y="35067"/>
                    </a:cubicBezTo>
                    <a:cubicBezTo>
                      <a:pt x="30312" y="58248"/>
                      <a:pt x="15114" y="91600"/>
                      <a:pt x="11034" y="135065"/>
                    </a:cubicBezTo>
                    <a:lnTo>
                      <a:pt x="11034" y="135065"/>
                    </a:lnTo>
                    <a:lnTo>
                      <a:pt x="804" y="248900"/>
                    </a:lnTo>
                    <a:lnTo>
                      <a:pt x="804" y="248900"/>
                    </a:lnTo>
                    <a:cubicBezTo>
                      <a:pt x="-2922" y="292364"/>
                      <a:pt x="6303" y="325776"/>
                      <a:pt x="28538" y="348957"/>
                    </a:cubicBezTo>
                    <a:cubicBezTo>
                      <a:pt x="50950" y="372315"/>
                      <a:pt x="84598" y="383965"/>
                      <a:pt x="129541" y="383965"/>
                    </a:cubicBezTo>
                    <a:lnTo>
                      <a:pt x="178328" y="383965"/>
                    </a:lnTo>
                    <a:lnTo>
                      <a:pt x="178328" y="383669"/>
                    </a:lnTo>
                    <a:cubicBezTo>
                      <a:pt x="187967" y="382368"/>
                      <a:pt x="193230" y="376632"/>
                      <a:pt x="194117" y="366461"/>
                    </a:cubicBezTo>
                    <a:lnTo>
                      <a:pt x="199143" y="310578"/>
                    </a:lnTo>
                    <a:cubicBezTo>
                      <a:pt x="200030" y="300466"/>
                      <a:pt x="192343" y="292187"/>
                      <a:pt x="181994" y="292187"/>
                    </a:cubicBezTo>
                    <a:lnTo>
                      <a:pt x="154792" y="292187"/>
                    </a:lnTo>
                    <a:cubicBezTo>
                      <a:pt x="137170" y="292187"/>
                      <a:pt x="124810" y="288461"/>
                      <a:pt x="117832" y="280951"/>
                    </a:cubicBezTo>
                    <a:cubicBezTo>
                      <a:pt x="110795" y="273441"/>
                      <a:pt x="108134" y="260786"/>
                      <a:pt x="109731" y="242986"/>
                    </a:cubicBezTo>
                    <a:lnTo>
                      <a:pt x="118897" y="140919"/>
                    </a:lnTo>
                    <a:cubicBezTo>
                      <a:pt x="120434" y="123119"/>
                      <a:pt x="125461" y="110464"/>
                      <a:pt x="133799" y="103013"/>
                    </a:cubicBezTo>
                    <a:cubicBezTo>
                      <a:pt x="142137" y="95503"/>
                      <a:pt x="155147" y="91719"/>
                      <a:pt x="172828" y="91719"/>
                    </a:cubicBezTo>
                    <a:lnTo>
                      <a:pt x="195181" y="91719"/>
                    </a:lnTo>
                    <a:lnTo>
                      <a:pt x="230899" y="91719"/>
                    </a:lnTo>
                    <a:lnTo>
                      <a:pt x="317059" y="91719"/>
                    </a:lnTo>
                    <a:cubicBezTo>
                      <a:pt x="334031" y="91719"/>
                      <a:pt x="350589" y="82908"/>
                      <a:pt x="360405" y="68597"/>
                    </a:cubicBezTo>
                    <a:lnTo>
                      <a:pt x="390209" y="25310"/>
                    </a:lnTo>
                    <a:close/>
                  </a:path>
                </a:pathLst>
              </a:custGeom>
              <a:solidFill>
                <a:schemeClr val="accent1"/>
              </a:solidFill>
              <a:ln w="5914" cap="flat">
                <a:noFill/>
                <a:prstDash val="solid"/>
                <a:miter/>
              </a:ln>
            </p:spPr>
            <p:txBody>
              <a:bodyPr rtlCol="0" anchor="ctr"/>
              <a:lstStyle/>
              <a:p>
                <a:endParaRPr lang="en-GB" dirty="0"/>
              </a:p>
            </p:txBody>
          </p:sp>
          <p:sp>
            <p:nvSpPr>
              <p:cNvPr id="56" name="Freeform: Shape 67">
                <a:extLst>
                  <a:ext uri="{FF2B5EF4-FFF2-40B4-BE49-F238E27FC236}">
                    <a16:creationId xmlns:a16="http://schemas.microsoft.com/office/drawing/2014/main" id="{D1FC73B2-98ED-9844-ADCF-575AEABA7917}"/>
                  </a:ext>
                </a:extLst>
              </p:cNvPr>
              <p:cNvSpPr/>
              <p:nvPr/>
            </p:nvSpPr>
            <p:spPr>
              <a:xfrm>
                <a:off x="4762501" y="1963410"/>
                <a:ext cx="396206" cy="378465"/>
              </a:xfrm>
              <a:custGeom>
                <a:avLst/>
                <a:gdLst>
                  <a:gd name="connsiteX0" fmla="*/ 3192 w 396206"/>
                  <a:gd name="connsiteY0" fmla="*/ 358655 h 378465"/>
                  <a:gd name="connsiteX1" fmla="*/ 15788 w 396206"/>
                  <a:gd name="connsiteY1" fmla="*/ 383965 h 378465"/>
                  <a:gd name="connsiteX2" fmla="*/ 139440 w 396206"/>
                  <a:gd name="connsiteY2" fmla="*/ 383965 h 378465"/>
                  <a:gd name="connsiteX3" fmla="*/ 193135 w 396206"/>
                  <a:gd name="connsiteY3" fmla="*/ 383965 h 378465"/>
                  <a:gd name="connsiteX4" fmla="*/ 232578 w 396206"/>
                  <a:gd name="connsiteY4" fmla="*/ 383965 h 378465"/>
                  <a:gd name="connsiteX5" fmla="*/ 339849 w 396206"/>
                  <a:gd name="connsiteY5" fmla="*/ 348897 h 378465"/>
                  <a:gd name="connsiteX6" fmla="*/ 385502 w 396206"/>
                  <a:gd name="connsiteY6" fmla="*/ 248900 h 378465"/>
                  <a:gd name="connsiteX7" fmla="*/ 385502 w 396206"/>
                  <a:gd name="connsiteY7" fmla="*/ 248900 h 378465"/>
                  <a:gd name="connsiteX8" fmla="*/ 395732 w 396206"/>
                  <a:gd name="connsiteY8" fmla="*/ 135065 h 378465"/>
                  <a:gd name="connsiteX9" fmla="*/ 395673 w 396206"/>
                  <a:gd name="connsiteY9" fmla="*/ 135065 h 378465"/>
                  <a:gd name="connsiteX10" fmla="*/ 367939 w 396206"/>
                  <a:gd name="connsiteY10" fmla="*/ 35008 h 378465"/>
                  <a:gd name="connsiteX11" fmla="*/ 266936 w 396206"/>
                  <a:gd name="connsiteY11" fmla="*/ 0 h 378465"/>
                  <a:gd name="connsiteX12" fmla="*/ 218149 w 396206"/>
                  <a:gd name="connsiteY12" fmla="*/ 0 h 378465"/>
                  <a:gd name="connsiteX13" fmla="*/ 218149 w 396206"/>
                  <a:gd name="connsiteY13" fmla="*/ 296 h 378465"/>
                  <a:gd name="connsiteX14" fmla="*/ 202360 w 396206"/>
                  <a:gd name="connsiteY14" fmla="*/ 17504 h 378465"/>
                  <a:gd name="connsiteX15" fmla="*/ 197333 w 396206"/>
                  <a:gd name="connsiteY15" fmla="*/ 73387 h 378465"/>
                  <a:gd name="connsiteX16" fmla="*/ 214483 w 396206"/>
                  <a:gd name="connsiteY16" fmla="*/ 91778 h 378465"/>
                  <a:gd name="connsiteX17" fmla="*/ 241685 w 396206"/>
                  <a:gd name="connsiteY17" fmla="*/ 91778 h 378465"/>
                  <a:gd name="connsiteX18" fmla="*/ 278644 w 396206"/>
                  <a:gd name="connsiteY18" fmla="*/ 103013 h 378465"/>
                  <a:gd name="connsiteX19" fmla="*/ 286746 w 396206"/>
                  <a:gd name="connsiteY19" fmla="*/ 140978 h 378465"/>
                  <a:gd name="connsiteX20" fmla="*/ 277580 w 396206"/>
                  <a:gd name="connsiteY20" fmla="*/ 243046 h 378465"/>
                  <a:gd name="connsiteX21" fmla="*/ 262678 w 396206"/>
                  <a:gd name="connsiteY21" fmla="*/ 281010 h 378465"/>
                  <a:gd name="connsiteX22" fmla="*/ 223649 w 396206"/>
                  <a:gd name="connsiteY22" fmla="*/ 292246 h 378465"/>
                  <a:gd name="connsiteX23" fmla="*/ 201295 w 396206"/>
                  <a:gd name="connsiteY23" fmla="*/ 292246 h 378465"/>
                  <a:gd name="connsiteX24" fmla="*/ 165578 w 396206"/>
                  <a:gd name="connsiteY24" fmla="*/ 292246 h 378465"/>
                  <a:gd name="connsiteX25" fmla="*/ 76343 w 396206"/>
                  <a:gd name="connsiteY25" fmla="*/ 292246 h 378465"/>
                  <a:gd name="connsiteX26" fmla="*/ 32937 w 396206"/>
                  <a:gd name="connsiteY26" fmla="*/ 315368 h 378465"/>
                  <a:gd name="connsiteX27" fmla="*/ 3192 w 396206"/>
                  <a:gd name="connsiteY27" fmla="*/ 358655 h 378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6206" h="378465">
                    <a:moveTo>
                      <a:pt x="3192" y="358655"/>
                    </a:moveTo>
                    <a:cubicBezTo>
                      <a:pt x="-4495" y="369831"/>
                      <a:pt x="2483" y="383965"/>
                      <a:pt x="15788" y="383965"/>
                    </a:cubicBezTo>
                    <a:lnTo>
                      <a:pt x="139440" y="383965"/>
                    </a:lnTo>
                    <a:lnTo>
                      <a:pt x="193135" y="383965"/>
                    </a:lnTo>
                    <a:lnTo>
                      <a:pt x="232578" y="383965"/>
                    </a:lnTo>
                    <a:cubicBezTo>
                      <a:pt x="277580" y="383965"/>
                      <a:pt x="313298" y="372315"/>
                      <a:pt x="339849" y="348897"/>
                    </a:cubicBezTo>
                    <a:cubicBezTo>
                      <a:pt x="366224" y="325717"/>
                      <a:pt x="381421" y="292364"/>
                      <a:pt x="385502" y="248900"/>
                    </a:cubicBezTo>
                    <a:lnTo>
                      <a:pt x="385502" y="248900"/>
                    </a:lnTo>
                    <a:lnTo>
                      <a:pt x="395732" y="135065"/>
                    </a:lnTo>
                    <a:lnTo>
                      <a:pt x="395673" y="135065"/>
                    </a:lnTo>
                    <a:cubicBezTo>
                      <a:pt x="399399" y="91600"/>
                      <a:pt x="390173" y="58189"/>
                      <a:pt x="367939" y="35008"/>
                    </a:cubicBezTo>
                    <a:cubicBezTo>
                      <a:pt x="345526" y="11650"/>
                      <a:pt x="311878" y="0"/>
                      <a:pt x="266936" y="0"/>
                    </a:cubicBezTo>
                    <a:lnTo>
                      <a:pt x="218149" y="0"/>
                    </a:lnTo>
                    <a:lnTo>
                      <a:pt x="218149" y="296"/>
                    </a:lnTo>
                    <a:cubicBezTo>
                      <a:pt x="208510" y="1597"/>
                      <a:pt x="203247" y="7333"/>
                      <a:pt x="202360" y="17504"/>
                    </a:cubicBezTo>
                    <a:lnTo>
                      <a:pt x="197333" y="73387"/>
                    </a:lnTo>
                    <a:cubicBezTo>
                      <a:pt x="196446" y="83499"/>
                      <a:pt x="204075" y="91778"/>
                      <a:pt x="214483" y="91778"/>
                    </a:cubicBezTo>
                    <a:lnTo>
                      <a:pt x="241685" y="91778"/>
                    </a:lnTo>
                    <a:cubicBezTo>
                      <a:pt x="259307" y="91778"/>
                      <a:pt x="271666" y="95503"/>
                      <a:pt x="278644" y="103013"/>
                    </a:cubicBezTo>
                    <a:cubicBezTo>
                      <a:pt x="285622" y="110524"/>
                      <a:pt x="288342" y="123179"/>
                      <a:pt x="286746" y="140978"/>
                    </a:cubicBezTo>
                    <a:lnTo>
                      <a:pt x="277580" y="243046"/>
                    </a:lnTo>
                    <a:cubicBezTo>
                      <a:pt x="275983" y="260845"/>
                      <a:pt x="271016" y="273500"/>
                      <a:pt x="262678" y="281010"/>
                    </a:cubicBezTo>
                    <a:cubicBezTo>
                      <a:pt x="254340" y="288520"/>
                      <a:pt x="241330" y="292246"/>
                      <a:pt x="223649" y="292246"/>
                    </a:cubicBezTo>
                    <a:lnTo>
                      <a:pt x="201295" y="292246"/>
                    </a:lnTo>
                    <a:lnTo>
                      <a:pt x="165578" y="292246"/>
                    </a:lnTo>
                    <a:lnTo>
                      <a:pt x="76343" y="292246"/>
                    </a:lnTo>
                    <a:cubicBezTo>
                      <a:pt x="59371" y="292246"/>
                      <a:pt x="42813" y="301057"/>
                      <a:pt x="32937" y="315368"/>
                    </a:cubicBezTo>
                    <a:lnTo>
                      <a:pt x="3192" y="358655"/>
                    </a:lnTo>
                    <a:close/>
                  </a:path>
                </a:pathLst>
              </a:custGeom>
              <a:solidFill>
                <a:schemeClr val="accent1"/>
              </a:solidFill>
              <a:ln w="5914" cap="flat">
                <a:noFill/>
                <a:prstDash val="solid"/>
                <a:miter/>
              </a:ln>
            </p:spPr>
            <p:txBody>
              <a:bodyPr rtlCol="0" anchor="ctr"/>
              <a:lstStyle/>
              <a:p>
                <a:endParaRPr lang="en-GB"/>
              </a:p>
            </p:txBody>
          </p:sp>
          <p:sp>
            <p:nvSpPr>
              <p:cNvPr id="57" name="Freeform: Shape 68">
                <a:extLst>
                  <a:ext uri="{FF2B5EF4-FFF2-40B4-BE49-F238E27FC236}">
                    <a16:creationId xmlns:a16="http://schemas.microsoft.com/office/drawing/2014/main" id="{47EF5D84-057E-C340-A70E-BC86963F56FF}"/>
                  </a:ext>
                </a:extLst>
              </p:cNvPr>
              <p:cNvSpPr/>
              <p:nvPr/>
            </p:nvSpPr>
            <p:spPr>
              <a:xfrm>
                <a:off x="5205116" y="1810960"/>
                <a:ext cx="354812" cy="532216"/>
              </a:xfrm>
              <a:custGeom>
                <a:avLst/>
                <a:gdLst>
                  <a:gd name="connsiteX0" fmla="*/ 295747 w 354811"/>
                  <a:gd name="connsiteY0" fmla="*/ 536356 h 532216"/>
                  <a:gd name="connsiteX1" fmla="*/ 16510 w 354811"/>
                  <a:gd name="connsiteY1" fmla="*/ 536356 h 532216"/>
                  <a:gd name="connsiteX2" fmla="*/ 130 w 354811"/>
                  <a:gd name="connsiteY2" fmla="*/ 518852 h 532216"/>
                  <a:gd name="connsiteX3" fmla="*/ 45013 w 354811"/>
                  <a:gd name="connsiteY3" fmla="*/ 17504 h 532216"/>
                  <a:gd name="connsiteX4" fmla="*/ 64528 w 354811"/>
                  <a:gd name="connsiteY4" fmla="*/ 0 h 532216"/>
                  <a:gd name="connsiteX5" fmla="*/ 343764 w 354811"/>
                  <a:gd name="connsiteY5" fmla="*/ 0 h 532216"/>
                  <a:gd name="connsiteX6" fmla="*/ 359258 w 354811"/>
                  <a:gd name="connsiteY6" fmla="*/ 17504 h 532216"/>
                  <a:gd name="connsiteX7" fmla="*/ 354172 w 354811"/>
                  <a:gd name="connsiteY7" fmla="*/ 74215 h 532216"/>
                  <a:gd name="connsiteX8" fmla="*/ 335545 w 354811"/>
                  <a:gd name="connsiteY8" fmla="*/ 91719 h 532216"/>
                  <a:gd name="connsiteX9" fmla="*/ 157075 w 354811"/>
                  <a:gd name="connsiteY9" fmla="*/ 91719 h 532216"/>
                  <a:gd name="connsiteX10" fmla="*/ 146016 w 354811"/>
                  <a:gd name="connsiteY10" fmla="*/ 100885 h 532216"/>
                  <a:gd name="connsiteX11" fmla="*/ 136318 w 354811"/>
                  <a:gd name="connsiteY11" fmla="*/ 209398 h 532216"/>
                  <a:gd name="connsiteX12" fmla="*/ 145720 w 354811"/>
                  <a:gd name="connsiteY12" fmla="*/ 218564 h 532216"/>
                  <a:gd name="connsiteX13" fmla="*/ 291725 w 354811"/>
                  <a:gd name="connsiteY13" fmla="*/ 218564 h 532216"/>
                  <a:gd name="connsiteX14" fmla="*/ 308106 w 354811"/>
                  <a:gd name="connsiteY14" fmla="*/ 236068 h 532216"/>
                  <a:gd name="connsiteX15" fmla="*/ 303020 w 354811"/>
                  <a:gd name="connsiteY15" fmla="*/ 292778 h 532216"/>
                  <a:gd name="connsiteX16" fmla="*/ 283565 w 354811"/>
                  <a:gd name="connsiteY16" fmla="*/ 310282 h 532216"/>
                  <a:gd name="connsiteX17" fmla="*/ 137501 w 354811"/>
                  <a:gd name="connsiteY17" fmla="*/ 310282 h 532216"/>
                  <a:gd name="connsiteX18" fmla="*/ 126442 w 354811"/>
                  <a:gd name="connsiteY18" fmla="*/ 319448 h 532216"/>
                  <a:gd name="connsiteX19" fmla="*/ 116035 w 354811"/>
                  <a:gd name="connsiteY19" fmla="*/ 435412 h 532216"/>
                  <a:gd name="connsiteX20" fmla="*/ 125437 w 354811"/>
                  <a:gd name="connsiteY20" fmla="*/ 444578 h 532216"/>
                  <a:gd name="connsiteX21" fmla="*/ 303907 w 354811"/>
                  <a:gd name="connsiteY21" fmla="*/ 444578 h 532216"/>
                  <a:gd name="connsiteX22" fmla="*/ 319401 w 354811"/>
                  <a:gd name="connsiteY22" fmla="*/ 462082 h 532216"/>
                  <a:gd name="connsiteX23" fmla="*/ 314315 w 354811"/>
                  <a:gd name="connsiteY23" fmla="*/ 518793 h 532216"/>
                  <a:gd name="connsiteX24" fmla="*/ 295747 w 354811"/>
                  <a:gd name="connsiteY24" fmla="*/ 536356 h 532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4811" h="532216">
                    <a:moveTo>
                      <a:pt x="295747" y="536356"/>
                    </a:moveTo>
                    <a:lnTo>
                      <a:pt x="16510" y="536356"/>
                    </a:lnTo>
                    <a:cubicBezTo>
                      <a:pt x="4565" y="536356"/>
                      <a:pt x="-935" y="530502"/>
                      <a:pt x="130" y="518852"/>
                    </a:cubicBezTo>
                    <a:lnTo>
                      <a:pt x="45013" y="17504"/>
                    </a:lnTo>
                    <a:cubicBezTo>
                      <a:pt x="46078" y="5854"/>
                      <a:pt x="52582" y="0"/>
                      <a:pt x="64528" y="0"/>
                    </a:cubicBezTo>
                    <a:lnTo>
                      <a:pt x="343764" y="0"/>
                    </a:lnTo>
                    <a:cubicBezTo>
                      <a:pt x="355118" y="0"/>
                      <a:pt x="360322" y="5854"/>
                      <a:pt x="359258" y="17504"/>
                    </a:cubicBezTo>
                    <a:lnTo>
                      <a:pt x="354172" y="74215"/>
                    </a:lnTo>
                    <a:cubicBezTo>
                      <a:pt x="353108" y="85864"/>
                      <a:pt x="346899" y="91719"/>
                      <a:pt x="335545" y="91719"/>
                    </a:cubicBezTo>
                    <a:lnTo>
                      <a:pt x="157075" y="91719"/>
                    </a:lnTo>
                    <a:cubicBezTo>
                      <a:pt x="150215" y="91719"/>
                      <a:pt x="146548" y="94794"/>
                      <a:pt x="146016" y="100885"/>
                    </a:cubicBezTo>
                    <a:lnTo>
                      <a:pt x="136318" y="209398"/>
                    </a:lnTo>
                    <a:cubicBezTo>
                      <a:pt x="135786" y="215489"/>
                      <a:pt x="138920" y="218564"/>
                      <a:pt x="145720" y="218564"/>
                    </a:cubicBezTo>
                    <a:lnTo>
                      <a:pt x="291725" y="218564"/>
                    </a:lnTo>
                    <a:cubicBezTo>
                      <a:pt x="303671" y="218564"/>
                      <a:pt x="309111" y="224418"/>
                      <a:pt x="308106" y="236068"/>
                    </a:cubicBezTo>
                    <a:lnTo>
                      <a:pt x="303020" y="292778"/>
                    </a:lnTo>
                    <a:cubicBezTo>
                      <a:pt x="301956" y="304428"/>
                      <a:pt x="295510" y="310282"/>
                      <a:pt x="283565" y="310282"/>
                    </a:cubicBezTo>
                    <a:lnTo>
                      <a:pt x="137501" y="310282"/>
                    </a:lnTo>
                    <a:cubicBezTo>
                      <a:pt x="130700" y="310282"/>
                      <a:pt x="126975" y="313357"/>
                      <a:pt x="126442" y="319448"/>
                    </a:cubicBezTo>
                    <a:lnTo>
                      <a:pt x="116035" y="435412"/>
                    </a:lnTo>
                    <a:cubicBezTo>
                      <a:pt x="115502" y="441503"/>
                      <a:pt x="118637" y="444578"/>
                      <a:pt x="125437" y="444578"/>
                    </a:cubicBezTo>
                    <a:lnTo>
                      <a:pt x="303907" y="444578"/>
                    </a:lnTo>
                    <a:cubicBezTo>
                      <a:pt x="315320" y="444578"/>
                      <a:pt x="320465" y="450433"/>
                      <a:pt x="319401" y="462082"/>
                    </a:cubicBezTo>
                    <a:lnTo>
                      <a:pt x="314315" y="518793"/>
                    </a:lnTo>
                    <a:cubicBezTo>
                      <a:pt x="313310" y="530561"/>
                      <a:pt x="307101" y="536356"/>
                      <a:pt x="295747" y="536356"/>
                    </a:cubicBezTo>
                  </a:path>
                </a:pathLst>
              </a:custGeom>
              <a:grpFill/>
              <a:ln w="5914" cap="flat">
                <a:noFill/>
                <a:prstDash val="solid"/>
                <a:miter/>
              </a:ln>
            </p:spPr>
            <p:txBody>
              <a:bodyPr rtlCol="0" anchor="ctr"/>
              <a:lstStyle/>
              <a:p>
                <a:endParaRPr lang="en-GB"/>
              </a:p>
            </p:txBody>
          </p:sp>
          <p:sp>
            <p:nvSpPr>
              <p:cNvPr id="58" name="Freeform: Shape 69">
                <a:extLst>
                  <a:ext uri="{FF2B5EF4-FFF2-40B4-BE49-F238E27FC236}">
                    <a16:creationId xmlns:a16="http://schemas.microsoft.com/office/drawing/2014/main" id="{0CA49C57-9801-6F44-AD26-4C92A1F1D104}"/>
                  </a:ext>
                </a:extLst>
              </p:cNvPr>
              <p:cNvSpPr/>
              <p:nvPr/>
            </p:nvSpPr>
            <p:spPr>
              <a:xfrm>
                <a:off x="5579270" y="1810960"/>
                <a:ext cx="396206" cy="532216"/>
              </a:xfrm>
              <a:custGeom>
                <a:avLst/>
                <a:gdLst>
                  <a:gd name="connsiteX0" fmla="*/ 222709 w 396206"/>
                  <a:gd name="connsiteY0" fmla="*/ 536356 h 532216"/>
                  <a:gd name="connsiteX1" fmla="*/ 129630 w 396206"/>
                  <a:gd name="connsiteY1" fmla="*/ 536356 h 532216"/>
                  <a:gd name="connsiteX2" fmla="*/ 28568 w 396206"/>
                  <a:gd name="connsiteY2" fmla="*/ 501289 h 532216"/>
                  <a:gd name="connsiteX3" fmla="*/ 893 w 396206"/>
                  <a:gd name="connsiteY3" fmla="*/ 400404 h 532216"/>
                  <a:gd name="connsiteX4" fmla="*/ 24606 w 396206"/>
                  <a:gd name="connsiteY4" fmla="*/ 135952 h 532216"/>
                  <a:gd name="connsiteX5" fmla="*/ 70377 w 396206"/>
                  <a:gd name="connsiteY5" fmla="*/ 35008 h 532216"/>
                  <a:gd name="connsiteX6" fmla="*/ 177707 w 396206"/>
                  <a:gd name="connsiteY6" fmla="*/ 0 h 532216"/>
                  <a:gd name="connsiteX7" fmla="*/ 270786 w 396206"/>
                  <a:gd name="connsiteY7" fmla="*/ 0 h 532216"/>
                  <a:gd name="connsiteX8" fmla="*/ 371316 w 396206"/>
                  <a:gd name="connsiteY8" fmla="*/ 35481 h 532216"/>
                  <a:gd name="connsiteX9" fmla="*/ 399464 w 396206"/>
                  <a:gd name="connsiteY9" fmla="*/ 136011 h 532216"/>
                  <a:gd name="connsiteX10" fmla="*/ 395916 w 396206"/>
                  <a:gd name="connsiteY10" fmla="*/ 175217 h 532216"/>
                  <a:gd name="connsiteX11" fmla="*/ 375515 w 396206"/>
                  <a:gd name="connsiteY11" fmla="*/ 193549 h 532216"/>
                  <a:gd name="connsiteX12" fmla="*/ 303843 w 396206"/>
                  <a:gd name="connsiteY12" fmla="*/ 193549 h 532216"/>
                  <a:gd name="connsiteX13" fmla="*/ 287521 w 396206"/>
                  <a:gd name="connsiteY13" fmla="*/ 175217 h 532216"/>
                  <a:gd name="connsiteX14" fmla="*/ 290596 w 396206"/>
                  <a:gd name="connsiteY14" fmla="*/ 141037 h 532216"/>
                  <a:gd name="connsiteX15" fmla="*/ 282436 w 396206"/>
                  <a:gd name="connsiteY15" fmla="*/ 103073 h 532216"/>
                  <a:gd name="connsiteX16" fmla="*/ 244589 w 396206"/>
                  <a:gd name="connsiteY16" fmla="*/ 91837 h 532216"/>
                  <a:gd name="connsiteX17" fmla="*/ 186518 w 396206"/>
                  <a:gd name="connsiteY17" fmla="*/ 91837 h 532216"/>
                  <a:gd name="connsiteX18" fmla="*/ 147489 w 396206"/>
                  <a:gd name="connsiteY18" fmla="*/ 103073 h 532216"/>
                  <a:gd name="connsiteX19" fmla="*/ 132587 w 396206"/>
                  <a:gd name="connsiteY19" fmla="*/ 141037 h 532216"/>
                  <a:gd name="connsiteX20" fmla="*/ 109820 w 396206"/>
                  <a:gd name="connsiteY20" fmla="*/ 395437 h 532216"/>
                  <a:gd name="connsiteX21" fmla="*/ 117921 w 396206"/>
                  <a:gd name="connsiteY21" fmla="*/ 433342 h 532216"/>
                  <a:gd name="connsiteX22" fmla="*/ 154940 w 396206"/>
                  <a:gd name="connsiteY22" fmla="*/ 444578 h 532216"/>
                  <a:gd name="connsiteX23" fmla="*/ 213011 w 396206"/>
                  <a:gd name="connsiteY23" fmla="*/ 444578 h 532216"/>
                  <a:gd name="connsiteX24" fmla="*/ 252868 w 396206"/>
                  <a:gd name="connsiteY24" fmla="*/ 433342 h 532216"/>
                  <a:gd name="connsiteX25" fmla="*/ 267770 w 396206"/>
                  <a:gd name="connsiteY25" fmla="*/ 395437 h 532216"/>
                  <a:gd name="connsiteX26" fmla="*/ 270845 w 396206"/>
                  <a:gd name="connsiteY26" fmla="*/ 361198 h 532216"/>
                  <a:gd name="connsiteX27" fmla="*/ 290419 w 396206"/>
                  <a:gd name="connsiteY27" fmla="*/ 342866 h 532216"/>
                  <a:gd name="connsiteX28" fmla="*/ 362150 w 396206"/>
                  <a:gd name="connsiteY28" fmla="*/ 342866 h 532216"/>
                  <a:gd name="connsiteX29" fmla="*/ 379299 w 396206"/>
                  <a:gd name="connsiteY29" fmla="*/ 361198 h 532216"/>
                  <a:gd name="connsiteX30" fmla="*/ 375810 w 396206"/>
                  <a:gd name="connsiteY30" fmla="*/ 400404 h 532216"/>
                  <a:gd name="connsiteX31" fmla="*/ 329685 w 396206"/>
                  <a:gd name="connsiteY31" fmla="*/ 500875 h 532216"/>
                  <a:gd name="connsiteX32" fmla="*/ 222709 w 396206"/>
                  <a:gd name="connsiteY32" fmla="*/ 536356 h 532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6206" h="532216">
                    <a:moveTo>
                      <a:pt x="222709" y="536356"/>
                    </a:moveTo>
                    <a:lnTo>
                      <a:pt x="129630" y="536356"/>
                    </a:lnTo>
                    <a:cubicBezTo>
                      <a:pt x="84628" y="536356"/>
                      <a:pt x="50980" y="524706"/>
                      <a:pt x="28568" y="501289"/>
                    </a:cubicBezTo>
                    <a:cubicBezTo>
                      <a:pt x="6156" y="477930"/>
                      <a:pt x="-3069" y="444282"/>
                      <a:pt x="893" y="400404"/>
                    </a:cubicBezTo>
                    <a:lnTo>
                      <a:pt x="24606" y="135952"/>
                    </a:lnTo>
                    <a:cubicBezTo>
                      <a:pt x="28568" y="92014"/>
                      <a:pt x="43766" y="58366"/>
                      <a:pt x="70377" y="35008"/>
                    </a:cubicBezTo>
                    <a:cubicBezTo>
                      <a:pt x="96928" y="11709"/>
                      <a:pt x="132705" y="0"/>
                      <a:pt x="177707" y="0"/>
                    </a:cubicBezTo>
                    <a:lnTo>
                      <a:pt x="270786" y="0"/>
                    </a:lnTo>
                    <a:cubicBezTo>
                      <a:pt x="315197" y="0"/>
                      <a:pt x="348726" y="11827"/>
                      <a:pt x="371316" y="35481"/>
                    </a:cubicBezTo>
                    <a:cubicBezTo>
                      <a:pt x="393965" y="59135"/>
                      <a:pt x="403367" y="92606"/>
                      <a:pt x="399464" y="136011"/>
                    </a:cubicBezTo>
                    <a:lnTo>
                      <a:pt x="395916" y="175217"/>
                    </a:lnTo>
                    <a:cubicBezTo>
                      <a:pt x="394852" y="187458"/>
                      <a:pt x="387992" y="193549"/>
                      <a:pt x="375515" y="193549"/>
                    </a:cubicBezTo>
                    <a:lnTo>
                      <a:pt x="303843" y="193549"/>
                    </a:lnTo>
                    <a:cubicBezTo>
                      <a:pt x="291897" y="193549"/>
                      <a:pt x="286457" y="187458"/>
                      <a:pt x="287521" y="175217"/>
                    </a:cubicBezTo>
                    <a:lnTo>
                      <a:pt x="290596" y="141037"/>
                    </a:lnTo>
                    <a:cubicBezTo>
                      <a:pt x="292193" y="123238"/>
                      <a:pt x="289473" y="110583"/>
                      <a:pt x="282436" y="103073"/>
                    </a:cubicBezTo>
                    <a:cubicBezTo>
                      <a:pt x="275458" y="95562"/>
                      <a:pt x="262803" y="91837"/>
                      <a:pt x="244589" y="91837"/>
                    </a:cubicBezTo>
                    <a:lnTo>
                      <a:pt x="186518" y="91837"/>
                    </a:lnTo>
                    <a:cubicBezTo>
                      <a:pt x="168896" y="91837"/>
                      <a:pt x="155886" y="95562"/>
                      <a:pt x="147489" y="103073"/>
                    </a:cubicBezTo>
                    <a:cubicBezTo>
                      <a:pt x="139151" y="110583"/>
                      <a:pt x="134184" y="123238"/>
                      <a:pt x="132587" y="141037"/>
                    </a:cubicBezTo>
                    <a:lnTo>
                      <a:pt x="109820" y="395437"/>
                    </a:lnTo>
                    <a:cubicBezTo>
                      <a:pt x="108223" y="413237"/>
                      <a:pt x="110944" y="425891"/>
                      <a:pt x="117921" y="433342"/>
                    </a:cubicBezTo>
                    <a:cubicBezTo>
                      <a:pt x="124959" y="440853"/>
                      <a:pt x="137259" y="444578"/>
                      <a:pt x="154940" y="444578"/>
                    </a:cubicBezTo>
                    <a:lnTo>
                      <a:pt x="213011" y="444578"/>
                    </a:lnTo>
                    <a:cubicBezTo>
                      <a:pt x="231165" y="444578"/>
                      <a:pt x="244471" y="440853"/>
                      <a:pt x="252868" y="433342"/>
                    </a:cubicBezTo>
                    <a:cubicBezTo>
                      <a:pt x="261206" y="425832"/>
                      <a:pt x="266174" y="413177"/>
                      <a:pt x="267770" y="395437"/>
                    </a:cubicBezTo>
                    <a:lnTo>
                      <a:pt x="270845" y="361198"/>
                    </a:lnTo>
                    <a:cubicBezTo>
                      <a:pt x="271910" y="348957"/>
                      <a:pt x="278474" y="342866"/>
                      <a:pt x="290419" y="342866"/>
                    </a:cubicBezTo>
                    <a:lnTo>
                      <a:pt x="362150" y="342866"/>
                    </a:lnTo>
                    <a:cubicBezTo>
                      <a:pt x="374687" y="342866"/>
                      <a:pt x="380364" y="349016"/>
                      <a:pt x="379299" y="361198"/>
                    </a:cubicBezTo>
                    <a:lnTo>
                      <a:pt x="375810" y="400404"/>
                    </a:lnTo>
                    <a:cubicBezTo>
                      <a:pt x="371907" y="443750"/>
                      <a:pt x="356532" y="477280"/>
                      <a:pt x="329685" y="500875"/>
                    </a:cubicBezTo>
                    <a:cubicBezTo>
                      <a:pt x="302778" y="524529"/>
                      <a:pt x="267120" y="536356"/>
                      <a:pt x="222709" y="536356"/>
                    </a:cubicBezTo>
                  </a:path>
                </a:pathLst>
              </a:custGeom>
              <a:grpFill/>
              <a:ln w="5914" cap="flat">
                <a:noFill/>
                <a:prstDash val="solid"/>
                <a:miter/>
              </a:ln>
            </p:spPr>
            <p:txBody>
              <a:bodyPr rtlCol="0" anchor="ctr"/>
              <a:lstStyle/>
              <a:p>
                <a:endParaRPr lang="en-GB"/>
              </a:p>
            </p:txBody>
          </p:sp>
          <p:sp>
            <p:nvSpPr>
              <p:cNvPr id="69" name="Freeform: Shape 70">
                <a:extLst>
                  <a:ext uri="{FF2B5EF4-FFF2-40B4-BE49-F238E27FC236}">
                    <a16:creationId xmlns:a16="http://schemas.microsoft.com/office/drawing/2014/main" id="{24065D5F-63B6-8443-9265-7DB8536B8336}"/>
                  </a:ext>
                </a:extLst>
              </p:cNvPr>
              <p:cNvSpPr/>
              <p:nvPr/>
            </p:nvSpPr>
            <p:spPr>
              <a:xfrm>
                <a:off x="6024908" y="1811019"/>
                <a:ext cx="360725" cy="532216"/>
              </a:xfrm>
              <a:custGeom>
                <a:avLst/>
                <a:gdLst>
                  <a:gd name="connsiteX0" fmla="*/ 173869 w 360725"/>
                  <a:gd name="connsiteY0" fmla="*/ 536297 h 532216"/>
                  <a:gd name="connsiteX1" fmla="*/ 102138 w 360725"/>
                  <a:gd name="connsiteY1" fmla="*/ 536297 h 532216"/>
                  <a:gd name="connsiteX2" fmla="*/ 84929 w 360725"/>
                  <a:gd name="connsiteY2" fmla="*/ 518793 h 532216"/>
                  <a:gd name="connsiteX3" fmla="*/ 122362 w 360725"/>
                  <a:gd name="connsiteY3" fmla="*/ 100885 h 532216"/>
                  <a:gd name="connsiteX4" fmla="*/ 113787 w 360725"/>
                  <a:gd name="connsiteY4" fmla="*/ 91719 h 532216"/>
                  <a:gd name="connsiteX5" fmla="*/ 16510 w 360725"/>
                  <a:gd name="connsiteY5" fmla="*/ 91719 h 532216"/>
                  <a:gd name="connsiteX6" fmla="*/ 130 w 360725"/>
                  <a:gd name="connsiteY6" fmla="*/ 74215 h 532216"/>
                  <a:gd name="connsiteX7" fmla="*/ 5215 w 360725"/>
                  <a:gd name="connsiteY7" fmla="*/ 17504 h 532216"/>
                  <a:gd name="connsiteX8" fmla="*/ 24730 w 360725"/>
                  <a:gd name="connsiteY8" fmla="*/ 0 h 532216"/>
                  <a:gd name="connsiteX9" fmla="*/ 347372 w 360725"/>
                  <a:gd name="connsiteY9" fmla="*/ 0 h 532216"/>
                  <a:gd name="connsiteX10" fmla="*/ 363693 w 360725"/>
                  <a:gd name="connsiteY10" fmla="*/ 17504 h 532216"/>
                  <a:gd name="connsiteX11" fmla="*/ 358607 w 360725"/>
                  <a:gd name="connsiteY11" fmla="*/ 74215 h 532216"/>
                  <a:gd name="connsiteX12" fmla="*/ 339093 w 360725"/>
                  <a:gd name="connsiteY12" fmla="*/ 91719 h 532216"/>
                  <a:gd name="connsiteX13" fmla="*/ 241815 w 360725"/>
                  <a:gd name="connsiteY13" fmla="*/ 91719 h 532216"/>
                  <a:gd name="connsiteX14" fmla="*/ 230757 w 360725"/>
                  <a:gd name="connsiteY14" fmla="*/ 100885 h 532216"/>
                  <a:gd name="connsiteX15" fmla="*/ 193324 w 360725"/>
                  <a:gd name="connsiteY15" fmla="*/ 518793 h 532216"/>
                  <a:gd name="connsiteX16" fmla="*/ 173869 w 360725"/>
                  <a:gd name="connsiteY16" fmla="*/ 536297 h 532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0725" h="532216">
                    <a:moveTo>
                      <a:pt x="173869" y="536297"/>
                    </a:moveTo>
                    <a:lnTo>
                      <a:pt x="102138" y="536297"/>
                    </a:lnTo>
                    <a:cubicBezTo>
                      <a:pt x="89601" y="536297"/>
                      <a:pt x="83865" y="530442"/>
                      <a:pt x="84929" y="518793"/>
                    </a:cubicBezTo>
                    <a:lnTo>
                      <a:pt x="122362" y="100885"/>
                    </a:lnTo>
                    <a:cubicBezTo>
                      <a:pt x="122894" y="94794"/>
                      <a:pt x="120056" y="91719"/>
                      <a:pt x="113787" y="91719"/>
                    </a:cubicBezTo>
                    <a:lnTo>
                      <a:pt x="16510" y="91719"/>
                    </a:lnTo>
                    <a:cubicBezTo>
                      <a:pt x="4565" y="91719"/>
                      <a:pt x="-935" y="85864"/>
                      <a:pt x="130" y="74215"/>
                    </a:cubicBezTo>
                    <a:lnTo>
                      <a:pt x="5215" y="17504"/>
                    </a:lnTo>
                    <a:cubicBezTo>
                      <a:pt x="6280" y="5795"/>
                      <a:pt x="12784" y="0"/>
                      <a:pt x="24730" y="0"/>
                    </a:cubicBezTo>
                    <a:lnTo>
                      <a:pt x="347372" y="0"/>
                    </a:lnTo>
                    <a:cubicBezTo>
                      <a:pt x="359317" y="0"/>
                      <a:pt x="364758" y="5854"/>
                      <a:pt x="363693" y="17504"/>
                    </a:cubicBezTo>
                    <a:lnTo>
                      <a:pt x="358607" y="74215"/>
                    </a:lnTo>
                    <a:cubicBezTo>
                      <a:pt x="357543" y="85864"/>
                      <a:pt x="351097" y="91719"/>
                      <a:pt x="339093" y="91719"/>
                    </a:cubicBezTo>
                    <a:lnTo>
                      <a:pt x="241815" y="91719"/>
                    </a:lnTo>
                    <a:cubicBezTo>
                      <a:pt x="235015" y="91719"/>
                      <a:pt x="231289" y="94794"/>
                      <a:pt x="230757" y="100885"/>
                    </a:cubicBezTo>
                    <a:lnTo>
                      <a:pt x="193324" y="518793"/>
                    </a:lnTo>
                    <a:cubicBezTo>
                      <a:pt x="192319" y="530502"/>
                      <a:pt x="185814" y="536297"/>
                      <a:pt x="173869" y="536297"/>
                    </a:cubicBezTo>
                  </a:path>
                </a:pathLst>
              </a:custGeom>
              <a:grpFill/>
              <a:ln w="5914" cap="flat">
                <a:noFill/>
                <a:prstDash val="solid"/>
                <a:miter/>
              </a:ln>
            </p:spPr>
            <p:txBody>
              <a:bodyPr rtlCol="0" anchor="ctr"/>
              <a:lstStyle/>
              <a:p>
                <a:endParaRPr lang="en-GB"/>
              </a:p>
            </p:txBody>
          </p:sp>
          <p:sp>
            <p:nvSpPr>
              <p:cNvPr id="71" name="Freeform: Shape 71">
                <a:extLst>
                  <a:ext uri="{FF2B5EF4-FFF2-40B4-BE49-F238E27FC236}">
                    <a16:creationId xmlns:a16="http://schemas.microsoft.com/office/drawing/2014/main" id="{2AB2013A-DF39-5E40-8FA5-09E5CBB2B4B8}"/>
                  </a:ext>
                </a:extLst>
              </p:cNvPr>
              <p:cNvSpPr/>
              <p:nvPr/>
            </p:nvSpPr>
            <p:spPr>
              <a:xfrm>
                <a:off x="6399174" y="1810960"/>
                <a:ext cx="147838" cy="532216"/>
              </a:xfrm>
              <a:custGeom>
                <a:avLst/>
                <a:gdLst>
                  <a:gd name="connsiteX0" fmla="*/ 153173 w 147838"/>
                  <a:gd name="connsiteY0" fmla="*/ 17504 h 532216"/>
                  <a:gd name="connsiteX1" fmla="*/ 108348 w 147838"/>
                  <a:gd name="connsiteY1" fmla="*/ 518793 h 532216"/>
                  <a:gd name="connsiteX2" fmla="*/ 88893 w 147838"/>
                  <a:gd name="connsiteY2" fmla="*/ 536297 h 532216"/>
                  <a:gd name="connsiteX3" fmla="*/ 16452 w 147838"/>
                  <a:gd name="connsiteY3" fmla="*/ 536297 h 532216"/>
                  <a:gd name="connsiteX4" fmla="*/ 131 w 147838"/>
                  <a:gd name="connsiteY4" fmla="*/ 518793 h 532216"/>
                  <a:gd name="connsiteX5" fmla="*/ 44955 w 147838"/>
                  <a:gd name="connsiteY5" fmla="*/ 17504 h 532216"/>
                  <a:gd name="connsiteX6" fmla="*/ 64411 w 147838"/>
                  <a:gd name="connsiteY6" fmla="*/ 0 h 532216"/>
                  <a:gd name="connsiteX7" fmla="*/ 136851 w 147838"/>
                  <a:gd name="connsiteY7" fmla="*/ 0 h 532216"/>
                  <a:gd name="connsiteX8" fmla="*/ 153173 w 147838"/>
                  <a:gd name="connsiteY8" fmla="*/ 17504 h 532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838" h="532216">
                    <a:moveTo>
                      <a:pt x="153173" y="17504"/>
                    </a:moveTo>
                    <a:lnTo>
                      <a:pt x="108348" y="518793"/>
                    </a:lnTo>
                    <a:cubicBezTo>
                      <a:pt x="107343" y="530502"/>
                      <a:pt x="100838" y="536297"/>
                      <a:pt x="88893" y="536297"/>
                    </a:cubicBezTo>
                    <a:lnTo>
                      <a:pt x="16452" y="536297"/>
                    </a:lnTo>
                    <a:cubicBezTo>
                      <a:pt x="4507" y="536297"/>
                      <a:pt x="-934" y="530442"/>
                      <a:pt x="131" y="518793"/>
                    </a:cubicBezTo>
                    <a:lnTo>
                      <a:pt x="44955" y="17504"/>
                    </a:lnTo>
                    <a:cubicBezTo>
                      <a:pt x="46020" y="5854"/>
                      <a:pt x="52465" y="0"/>
                      <a:pt x="64411" y="0"/>
                    </a:cubicBezTo>
                    <a:lnTo>
                      <a:pt x="136851" y="0"/>
                    </a:lnTo>
                    <a:cubicBezTo>
                      <a:pt x="148738" y="0"/>
                      <a:pt x="154237" y="5854"/>
                      <a:pt x="153173" y="17504"/>
                    </a:cubicBezTo>
                  </a:path>
                </a:pathLst>
              </a:custGeom>
              <a:grpFill/>
              <a:ln w="5914" cap="flat">
                <a:noFill/>
                <a:prstDash val="solid"/>
                <a:miter/>
              </a:ln>
            </p:spPr>
            <p:txBody>
              <a:bodyPr rtlCol="0" anchor="ctr"/>
              <a:lstStyle/>
              <a:p>
                <a:endParaRPr lang="en-GB"/>
              </a:p>
            </p:txBody>
          </p:sp>
          <p:sp>
            <p:nvSpPr>
              <p:cNvPr id="74" name="Freeform: Shape 72">
                <a:extLst>
                  <a:ext uri="{FF2B5EF4-FFF2-40B4-BE49-F238E27FC236}">
                    <a16:creationId xmlns:a16="http://schemas.microsoft.com/office/drawing/2014/main" id="{7199D2FD-E77C-1D47-9E27-A0C0C0C8129F}"/>
                  </a:ext>
                </a:extLst>
              </p:cNvPr>
              <p:cNvSpPr/>
              <p:nvPr/>
            </p:nvSpPr>
            <p:spPr>
              <a:xfrm>
                <a:off x="7024359" y="1810960"/>
                <a:ext cx="402120" cy="532216"/>
              </a:xfrm>
              <a:custGeom>
                <a:avLst/>
                <a:gdLst>
                  <a:gd name="connsiteX0" fmla="*/ 154822 w 402119"/>
                  <a:gd name="connsiteY0" fmla="*/ 444578 h 532216"/>
                  <a:gd name="connsiteX1" fmla="*/ 215436 w 402119"/>
                  <a:gd name="connsiteY1" fmla="*/ 444578 h 532216"/>
                  <a:gd name="connsiteX2" fmla="*/ 255293 w 402119"/>
                  <a:gd name="connsiteY2" fmla="*/ 433342 h 532216"/>
                  <a:gd name="connsiteX3" fmla="*/ 270195 w 402119"/>
                  <a:gd name="connsiteY3" fmla="*/ 395378 h 532216"/>
                  <a:gd name="connsiteX4" fmla="*/ 292962 w 402119"/>
                  <a:gd name="connsiteY4" fmla="*/ 140978 h 532216"/>
                  <a:gd name="connsiteX5" fmla="*/ 284801 w 402119"/>
                  <a:gd name="connsiteY5" fmla="*/ 103013 h 532216"/>
                  <a:gd name="connsiteX6" fmla="*/ 246955 w 402119"/>
                  <a:gd name="connsiteY6" fmla="*/ 91778 h 532216"/>
                  <a:gd name="connsiteX7" fmla="*/ 186341 w 402119"/>
                  <a:gd name="connsiteY7" fmla="*/ 91778 h 532216"/>
                  <a:gd name="connsiteX8" fmla="*/ 146898 w 402119"/>
                  <a:gd name="connsiteY8" fmla="*/ 103013 h 532216"/>
                  <a:gd name="connsiteX9" fmla="*/ 132410 w 402119"/>
                  <a:gd name="connsiteY9" fmla="*/ 140978 h 532216"/>
                  <a:gd name="connsiteX10" fmla="*/ 109583 w 402119"/>
                  <a:gd name="connsiteY10" fmla="*/ 395378 h 532216"/>
                  <a:gd name="connsiteX11" fmla="*/ 117271 w 402119"/>
                  <a:gd name="connsiteY11" fmla="*/ 433342 h 532216"/>
                  <a:gd name="connsiteX12" fmla="*/ 154822 w 402119"/>
                  <a:gd name="connsiteY12" fmla="*/ 444578 h 532216"/>
                  <a:gd name="connsiteX13" fmla="*/ 225193 w 402119"/>
                  <a:gd name="connsiteY13" fmla="*/ 536356 h 532216"/>
                  <a:gd name="connsiteX14" fmla="*/ 129571 w 402119"/>
                  <a:gd name="connsiteY14" fmla="*/ 536356 h 532216"/>
                  <a:gd name="connsiteX15" fmla="*/ 28568 w 402119"/>
                  <a:gd name="connsiteY15" fmla="*/ 501348 h 532216"/>
                  <a:gd name="connsiteX16" fmla="*/ 893 w 402119"/>
                  <a:gd name="connsiteY16" fmla="*/ 400404 h 532216"/>
                  <a:gd name="connsiteX17" fmla="*/ 24547 w 402119"/>
                  <a:gd name="connsiteY17" fmla="*/ 135952 h 532216"/>
                  <a:gd name="connsiteX18" fmla="*/ 70258 w 402119"/>
                  <a:gd name="connsiteY18" fmla="*/ 35008 h 532216"/>
                  <a:gd name="connsiteX19" fmla="*/ 177589 w 402119"/>
                  <a:gd name="connsiteY19" fmla="*/ 0 h 532216"/>
                  <a:gd name="connsiteX20" fmla="*/ 273211 w 402119"/>
                  <a:gd name="connsiteY20" fmla="*/ 0 h 532216"/>
                  <a:gd name="connsiteX21" fmla="*/ 374214 w 402119"/>
                  <a:gd name="connsiteY21" fmla="*/ 35067 h 532216"/>
                  <a:gd name="connsiteX22" fmla="*/ 401889 w 402119"/>
                  <a:gd name="connsiteY22" fmla="*/ 136011 h 532216"/>
                  <a:gd name="connsiteX23" fmla="*/ 378235 w 402119"/>
                  <a:gd name="connsiteY23" fmla="*/ 400463 h 532216"/>
                  <a:gd name="connsiteX24" fmla="*/ 332464 w 402119"/>
                  <a:gd name="connsiteY24" fmla="*/ 501407 h 532216"/>
                  <a:gd name="connsiteX25" fmla="*/ 225193 w 402119"/>
                  <a:gd name="connsiteY25" fmla="*/ 536356 h 532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02119" h="532216">
                    <a:moveTo>
                      <a:pt x="154822" y="444578"/>
                    </a:moveTo>
                    <a:lnTo>
                      <a:pt x="215436" y="444578"/>
                    </a:lnTo>
                    <a:cubicBezTo>
                      <a:pt x="233590" y="444578"/>
                      <a:pt x="246895" y="440853"/>
                      <a:pt x="255293" y="433342"/>
                    </a:cubicBezTo>
                    <a:cubicBezTo>
                      <a:pt x="263631" y="425832"/>
                      <a:pt x="268657" y="413177"/>
                      <a:pt x="270195" y="395378"/>
                    </a:cubicBezTo>
                    <a:lnTo>
                      <a:pt x="292962" y="140978"/>
                    </a:lnTo>
                    <a:cubicBezTo>
                      <a:pt x="294558" y="123179"/>
                      <a:pt x="291838" y="110524"/>
                      <a:pt x="284801" y="103013"/>
                    </a:cubicBezTo>
                    <a:cubicBezTo>
                      <a:pt x="277823" y="95503"/>
                      <a:pt x="265168" y="91778"/>
                      <a:pt x="246955" y="91778"/>
                    </a:cubicBezTo>
                    <a:lnTo>
                      <a:pt x="186341" y="91778"/>
                    </a:lnTo>
                    <a:cubicBezTo>
                      <a:pt x="168127" y="91778"/>
                      <a:pt x="154999" y="95562"/>
                      <a:pt x="146898" y="103013"/>
                    </a:cubicBezTo>
                    <a:cubicBezTo>
                      <a:pt x="138796" y="110524"/>
                      <a:pt x="134006" y="123179"/>
                      <a:pt x="132410" y="140978"/>
                    </a:cubicBezTo>
                    <a:lnTo>
                      <a:pt x="109583" y="395378"/>
                    </a:lnTo>
                    <a:cubicBezTo>
                      <a:pt x="107987" y="413177"/>
                      <a:pt x="110529" y="425832"/>
                      <a:pt x="117271" y="433342"/>
                    </a:cubicBezTo>
                    <a:cubicBezTo>
                      <a:pt x="124131" y="440853"/>
                      <a:pt x="136608" y="444578"/>
                      <a:pt x="154822" y="444578"/>
                    </a:cubicBezTo>
                    <a:moveTo>
                      <a:pt x="225193" y="536356"/>
                    </a:moveTo>
                    <a:lnTo>
                      <a:pt x="129571" y="536356"/>
                    </a:lnTo>
                    <a:cubicBezTo>
                      <a:pt x="84628" y="536356"/>
                      <a:pt x="50921" y="524706"/>
                      <a:pt x="28568" y="501348"/>
                    </a:cubicBezTo>
                    <a:cubicBezTo>
                      <a:pt x="6156" y="477990"/>
                      <a:pt x="-3069" y="444342"/>
                      <a:pt x="893" y="400404"/>
                    </a:cubicBezTo>
                    <a:lnTo>
                      <a:pt x="24547" y="135952"/>
                    </a:lnTo>
                    <a:cubicBezTo>
                      <a:pt x="28509" y="92014"/>
                      <a:pt x="43707" y="58366"/>
                      <a:pt x="70258" y="35008"/>
                    </a:cubicBezTo>
                    <a:cubicBezTo>
                      <a:pt x="96810" y="11709"/>
                      <a:pt x="132587" y="0"/>
                      <a:pt x="177589" y="0"/>
                    </a:cubicBezTo>
                    <a:lnTo>
                      <a:pt x="273211" y="0"/>
                    </a:lnTo>
                    <a:cubicBezTo>
                      <a:pt x="318153" y="0"/>
                      <a:pt x="351860" y="11709"/>
                      <a:pt x="374214" y="35067"/>
                    </a:cubicBezTo>
                    <a:cubicBezTo>
                      <a:pt x="396626" y="58426"/>
                      <a:pt x="405851" y="92073"/>
                      <a:pt x="401889" y="136011"/>
                    </a:cubicBezTo>
                    <a:lnTo>
                      <a:pt x="378235" y="400463"/>
                    </a:lnTo>
                    <a:cubicBezTo>
                      <a:pt x="374273" y="444401"/>
                      <a:pt x="359016" y="478049"/>
                      <a:pt x="332464" y="501407"/>
                    </a:cubicBezTo>
                    <a:cubicBezTo>
                      <a:pt x="305912" y="524706"/>
                      <a:pt x="270136" y="536356"/>
                      <a:pt x="225193" y="536356"/>
                    </a:cubicBezTo>
                  </a:path>
                </a:pathLst>
              </a:custGeom>
              <a:grpFill/>
              <a:ln w="5914" cap="flat">
                <a:noFill/>
                <a:prstDash val="solid"/>
                <a:miter/>
              </a:ln>
            </p:spPr>
            <p:txBody>
              <a:bodyPr rtlCol="0" anchor="ctr"/>
              <a:lstStyle/>
              <a:p>
                <a:endParaRPr lang="en-GB"/>
              </a:p>
            </p:txBody>
          </p:sp>
          <p:sp>
            <p:nvSpPr>
              <p:cNvPr id="75" name="Freeform: Shape 73">
                <a:extLst>
                  <a:ext uri="{FF2B5EF4-FFF2-40B4-BE49-F238E27FC236}">
                    <a16:creationId xmlns:a16="http://schemas.microsoft.com/office/drawing/2014/main" id="{D82AAFC8-C3AA-BE47-883E-E17196F17640}"/>
                  </a:ext>
                </a:extLst>
              </p:cNvPr>
              <p:cNvSpPr/>
              <p:nvPr/>
            </p:nvSpPr>
            <p:spPr>
              <a:xfrm>
                <a:off x="6585161" y="1810960"/>
                <a:ext cx="396206" cy="532216"/>
              </a:xfrm>
              <a:custGeom>
                <a:avLst/>
                <a:gdLst>
                  <a:gd name="connsiteX0" fmla="*/ 301536 w 396206"/>
                  <a:gd name="connsiteY0" fmla="*/ 179357 h 532216"/>
                  <a:gd name="connsiteX1" fmla="*/ 374095 w 396206"/>
                  <a:gd name="connsiteY1" fmla="*/ 179357 h 532216"/>
                  <a:gd name="connsiteX2" fmla="*/ 393669 w 396206"/>
                  <a:gd name="connsiteY2" fmla="*/ 161025 h 532216"/>
                  <a:gd name="connsiteX3" fmla="*/ 395916 w 396206"/>
                  <a:gd name="connsiteY3" fmla="*/ 136011 h 532216"/>
                  <a:gd name="connsiteX4" fmla="*/ 368241 w 396206"/>
                  <a:gd name="connsiteY4" fmla="*/ 35481 h 532216"/>
                  <a:gd name="connsiteX5" fmla="*/ 268125 w 396206"/>
                  <a:gd name="connsiteY5" fmla="*/ 0 h 532216"/>
                  <a:gd name="connsiteX6" fmla="*/ 177648 w 396206"/>
                  <a:gd name="connsiteY6" fmla="*/ 0 h 532216"/>
                  <a:gd name="connsiteX7" fmla="*/ 70317 w 396206"/>
                  <a:gd name="connsiteY7" fmla="*/ 35008 h 532216"/>
                  <a:gd name="connsiteX8" fmla="*/ 24547 w 396206"/>
                  <a:gd name="connsiteY8" fmla="*/ 135952 h 532216"/>
                  <a:gd name="connsiteX9" fmla="*/ 893 w 396206"/>
                  <a:gd name="connsiteY9" fmla="*/ 400345 h 532216"/>
                  <a:gd name="connsiteX10" fmla="*/ 28568 w 396206"/>
                  <a:gd name="connsiteY10" fmla="*/ 501289 h 532216"/>
                  <a:gd name="connsiteX11" fmla="*/ 129571 w 396206"/>
                  <a:gd name="connsiteY11" fmla="*/ 536297 h 532216"/>
                  <a:gd name="connsiteX12" fmla="*/ 220107 w 396206"/>
                  <a:gd name="connsiteY12" fmla="*/ 536297 h 532216"/>
                  <a:gd name="connsiteX13" fmla="*/ 326610 w 396206"/>
                  <a:gd name="connsiteY13" fmla="*/ 500816 h 532216"/>
                  <a:gd name="connsiteX14" fmla="*/ 372321 w 396206"/>
                  <a:gd name="connsiteY14" fmla="*/ 400286 h 532216"/>
                  <a:gd name="connsiteX15" fmla="*/ 384799 w 396206"/>
                  <a:gd name="connsiteY15" fmla="*/ 261023 h 532216"/>
                  <a:gd name="connsiteX16" fmla="*/ 366881 w 396206"/>
                  <a:gd name="connsiteY16" fmla="*/ 241804 h 532216"/>
                  <a:gd name="connsiteX17" fmla="*/ 217446 w 396206"/>
                  <a:gd name="connsiteY17" fmla="*/ 241804 h 532216"/>
                  <a:gd name="connsiteX18" fmla="*/ 197813 w 396206"/>
                  <a:gd name="connsiteY18" fmla="*/ 241804 h 532216"/>
                  <a:gd name="connsiteX19" fmla="*/ 180723 w 396206"/>
                  <a:gd name="connsiteY19" fmla="*/ 267054 h 532216"/>
                  <a:gd name="connsiteX20" fmla="*/ 202781 w 396206"/>
                  <a:gd name="connsiteY20" fmla="*/ 310401 h 532216"/>
                  <a:gd name="connsiteX21" fmla="*/ 242046 w 396206"/>
                  <a:gd name="connsiteY21" fmla="*/ 333522 h 532216"/>
                  <a:gd name="connsiteX22" fmla="*/ 260496 w 396206"/>
                  <a:gd name="connsiteY22" fmla="*/ 333522 h 532216"/>
                  <a:gd name="connsiteX23" fmla="*/ 269071 w 396206"/>
                  <a:gd name="connsiteY23" fmla="*/ 342688 h 532216"/>
                  <a:gd name="connsiteX24" fmla="*/ 264340 w 396206"/>
                  <a:gd name="connsiteY24" fmla="*/ 395259 h 532216"/>
                  <a:gd name="connsiteX25" fmla="*/ 249852 w 396206"/>
                  <a:gd name="connsiteY25" fmla="*/ 433224 h 532216"/>
                  <a:gd name="connsiteX26" fmla="*/ 210409 w 396206"/>
                  <a:gd name="connsiteY26" fmla="*/ 444460 h 532216"/>
                  <a:gd name="connsiteX27" fmla="*/ 154881 w 396206"/>
                  <a:gd name="connsiteY27" fmla="*/ 444460 h 532216"/>
                  <a:gd name="connsiteX28" fmla="*/ 117921 w 396206"/>
                  <a:gd name="connsiteY28" fmla="*/ 433224 h 532216"/>
                  <a:gd name="connsiteX29" fmla="*/ 109820 w 396206"/>
                  <a:gd name="connsiteY29" fmla="*/ 395259 h 532216"/>
                  <a:gd name="connsiteX30" fmla="*/ 132587 w 396206"/>
                  <a:gd name="connsiteY30" fmla="*/ 140860 h 532216"/>
                  <a:gd name="connsiteX31" fmla="*/ 147489 w 396206"/>
                  <a:gd name="connsiteY31" fmla="*/ 102895 h 532216"/>
                  <a:gd name="connsiteX32" fmla="*/ 186518 w 396206"/>
                  <a:gd name="connsiteY32" fmla="*/ 91600 h 532216"/>
                  <a:gd name="connsiteX33" fmla="*/ 242046 w 396206"/>
                  <a:gd name="connsiteY33" fmla="*/ 91600 h 532216"/>
                  <a:gd name="connsiteX34" fmla="*/ 279420 w 396206"/>
                  <a:gd name="connsiteY34" fmla="*/ 102895 h 532216"/>
                  <a:gd name="connsiteX35" fmla="*/ 287107 w 396206"/>
                  <a:gd name="connsiteY35" fmla="*/ 140860 h 532216"/>
                  <a:gd name="connsiteX36" fmla="*/ 285333 w 396206"/>
                  <a:gd name="connsiteY36" fmla="*/ 160848 h 532216"/>
                  <a:gd name="connsiteX37" fmla="*/ 301536 w 396206"/>
                  <a:gd name="connsiteY37" fmla="*/ 179357 h 532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96206" h="532216">
                    <a:moveTo>
                      <a:pt x="301536" y="179357"/>
                    </a:moveTo>
                    <a:lnTo>
                      <a:pt x="374095" y="179357"/>
                    </a:lnTo>
                    <a:cubicBezTo>
                      <a:pt x="386041" y="179357"/>
                      <a:pt x="392605" y="173266"/>
                      <a:pt x="393669" y="161025"/>
                    </a:cubicBezTo>
                    <a:lnTo>
                      <a:pt x="395916" y="136011"/>
                    </a:lnTo>
                    <a:cubicBezTo>
                      <a:pt x="399819" y="92606"/>
                      <a:pt x="390535" y="59135"/>
                      <a:pt x="368241" y="35481"/>
                    </a:cubicBezTo>
                    <a:cubicBezTo>
                      <a:pt x="345829" y="11827"/>
                      <a:pt x="312476" y="0"/>
                      <a:pt x="268125" y="0"/>
                    </a:cubicBezTo>
                    <a:lnTo>
                      <a:pt x="177648" y="0"/>
                    </a:lnTo>
                    <a:cubicBezTo>
                      <a:pt x="132646" y="0"/>
                      <a:pt x="96928" y="11709"/>
                      <a:pt x="70317" y="35008"/>
                    </a:cubicBezTo>
                    <a:cubicBezTo>
                      <a:pt x="43766" y="58366"/>
                      <a:pt x="28509" y="92014"/>
                      <a:pt x="24547" y="135952"/>
                    </a:cubicBezTo>
                    <a:lnTo>
                      <a:pt x="893" y="400345"/>
                    </a:lnTo>
                    <a:cubicBezTo>
                      <a:pt x="-3069" y="444282"/>
                      <a:pt x="6156" y="477930"/>
                      <a:pt x="28568" y="501289"/>
                    </a:cubicBezTo>
                    <a:cubicBezTo>
                      <a:pt x="50980" y="524647"/>
                      <a:pt x="84628" y="536297"/>
                      <a:pt x="129571" y="536297"/>
                    </a:cubicBezTo>
                    <a:lnTo>
                      <a:pt x="220107" y="536297"/>
                    </a:lnTo>
                    <a:cubicBezTo>
                      <a:pt x="264459" y="536297"/>
                      <a:pt x="299999" y="524470"/>
                      <a:pt x="326610" y="500816"/>
                    </a:cubicBezTo>
                    <a:cubicBezTo>
                      <a:pt x="353221" y="477221"/>
                      <a:pt x="368418" y="443691"/>
                      <a:pt x="372321" y="400286"/>
                    </a:cubicBezTo>
                    <a:lnTo>
                      <a:pt x="384799" y="261023"/>
                    </a:lnTo>
                    <a:cubicBezTo>
                      <a:pt x="385982" y="248249"/>
                      <a:pt x="380009" y="241804"/>
                      <a:pt x="366881" y="241804"/>
                    </a:cubicBezTo>
                    <a:lnTo>
                      <a:pt x="217446" y="241804"/>
                    </a:lnTo>
                    <a:lnTo>
                      <a:pt x="197813" y="241804"/>
                    </a:lnTo>
                    <a:cubicBezTo>
                      <a:pt x="184567" y="241804"/>
                      <a:pt x="175046" y="255878"/>
                      <a:pt x="180723" y="267054"/>
                    </a:cubicBezTo>
                    <a:lnTo>
                      <a:pt x="202781" y="310401"/>
                    </a:lnTo>
                    <a:cubicBezTo>
                      <a:pt x="210054" y="324770"/>
                      <a:pt x="225015" y="333522"/>
                      <a:pt x="242046" y="333522"/>
                    </a:cubicBezTo>
                    <a:lnTo>
                      <a:pt x="260496" y="333522"/>
                    </a:lnTo>
                    <a:cubicBezTo>
                      <a:pt x="266765" y="333522"/>
                      <a:pt x="269603" y="336597"/>
                      <a:pt x="269071" y="342688"/>
                    </a:cubicBezTo>
                    <a:lnTo>
                      <a:pt x="264340" y="395259"/>
                    </a:lnTo>
                    <a:cubicBezTo>
                      <a:pt x="262744" y="413059"/>
                      <a:pt x="257895" y="425714"/>
                      <a:pt x="249852" y="433224"/>
                    </a:cubicBezTo>
                    <a:cubicBezTo>
                      <a:pt x="241751" y="440734"/>
                      <a:pt x="228623" y="444460"/>
                      <a:pt x="210409" y="444460"/>
                    </a:cubicBezTo>
                    <a:lnTo>
                      <a:pt x="154881" y="444460"/>
                    </a:lnTo>
                    <a:cubicBezTo>
                      <a:pt x="137259" y="444460"/>
                      <a:pt x="124899" y="440734"/>
                      <a:pt x="117921" y="433224"/>
                    </a:cubicBezTo>
                    <a:cubicBezTo>
                      <a:pt x="110944" y="425714"/>
                      <a:pt x="108223" y="413059"/>
                      <a:pt x="109820" y="395259"/>
                    </a:cubicBezTo>
                    <a:lnTo>
                      <a:pt x="132587" y="140860"/>
                    </a:lnTo>
                    <a:cubicBezTo>
                      <a:pt x="134184" y="123060"/>
                      <a:pt x="139151" y="110405"/>
                      <a:pt x="147489" y="102895"/>
                    </a:cubicBezTo>
                    <a:cubicBezTo>
                      <a:pt x="155827" y="95385"/>
                      <a:pt x="168837" y="91600"/>
                      <a:pt x="186518" y="91600"/>
                    </a:cubicBezTo>
                    <a:lnTo>
                      <a:pt x="242046" y="91600"/>
                    </a:lnTo>
                    <a:cubicBezTo>
                      <a:pt x="260201" y="91600"/>
                      <a:pt x="272738" y="95385"/>
                      <a:pt x="279420" y="102895"/>
                    </a:cubicBezTo>
                    <a:cubicBezTo>
                      <a:pt x="286161" y="110405"/>
                      <a:pt x="288704" y="123060"/>
                      <a:pt x="287107" y="140860"/>
                    </a:cubicBezTo>
                    <a:lnTo>
                      <a:pt x="285333" y="160848"/>
                    </a:lnTo>
                    <a:cubicBezTo>
                      <a:pt x="284151" y="173266"/>
                      <a:pt x="289591" y="179357"/>
                      <a:pt x="301536" y="179357"/>
                    </a:cubicBezTo>
                  </a:path>
                </a:pathLst>
              </a:custGeom>
              <a:grpFill/>
              <a:ln w="5914" cap="flat">
                <a:noFill/>
                <a:prstDash val="solid"/>
                <a:miter/>
              </a:ln>
            </p:spPr>
            <p:txBody>
              <a:bodyPr rtlCol="0" anchor="ctr"/>
              <a:lstStyle/>
              <a:p>
                <a:endParaRPr lang="en-GB"/>
              </a:p>
            </p:txBody>
          </p:sp>
        </p:grpSp>
      </p:grpSp>
    </p:spTree>
    <p:custDataLst>
      <p:tags r:id="rId1"/>
    </p:custDataLst>
    <p:extLst>
      <p:ext uri="{BB962C8B-B14F-4D97-AF65-F5344CB8AC3E}">
        <p14:creationId xmlns:p14="http://schemas.microsoft.com/office/powerpoint/2010/main" val="228290999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DA66B-1FE8-0240-B9A8-E9D1846215A7}"/>
              </a:ext>
            </a:extLst>
          </p:cNvPr>
          <p:cNvSpPr>
            <a:spLocks noGrp="1"/>
          </p:cNvSpPr>
          <p:nvPr>
            <p:ph type="title"/>
          </p:nvPr>
        </p:nvSpPr>
        <p:spPr/>
        <p:txBody>
          <a:bodyPr/>
          <a:lstStyle/>
          <a:p>
            <a:r>
              <a:rPr lang="en-US" dirty="0"/>
              <a:t>Trusted By Leading Brands Globally</a:t>
            </a:r>
          </a:p>
        </p:txBody>
      </p:sp>
      <p:sp>
        <p:nvSpPr>
          <p:cNvPr id="3" name="Rectangle 2">
            <a:extLst>
              <a:ext uri="{FF2B5EF4-FFF2-40B4-BE49-F238E27FC236}">
                <a16:creationId xmlns:a16="http://schemas.microsoft.com/office/drawing/2014/main" id="{D44BC4F3-7930-7147-BA5D-2FD08F35E5F8}"/>
              </a:ext>
            </a:extLst>
          </p:cNvPr>
          <p:cNvSpPr/>
          <p:nvPr/>
        </p:nvSpPr>
        <p:spPr>
          <a:xfrm>
            <a:off x="515938" y="1212850"/>
            <a:ext cx="11160124" cy="493330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3E902BC1-1A5B-C742-819E-B5AD1248009D}"/>
              </a:ext>
            </a:extLst>
          </p:cNvPr>
          <p:cNvGrpSpPr/>
          <p:nvPr/>
        </p:nvGrpSpPr>
        <p:grpSpPr>
          <a:xfrm>
            <a:off x="879676" y="1315257"/>
            <a:ext cx="10940499" cy="4686221"/>
            <a:chOff x="554252" y="1616207"/>
            <a:chExt cx="11265923" cy="4686221"/>
          </a:xfrm>
        </p:grpSpPr>
        <p:pic>
          <p:nvPicPr>
            <p:cNvPr id="5" name="Picture 4">
              <a:extLst>
                <a:ext uri="{FF2B5EF4-FFF2-40B4-BE49-F238E27FC236}">
                  <a16:creationId xmlns:a16="http://schemas.microsoft.com/office/drawing/2014/main" id="{45B3CAE4-604A-014F-877C-C0B6D685F01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7340" y="1676780"/>
              <a:ext cx="724520" cy="380750"/>
            </a:xfrm>
            <a:prstGeom prst="rect">
              <a:avLst/>
            </a:prstGeom>
          </p:spPr>
        </p:pic>
        <p:pic>
          <p:nvPicPr>
            <p:cNvPr id="6" name="Picture 5">
              <a:extLst>
                <a:ext uri="{FF2B5EF4-FFF2-40B4-BE49-F238E27FC236}">
                  <a16:creationId xmlns:a16="http://schemas.microsoft.com/office/drawing/2014/main" id="{0DA594D7-0801-9645-8408-C1A388D2500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38170" y="1616207"/>
              <a:ext cx="1268048" cy="448889"/>
            </a:xfrm>
            <a:prstGeom prst="rect">
              <a:avLst/>
            </a:prstGeom>
          </p:spPr>
        </p:pic>
        <p:pic>
          <p:nvPicPr>
            <p:cNvPr id="7" name="Picture 6">
              <a:extLst>
                <a:ext uri="{FF2B5EF4-FFF2-40B4-BE49-F238E27FC236}">
                  <a16:creationId xmlns:a16="http://schemas.microsoft.com/office/drawing/2014/main" id="{4410CE00-AAAF-A043-88B2-F181E1B52E7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96683" y="1630121"/>
              <a:ext cx="1398243" cy="500572"/>
            </a:xfrm>
            <a:prstGeom prst="rect">
              <a:avLst/>
            </a:prstGeom>
          </p:spPr>
        </p:pic>
        <p:pic>
          <p:nvPicPr>
            <p:cNvPr id="8" name="Picture 7">
              <a:extLst>
                <a:ext uri="{FF2B5EF4-FFF2-40B4-BE49-F238E27FC236}">
                  <a16:creationId xmlns:a16="http://schemas.microsoft.com/office/drawing/2014/main" id="{99863E4C-B0D7-C24C-90D5-0EC9D2AEFC3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54252" y="2643979"/>
              <a:ext cx="628872" cy="628872"/>
            </a:xfrm>
            <a:prstGeom prst="rect">
              <a:avLst/>
            </a:prstGeom>
          </p:spPr>
        </p:pic>
        <p:pic>
          <p:nvPicPr>
            <p:cNvPr id="9" name="Picture 8">
              <a:extLst>
                <a:ext uri="{FF2B5EF4-FFF2-40B4-BE49-F238E27FC236}">
                  <a16:creationId xmlns:a16="http://schemas.microsoft.com/office/drawing/2014/main" id="{4C8989A6-DC17-9945-90DE-F9D67F79978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602823" y="4904538"/>
              <a:ext cx="2762677" cy="212174"/>
            </a:xfrm>
            <a:prstGeom prst="rect">
              <a:avLst/>
            </a:prstGeom>
          </p:spPr>
        </p:pic>
        <p:pic>
          <p:nvPicPr>
            <p:cNvPr id="10" name="Graphic 9">
              <a:extLst>
                <a:ext uri="{FF2B5EF4-FFF2-40B4-BE49-F238E27FC236}">
                  <a16:creationId xmlns:a16="http://schemas.microsoft.com/office/drawing/2014/main" id="{2BC6442D-ADA3-0F41-BCD9-ABBCC1054FBF}"/>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157472" y="5729971"/>
              <a:ext cx="2014755" cy="502344"/>
            </a:xfrm>
            <a:prstGeom prst="rect">
              <a:avLst/>
            </a:prstGeom>
          </p:spPr>
        </p:pic>
        <p:pic>
          <p:nvPicPr>
            <p:cNvPr id="11" name="Picture 10">
              <a:extLst>
                <a:ext uri="{FF2B5EF4-FFF2-40B4-BE49-F238E27FC236}">
                  <a16:creationId xmlns:a16="http://schemas.microsoft.com/office/drawing/2014/main" id="{A3044D2B-7484-D448-9285-6288A6A361C0}"/>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315111" y="4782793"/>
              <a:ext cx="721580" cy="425041"/>
            </a:xfrm>
            <a:prstGeom prst="rect">
              <a:avLst/>
            </a:prstGeom>
          </p:spPr>
        </p:pic>
        <p:pic>
          <p:nvPicPr>
            <p:cNvPr id="12" name="Picture 11">
              <a:extLst>
                <a:ext uri="{FF2B5EF4-FFF2-40B4-BE49-F238E27FC236}">
                  <a16:creationId xmlns:a16="http://schemas.microsoft.com/office/drawing/2014/main" id="{EBE5D30B-37B8-B342-B28C-67E8F615EE23}"/>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705247" y="1679379"/>
              <a:ext cx="1958611" cy="587584"/>
            </a:xfrm>
            <a:prstGeom prst="rect">
              <a:avLst/>
            </a:prstGeom>
          </p:spPr>
        </p:pic>
        <p:pic>
          <p:nvPicPr>
            <p:cNvPr id="13" name="Picture 12">
              <a:extLst>
                <a:ext uri="{FF2B5EF4-FFF2-40B4-BE49-F238E27FC236}">
                  <a16:creationId xmlns:a16="http://schemas.microsoft.com/office/drawing/2014/main" id="{A5BE7BCE-D938-2C42-9C5A-1806134BF318}"/>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0060603" y="1632532"/>
              <a:ext cx="1469498" cy="495751"/>
            </a:xfrm>
            <a:prstGeom prst="rect">
              <a:avLst/>
            </a:prstGeom>
          </p:spPr>
        </p:pic>
        <p:pic>
          <p:nvPicPr>
            <p:cNvPr id="14" name="Picture 13">
              <a:extLst>
                <a:ext uri="{FF2B5EF4-FFF2-40B4-BE49-F238E27FC236}">
                  <a16:creationId xmlns:a16="http://schemas.microsoft.com/office/drawing/2014/main" id="{D9DF3288-E8F9-244B-922A-68B8FAD0143E}"/>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0100359" y="2760729"/>
              <a:ext cx="1511162" cy="501389"/>
            </a:xfrm>
            <a:prstGeom prst="rect">
              <a:avLst/>
            </a:prstGeom>
          </p:spPr>
        </p:pic>
        <p:pic>
          <p:nvPicPr>
            <p:cNvPr id="15" name="Picture 14">
              <a:extLst>
                <a:ext uri="{FF2B5EF4-FFF2-40B4-BE49-F238E27FC236}">
                  <a16:creationId xmlns:a16="http://schemas.microsoft.com/office/drawing/2014/main" id="{96C55A48-0DB9-1B49-91BB-F8421D99FE55}"/>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929226" y="2663482"/>
              <a:ext cx="1619628" cy="483850"/>
            </a:xfrm>
            <a:prstGeom prst="rect">
              <a:avLst/>
            </a:prstGeom>
          </p:spPr>
        </p:pic>
        <p:pic>
          <p:nvPicPr>
            <p:cNvPr id="16" name="Picture 15">
              <a:extLst>
                <a:ext uri="{FF2B5EF4-FFF2-40B4-BE49-F238E27FC236}">
                  <a16:creationId xmlns:a16="http://schemas.microsoft.com/office/drawing/2014/main" id="{A7B55E97-2E08-3543-8821-2223C920DDDC}"/>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5970431" y="2861569"/>
              <a:ext cx="1811621" cy="326213"/>
            </a:xfrm>
            <a:prstGeom prst="rect">
              <a:avLst/>
            </a:prstGeom>
          </p:spPr>
        </p:pic>
        <p:pic>
          <p:nvPicPr>
            <p:cNvPr id="17" name="Picture 16">
              <a:extLst>
                <a:ext uri="{FF2B5EF4-FFF2-40B4-BE49-F238E27FC236}">
                  <a16:creationId xmlns:a16="http://schemas.microsoft.com/office/drawing/2014/main" id="{31BCC451-6D22-C94A-BF74-F9F48CE5F5C6}"/>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3551998" y="5843425"/>
              <a:ext cx="1221277" cy="378822"/>
            </a:xfrm>
            <a:prstGeom prst="rect">
              <a:avLst/>
            </a:prstGeom>
          </p:spPr>
        </p:pic>
        <p:pic>
          <p:nvPicPr>
            <p:cNvPr id="18" name="Picture 17">
              <a:extLst>
                <a:ext uri="{FF2B5EF4-FFF2-40B4-BE49-F238E27FC236}">
                  <a16:creationId xmlns:a16="http://schemas.microsoft.com/office/drawing/2014/main" id="{10CFFF08-E436-3C4D-BE7D-61D65ACF98D0}"/>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8255514" y="2688077"/>
              <a:ext cx="1408692" cy="514173"/>
            </a:xfrm>
            <a:prstGeom prst="rect">
              <a:avLst/>
            </a:prstGeom>
          </p:spPr>
        </p:pic>
        <p:pic>
          <p:nvPicPr>
            <p:cNvPr id="19" name="Picture 18">
              <a:extLst>
                <a:ext uri="{FF2B5EF4-FFF2-40B4-BE49-F238E27FC236}">
                  <a16:creationId xmlns:a16="http://schemas.microsoft.com/office/drawing/2014/main" id="{38DAA366-957D-3A4E-9886-74DC024503EC}"/>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5274071" y="3804930"/>
              <a:ext cx="2588793" cy="498921"/>
            </a:xfrm>
            <a:prstGeom prst="rect">
              <a:avLst/>
            </a:prstGeom>
          </p:spPr>
        </p:pic>
        <p:pic>
          <p:nvPicPr>
            <p:cNvPr id="20" name="Picture 19">
              <a:extLst>
                <a:ext uri="{FF2B5EF4-FFF2-40B4-BE49-F238E27FC236}">
                  <a16:creationId xmlns:a16="http://schemas.microsoft.com/office/drawing/2014/main" id="{27DD8BED-3BD1-5140-8B5B-FFF32C32D3CE}"/>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8268766" y="3927996"/>
              <a:ext cx="1726888" cy="234154"/>
            </a:xfrm>
            <a:prstGeom prst="rect">
              <a:avLst/>
            </a:prstGeom>
          </p:spPr>
        </p:pic>
        <p:pic>
          <p:nvPicPr>
            <p:cNvPr id="21" name="Picture 20">
              <a:extLst>
                <a:ext uri="{FF2B5EF4-FFF2-40B4-BE49-F238E27FC236}">
                  <a16:creationId xmlns:a16="http://schemas.microsoft.com/office/drawing/2014/main" id="{A01B093B-8C77-0B44-BFC4-03C6B4D9F66B}"/>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672874" y="4861107"/>
              <a:ext cx="1699363" cy="254904"/>
            </a:xfrm>
            <a:prstGeom prst="rect">
              <a:avLst/>
            </a:prstGeom>
          </p:spPr>
        </p:pic>
        <p:pic>
          <p:nvPicPr>
            <p:cNvPr id="22" name="Picture 21">
              <a:extLst>
                <a:ext uri="{FF2B5EF4-FFF2-40B4-BE49-F238E27FC236}">
                  <a16:creationId xmlns:a16="http://schemas.microsoft.com/office/drawing/2014/main" id="{910A10C6-497A-8841-BF20-6697C0A19EB9}"/>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672874" y="5857204"/>
              <a:ext cx="2120115" cy="445224"/>
            </a:xfrm>
            <a:prstGeom prst="rect">
              <a:avLst/>
            </a:prstGeom>
          </p:spPr>
        </p:pic>
        <p:pic>
          <p:nvPicPr>
            <p:cNvPr id="23" name="Picture 22">
              <a:extLst>
                <a:ext uri="{FF2B5EF4-FFF2-40B4-BE49-F238E27FC236}">
                  <a16:creationId xmlns:a16="http://schemas.microsoft.com/office/drawing/2014/main" id="{1EFAFE45-40DA-AD49-A4D8-5A2EF55ED835}"/>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2997232" y="4877348"/>
              <a:ext cx="1674104" cy="237722"/>
            </a:xfrm>
            <a:prstGeom prst="rect">
              <a:avLst/>
            </a:prstGeom>
          </p:spPr>
        </p:pic>
        <p:pic>
          <p:nvPicPr>
            <p:cNvPr id="24" name="Picture 23">
              <a:extLst>
                <a:ext uri="{FF2B5EF4-FFF2-40B4-BE49-F238E27FC236}">
                  <a16:creationId xmlns:a16="http://schemas.microsoft.com/office/drawing/2014/main" id="{A817D475-FE34-AE49-BAEC-B149A93246E1}"/>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10083500" y="4828780"/>
              <a:ext cx="1483367" cy="286290"/>
            </a:xfrm>
            <a:prstGeom prst="rect">
              <a:avLst/>
            </a:prstGeom>
          </p:spPr>
        </p:pic>
        <p:pic>
          <p:nvPicPr>
            <p:cNvPr id="25" name="Picture 24">
              <a:extLst>
                <a:ext uri="{FF2B5EF4-FFF2-40B4-BE49-F238E27FC236}">
                  <a16:creationId xmlns:a16="http://schemas.microsoft.com/office/drawing/2014/main" id="{5C37F18D-CB86-DA46-8C8A-7CB01C42A1BD}"/>
                </a:ext>
              </a:extLst>
            </p:cNvPr>
            <p:cNvPicPr>
              <a:picLocks noChangeAspect="1"/>
            </p:cNvPicPr>
            <p:nvPr/>
          </p:nvPicPr>
          <p:blipFill rotWithShape="1">
            <a:blip r:embed="rId23" cstate="email">
              <a:extLst>
                <a:ext uri="{28A0092B-C50C-407E-A947-70E740481C1C}">
                  <a14:useLocalDpi xmlns:a14="http://schemas.microsoft.com/office/drawing/2010/main"/>
                </a:ext>
              </a:extLst>
            </a:blip>
            <a:srcRect/>
            <a:stretch/>
          </p:blipFill>
          <p:spPr>
            <a:xfrm>
              <a:off x="10265823" y="3781757"/>
              <a:ext cx="1554352" cy="570410"/>
            </a:xfrm>
            <a:prstGeom prst="rect">
              <a:avLst/>
            </a:prstGeom>
          </p:spPr>
        </p:pic>
      </p:grpSp>
      <p:pic>
        <p:nvPicPr>
          <p:cNvPr id="26" name="Picture 25">
            <a:extLst>
              <a:ext uri="{FF2B5EF4-FFF2-40B4-BE49-F238E27FC236}">
                <a16:creationId xmlns:a16="http://schemas.microsoft.com/office/drawing/2014/main" id="{E30D6F1F-364F-4549-8C04-CB68B1BBB2AD}"/>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7363897" y="5246357"/>
            <a:ext cx="1440519" cy="778768"/>
          </a:xfrm>
          <a:prstGeom prst="rect">
            <a:avLst/>
          </a:prstGeom>
        </p:spPr>
      </p:pic>
      <p:pic>
        <p:nvPicPr>
          <p:cNvPr id="27" name="Picture 26">
            <a:extLst>
              <a:ext uri="{FF2B5EF4-FFF2-40B4-BE49-F238E27FC236}">
                <a16:creationId xmlns:a16="http://schemas.microsoft.com/office/drawing/2014/main" id="{C7D6FFD8-6855-6040-ACDB-6F443ECC95FE}"/>
              </a:ext>
            </a:extLst>
          </p:cNvPr>
          <p:cNvPicPr>
            <a:picLocks noChangeAspect="1"/>
          </p:cNvPicPr>
          <p:nvPr/>
        </p:nvPicPr>
        <p:blipFill rotWithShape="1">
          <a:blip r:embed="rId25" cstate="email">
            <a:extLst>
              <a:ext uri="{28A0092B-C50C-407E-A947-70E740481C1C}">
                <a14:useLocalDpi xmlns:a14="http://schemas.microsoft.com/office/drawing/2010/main"/>
              </a:ext>
            </a:extLst>
          </a:blip>
          <a:srcRect/>
          <a:stretch/>
        </p:blipFill>
        <p:spPr>
          <a:xfrm>
            <a:off x="5629887" y="1315257"/>
            <a:ext cx="1848661" cy="630755"/>
          </a:xfrm>
          <a:prstGeom prst="rect">
            <a:avLst/>
          </a:prstGeom>
        </p:spPr>
      </p:pic>
      <p:pic>
        <p:nvPicPr>
          <p:cNvPr id="28" name="Picture 27">
            <a:extLst>
              <a:ext uri="{FF2B5EF4-FFF2-40B4-BE49-F238E27FC236}">
                <a16:creationId xmlns:a16="http://schemas.microsoft.com/office/drawing/2014/main" id="{C49302E2-6DF0-D746-BB20-FA4E15D8CD1A}"/>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1691323" y="2073966"/>
            <a:ext cx="1609619" cy="1178665"/>
          </a:xfrm>
          <a:prstGeom prst="rect">
            <a:avLst/>
          </a:prstGeom>
        </p:spPr>
      </p:pic>
      <p:pic>
        <p:nvPicPr>
          <p:cNvPr id="29" name="Picture 28">
            <a:extLst>
              <a:ext uri="{FF2B5EF4-FFF2-40B4-BE49-F238E27FC236}">
                <a16:creationId xmlns:a16="http://schemas.microsoft.com/office/drawing/2014/main" id="{C543FF1C-2071-8042-B42A-038342A65D9F}"/>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675986" y="3140150"/>
            <a:ext cx="1112787" cy="1145887"/>
          </a:xfrm>
          <a:prstGeom prst="rect">
            <a:avLst/>
          </a:prstGeom>
        </p:spPr>
      </p:pic>
      <p:pic>
        <p:nvPicPr>
          <p:cNvPr id="30" name="Picture 29">
            <a:extLst>
              <a:ext uri="{FF2B5EF4-FFF2-40B4-BE49-F238E27FC236}">
                <a16:creationId xmlns:a16="http://schemas.microsoft.com/office/drawing/2014/main" id="{7F0B7DDA-5A5C-D047-A49A-591CBDD8604F}"/>
              </a:ext>
            </a:extLst>
          </p:cNvPr>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1973355" y="3453023"/>
            <a:ext cx="1509453" cy="484345"/>
          </a:xfrm>
          <a:prstGeom prst="rect">
            <a:avLst/>
          </a:prstGeom>
        </p:spPr>
      </p:pic>
      <p:pic>
        <p:nvPicPr>
          <p:cNvPr id="31" name="Picture 30">
            <a:extLst>
              <a:ext uri="{FF2B5EF4-FFF2-40B4-BE49-F238E27FC236}">
                <a16:creationId xmlns:a16="http://schemas.microsoft.com/office/drawing/2014/main" id="{D78867A5-102E-EC4D-A748-16F00678FC55}"/>
              </a:ext>
            </a:extLst>
          </p:cNvPr>
          <p:cNvPicPr>
            <a:picLocks noChangeAspect="1"/>
          </p:cNvPicPr>
          <p:nvPr/>
        </p:nvPicPr>
        <p:blipFill>
          <a:blip r:embed="rId29" cstate="email">
            <a:extLst>
              <a:ext uri="{28A0092B-C50C-407E-A947-70E740481C1C}">
                <a14:useLocalDpi xmlns:a14="http://schemas.microsoft.com/office/drawing/2010/main"/>
              </a:ext>
            </a:extLst>
          </a:blip>
          <a:stretch>
            <a:fillRect/>
          </a:stretch>
        </p:blipFill>
        <p:spPr>
          <a:xfrm>
            <a:off x="5405439" y="5581724"/>
            <a:ext cx="1440122" cy="266469"/>
          </a:xfrm>
          <a:prstGeom prst="rect">
            <a:avLst/>
          </a:prstGeom>
        </p:spPr>
      </p:pic>
      <p:pic>
        <p:nvPicPr>
          <p:cNvPr id="32" name="Picture 31">
            <a:extLst>
              <a:ext uri="{FF2B5EF4-FFF2-40B4-BE49-F238E27FC236}">
                <a16:creationId xmlns:a16="http://schemas.microsoft.com/office/drawing/2014/main" id="{DCF0FBE7-29C3-FF40-9FAF-C7B8B85F4C17}"/>
              </a:ext>
            </a:extLst>
          </p:cNvPr>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3947136" y="3140150"/>
            <a:ext cx="1144618" cy="1178665"/>
          </a:xfrm>
          <a:prstGeom prst="rect">
            <a:avLst/>
          </a:prstGeom>
        </p:spPr>
      </p:pic>
    </p:spTree>
    <p:extLst>
      <p:ext uri="{BB962C8B-B14F-4D97-AF65-F5344CB8AC3E}">
        <p14:creationId xmlns:p14="http://schemas.microsoft.com/office/powerpoint/2010/main" val="42010260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F157C7D-64DA-4EE2-A8F4-7172B69A8601}"/>
              </a:ext>
            </a:extLst>
          </p:cNvPr>
          <p:cNvGrpSpPr/>
          <p:nvPr/>
        </p:nvGrpSpPr>
        <p:grpSpPr>
          <a:xfrm>
            <a:off x="323161" y="119029"/>
            <a:ext cx="11591343" cy="6166679"/>
            <a:chOff x="608981" y="373943"/>
            <a:chExt cx="7926038" cy="4216710"/>
          </a:xfrm>
        </p:grpSpPr>
        <p:pic>
          <p:nvPicPr>
            <p:cNvPr id="15" name="Picture 14">
              <a:extLst>
                <a:ext uri="{FF2B5EF4-FFF2-40B4-BE49-F238E27FC236}">
                  <a16:creationId xmlns:a16="http://schemas.microsoft.com/office/drawing/2014/main" id="{DEC64087-2CAE-4827-AA0A-45BDF29899E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8981" y="373943"/>
              <a:ext cx="7624710" cy="4216710"/>
            </a:xfrm>
            <a:prstGeom prst="rect">
              <a:avLst/>
            </a:prstGeom>
          </p:spPr>
        </p:pic>
        <p:sp>
          <p:nvSpPr>
            <p:cNvPr id="2" name="TextBox 1">
              <a:extLst>
                <a:ext uri="{FF2B5EF4-FFF2-40B4-BE49-F238E27FC236}">
                  <a16:creationId xmlns:a16="http://schemas.microsoft.com/office/drawing/2014/main" id="{81F6338A-2DE0-4F7F-BE86-5C277606F960}"/>
                </a:ext>
              </a:extLst>
            </p:cNvPr>
            <p:cNvSpPr txBox="1"/>
            <p:nvPr/>
          </p:nvSpPr>
          <p:spPr>
            <a:xfrm>
              <a:off x="7048141" y="1402608"/>
              <a:ext cx="723275" cy="205280"/>
            </a:xfrm>
            <a:prstGeom prst="rect">
              <a:avLst/>
            </a:prstGeom>
            <a:solidFill>
              <a:srgbClr val="D56229"/>
            </a:solidFill>
          </p:spPr>
          <p:txBody>
            <a:bodyPr wrap="square" rtlCol="0">
              <a:spAutoFit/>
            </a:bodyPr>
            <a:lstStyle/>
            <a:p>
              <a:pPr algn="ctr" defTabSz="914354">
                <a:defRPr/>
              </a:pPr>
              <a:r>
                <a:rPr lang="en-US" sz="1351" dirty="0">
                  <a:solidFill>
                    <a:prstClr val="white"/>
                  </a:solidFill>
                  <a:latin typeface="Franklin Gothic Medium" panose="020B0603020102020204" pitchFamily="34" charset="0"/>
                </a:rPr>
                <a:t>+76%</a:t>
              </a:r>
            </a:p>
          </p:txBody>
        </p:sp>
        <p:sp>
          <p:nvSpPr>
            <p:cNvPr id="7" name="TextBox 6">
              <a:extLst>
                <a:ext uri="{FF2B5EF4-FFF2-40B4-BE49-F238E27FC236}">
                  <a16:creationId xmlns:a16="http://schemas.microsoft.com/office/drawing/2014/main" id="{3DE567CA-7E48-4427-8BC9-B177183204BA}"/>
                </a:ext>
              </a:extLst>
            </p:cNvPr>
            <p:cNvSpPr txBox="1"/>
            <p:nvPr/>
          </p:nvSpPr>
          <p:spPr>
            <a:xfrm>
              <a:off x="6223608" y="2056378"/>
              <a:ext cx="723275" cy="205280"/>
            </a:xfrm>
            <a:prstGeom prst="rect">
              <a:avLst/>
            </a:prstGeom>
            <a:solidFill>
              <a:srgbClr val="6EA6C6"/>
            </a:solidFill>
          </p:spPr>
          <p:txBody>
            <a:bodyPr wrap="square" rtlCol="0">
              <a:spAutoFit/>
            </a:bodyPr>
            <a:lstStyle>
              <a:defPPr>
                <a:defRPr lang="en-US"/>
              </a:defPPr>
              <a:lvl1pPr algn="ctr">
                <a:defRPr>
                  <a:solidFill>
                    <a:schemeClr val="bg1"/>
                  </a:solidFill>
                  <a:latin typeface="Franklin Gothic Medium" panose="020B0603020102020204" pitchFamily="34" charset="0"/>
                </a:defRPr>
              </a:lvl1pPr>
            </a:lstStyle>
            <a:p>
              <a:pPr defTabSz="914354"/>
              <a:r>
                <a:rPr lang="en-US" sz="1351" dirty="0">
                  <a:solidFill>
                    <a:prstClr val="white"/>
                  </a:solidFill>
                </a:rPr>
                <a:t>+22%</a:t>
              </a:r>
            </a:p>
          </p:txBody>
        </p:sp>
        <p:sp>
          <p:nvSpPr>
            <p:cNvPr id="8" name="TextBox 7">
              <a:extLst>
                <a:ext uri="{FF2B5EF4-FFF2-40B4-BE49-F238E27FC236}">
                  <a16:creationId xmlns:a16="http://schemas.microsoft.com/office/drawing/2014/main" id="{ADEFDA50-F1F0-435D-882D-454F8B9E1807}"/>
                </a:ext>
              </a:extLst>
            </p:cNvPr>
            <p:cNvSpPr txBox="1"/>
            <p:nvPr/>
          </p:nvSpPr>
          <p:spPr>
            <a:xfrm>
              <a:off x="7048141" y="2791651"/>
              <a:ext cx="723275" cy="205280"/>
            </a:xfrm>
            <a:prstGeom prst="rect">
              <a:avLst/>
            </a:prstGeom>
            <a:solidFill>
              <a:srgbClr val="2B7450"/>
            </a:solidFill>
          </p:spPr>
          <p:txBody>
            <a:bodyPr wrap="square" rtlCol="0">
              <a:spAutoFit/>
            </a:bodyPr>
            <a:lstStyle>
              <a:defPPr>
                <a:defRPr lang="en-US"/>
              </a:defPPr>
              <a:lvl1pPr algn="ctr">
                <a:defRPr>
                  <a:solidFill>
                    <a:schemeClr val="bg1"/>
                  </a:solidFill>
                  <a:latin typeface="Franklin Gothic Medium" panose="020B0603020102020204" pitchFamily="34" charset="0"/>
                </a:defRPr>
              </a:lvl1pPr>
            </a:lstStyle>
            <a:p>
              <a:pPr defTabSz="914354"/>
              <a:r>
                <a:rPr lang="en-US" sz="1351" dirty="0">
                  <a:solidFill>
                    <a:prstClr val="white"/>
                  </a:solidFill>
                </a:rPr>
                <a:t>+36%</a:t>
              </a:r>
            </a:p>
          </p:txBody>
        </p:sp>
        <p:sp>
          <p:nvSpPr>
            <p:cNvPr id="10" name="TextBox 9">
              <a:extLst>
                <a:ext uri="{FF2B5EF4-FFF2-40B4-BE49-F238E27FC236}">
                  <a16:creationId xmlns:a16="http://schemas.microsoft.com/office/drawing/2014/main" id="{11EDFD14-34DC-401B-9AD6-E40907FA9AD0}"/>
                </a:ext>
              </a:extLst>
            </p:cNvPr>
            <p:cNvSpPr txBox="1"/>
            <p:nvPr/>
          </p:nvSpPr>
          <p:spPr>
            <a:xfrm>
              <a:off x="6223608" y="3699417"/>
              <a:ext cx="723274" cy="205280"/>
            </a:xfrm>
            <a:prstGeom prst="rect">
              <a:avLst/>
            </a:prstGeom>
            <a:solidFill>
              <a:srgbClr val="125A86"/>
            </a:solidFill>
          </p:spPr>
          <p:txBody>
            <a:bodyPr wrap="square" rtlCol="0">
              <a:spAutoFit/>
            </a:bodyPr>
            <a:lstStyle>
              <a:defPPr>
                <a:defRPr lang="en-US"/>
              </a:defPPr>
              <a:lvl1pPr algn="ctr">
                <a:defRPr>
                  <a:solidFill>
                    <a:schemeClr val="bg1"/>
                  </a:solidFill>
                  <a:latin typeface="Franklin Gothic Medium" panose="020B0603020102020204" pitchFamily="34" charset="0"/>
                </a:defRPr>
              </a:lvl1pPr>
            </a:lstStyle>
            <a:p>
              <a:pPr defTabSz="914354"/>
              <a:r>
                <a:rPr lang="en-US" sz="1351" dirty="0">
                  <a:solidFill>
                    <a:prstClr val="white"/>
                  </a:solidFill>
                </a:rPr>
                <a:t>-54%</a:t>
              </a:r>
            </a:p>
          </p:txBody>
        </p:sp>
        <p:sp>
          <p:nvSpPr>
            <p:cNvPr id="11" name="TextBox 10">
              <a:extLst>
                <a:ext uri="{FF2B5EF4-FFF2-40B4-BE49-F238E27FC236}">
                  <a16:creationId xmlns:a16="http://schemas.microsoft.com/office/drawing/2014/main" id="{D2113851-A286-4730-86B3-3388EF9BD6DA}"/>
                </a:ext>
              </a:extLst>
            </p:cNvPr>
            <p:cNvSpPr txBox="1"/>
            <p:nvPr/>
          </p:nvSpPr>
          <p:spPr>
            <a:xfrm>
              <a:off x="7812321" y="1570235"/>
              <a:ext cx="722698" cy="205280"/>
            </a:xfrm>
            <a:prstGeom prst="rect">
              <a:avLst/>
            </a:prstGeom>
            <a:solidFill>
              <a:srgbClr val="F5821F"/>
            </a:solidFill>
          </p:spPr>
          <p:txBody>
            <a:bodyPr wrap="square" rtlCol="0">
              <a:spAutoFit/>
            </a:bodyPr>
            <a:lstStyle/>
            <a:p>
              <a:pPr algn="ctr" defTabSz="914354">
                <a:defRPr/>
              </a:pPr>
              <a:r>
                <a:rPr lang="en-US" sz="1351" dirty="0">
                  <a:solidFill>
                    <a:prstClr val="white"/>
                  </a:solidFill>
                  <a:latin typeface="Franklin Gothic Medium" panose="020B0603020102020204" pitchFamily="34" charset="0"/>
                </a:rPr>
                <a:t>+44%</a:t>
              </a:r>
            </a:p>
          </p:txBody>
        </p:sp>
        <p:sp>
          <p:nvSpPr>
            <p:cNvPr id="12" name="TextBox 11">
              <a:extLst>
                <a:ext uri="{FF2B5EF4-FFF2-40B4-BE49-F238E27FC236}">
                  <a16:creationId xmlns:a16="http://schemas.microsoft.com/office/drawing/2014/main" id="{19C3EF78-CC1E-4C2D-AEB0-7A75519EBC6A}"/>
                </a:ext>
              </a:extLst>
            </p:cNvPr>
            <p:cNvSpPr txBox="1"/>
            <p:nvPr/>
          </p:nvSpPr>
          <p:spPr>
            <a:xfrm>
              <a:off x="7926587" y="1229959"/>
              <a:ext cx="494173" cy="205280"/>
            </a:xfrm>
            <a:prstGeom prst="rect">
              <a:avLst/>
            </a:prstGeom>
            <a:solidFill>
              <a:srgbClr val="D56229"/>
            </a:solidFill>
          </p:spPr>
          <p:txBody>
            <a:bodyPr wrap="none" rtlCol="0">
              <a:spAutoFit/>
            </a:bodyPr>
            <a:lstStyle/>
            <a:p>
              <a:pPr algn="ctr" defTabSz="914354">
                <a:defRPr/>
              </a:pPr>
              <a:r>
                <a:rPr lang="en-US" sz="1351" dirty="0">
                  <a:solidFill>
                    <a:prstClr val="white"/>
                  </a:solidFill>
                  <a:latin typeface="Franklin Gothic Medium" panose="020B0603020102020204" pitchFamily="34" charset="0"/>
                </a:rPr>
                <a:t>+113%</a:t>
              </a:r>
            </a:p>
          </p:txBody>
        </p:sp>
      </p:grpSp>
      <p:sp>
        <p:nvSpPr>
          <p:cNvPr id="6" name="Title 5"/>
          <p:cNvSpPr>
            <a:spLocks noGrp="1"/>
          </p:cNvSpPr>
          <p:nvPr>
            <p:ph type="title"/>
          </p:nvPr>
        </p:nvSpPr>
        <p:spPr>
          <a:xfrm>
            <a:off x="0" y="158678"/>
            <a:ext cx="12192000" cy="881316"/>
          </a:xfrm>
        </p:spPr>
        <p:txBody>
          <a:bodyPr/>
          <a:lstStyle/>
          <a:p>
            <a:r>
              <a:rPr lang="en-US" dirty="0"/>
              <a:t>Cloud transformations are accelerating</a:t>
            </a:r>
          </a:p>
        </p:txBody>
      </p:sp>
      <p:sp>
        <p:nvSpPr>
          <p:cNvPr id="16" name="Rectangle 15">
            <a:extLst>
              <a:ext uri="{FF2B5EF4-FFF2-40B4-BE49-F238E27FC236}">
                <a16:creationId xmlns:a16="http://schemas.microsoft.com/office/drawing/2014/main" id="{7BEA15F5-C837-46C7-A7FA-ECF437964064}"/>
              </a:ext>
            </a:extLst>
          </p:cNvPr>
          <p:cNvSpPr/>
          <p:nvPr/>
        </p:nvSpPr>
        <p:spPr>
          <a:xfrm>
            <a:off x="3307651" y="6200363"/>
            <a:ext cx="8449848" cy="507831"/>
          </a:xfrm>
          <a:prstGeom prst="rect">
            <a:avLst/>
          </a:prstGeom>
        </p:spPr>
        <p:txBody>
          <a:bodyPr wrap="square">
            <a:spAutoFit/>
          </a:bodyPr>
          <a:lstStyle/>
          <a:p>
            <a:pPr defTabSz="914354"/>
            <a:r>
              <a:rPr lang="en-US" sz="900" spc="31" dirty="0">
                <a:solidFill>
                  <a:prstClr val="black">
                    <a:lumMod val="75000"/>
                    <a:lumOff val="25000"/>
                  </a:prstClr>
                </a:solidFill>
                <a:latin typeface="Franklin Gothic Book"/>
                <a:cs typeface="Segoe UI Semibold" panose="020B0702040204020203" pitchFamily="34" charset="0"/>
              </a:rPr>
              <a:t>Q: Thinking about all of your organization’s workloads/applications, where are the majority of these currently deployed? </a:t>
            </a:r>
          </a:p>
          <a:p>
            <a:pPr defTabSz="914354"/>
            <a:r>
              <a:rPr lang="en-US" sz="900" spc="31" dirty="0">
                <a:solidFill>
                  <a:prstClr val="black">
                    <a:lumMod val="75000"/>
                    <a:lumOff val="25000"/>
                  </a:prstClr>
                </a:solidFill>
                <a:latin typeface="Franklin Gothic Book"/>
                <a:cs typeface="Segoe UI Semibold" panose="020B0702040204020203" pitchFamily="34" charset="0"/>
              </a:rPr>
              <a:t>Q: Thinking about all of your organization’s workloads/applications, where will the majority of these be deployed two years from now? </a:t>
            </a:r>
            <a:endParaRPr lang="en-US" sz="900" spc="31" dirty="0">
              <a:solidFill>
                <a:prstClr val="black">
                  <a:lumMod val="75000"/>
                  <a:lumOff val="25000"/>
                </a:prstClr>
              </a:solidFill>
              <a:latin typeface="Franklin Gothic Book"/>
              <a:cs typeface="Segoe UI Semilight" panose="020B0402040204020203" pitchFamily="34" charset="0"/>
            </a:endParaRPr>
          </a:p>
          <a:p>
            <a:pPr defTabSz="914354"/>
            <a:r>
              <a:rPr lang="en-US" sz="900" spc="31" dirty="0">
                <a:solidFill>
                  <a:prstClr val="black">
                    <a:lumMod val="75000"/>
                    <a:lumOff val="25000"/>
                  </a:prstClr>
                </a:solidFill>
                <a:latin typeface="Franklin Gothic Book"/>
                <a:cs typeface="Segoe UI Semilight" panose="020B0402040204020203" pitchFamily="34" charset="0"/>
              </a:rPr>
              <a:t>Source: 451 Research’s Voice of the Enterprise: Digital Pulse, Workloads &amp; Key Projects 2018</a:t>
            </a:r>
          </a:p>
        </p:txBody>
      </p:sp>
    </p:spTree>
    <p:extLst>
      <p:ext uri="{BB962C8B-B14F-4D97-AF65-F5344CB8AC3E}">
        <p14:creationId xmlns:p14="http://schemas.microsoft.com/office/powerpoint/2010/main" val="19950312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2EE49FD-B925-794D-8325-23BB6B8EA9B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7524" y="403927"/>
            <a:ext cx="10303208" cy="6368261"/>
          </a:xfrm>
          <a:prstGeom prst="rect">
            <a:avLst/>
          </a:prstGeom>
        </p:spPr>
      </p:pic>
      <p:sp>
        <p:nvSpPr>
          <p:cNvPr id="7" name="Title 2">
            <a:extLst>
              <a:ext uri="{FF2B5EF4-FFF2-40B4-BE49-F238E27FC236}">
                <a16:creationId xmlns:a16="http://schemas.microsoft.com/office/drawing/2014/main" id="{3D6D8115-73F0-4F6F-B0B1-A04CA71AC2F1}"/>
              </a:ext>
            </a:extLst>
          </p:cNvPr>
          <p:cNvSpPr txBox="1">
            <a:spLocks/>
          </p:cNvSpPr>
          <p:nvPr/>
        </p:nvSpPr>
        <p:spPr>
          <a:xfrm>
            <a:off x="0" y="201601"/>
            <a:ext cx="12192000" cy="807644"/>
          </a:xfrm>
          <a:prstGeom prst="rect">
            <a:avLst/>
          </a:prstGeom>
          <a:noFill/>
          <a:ln>
            <a:noFill/>
          </a:ln>
        </p:spPr>
        <p:txBody>
          <a:bodyPr vert="horz" lIns="121920" tIns="60960" rIns="121920" bIns="60960" rtlCol="0" anchor="ctr">
            <a:normAutofit/>
          </a:bodyPr>
          <a:lstStyle>
            <a:lvl1pPr algn="ctr" defTabSz="685783" rtl="0" eaLnBrk="1" latinLnBrk="0" hangingPunct="1">
              <a:lnSpc>
                <a:spcPct val="80000"/>
              </a:lnSpc>
              <a:spcBef>
                <a:spcPct val="0"/>
              </a:spcBef>
              <a:buNone/>
              <a:defRPr sz="3200" kern="1200" spc="150" baseline="0">
                <a:solidFill>
                  <a:schemeClr val="accent1"/>
                </a:solidFill>
                <a:latin typeface="Franklin Gothic Medium" panose="020B0603020102020204" pitchFamily="34" charset="0"/>
                <a:ea typeface="+mj-ea"/>
                <a:cs typeface="+mj-cs"/>
              </a:defRPr>
            </a:lvl1pPr>
          </a:lstStyle>
          <a:p>
            <a:pPr defTabSz="914354"/>
            <a:r>
              <a:rPr lang="en-US" sz="4267" spc="200" dirty="0">
                <a:solidFill>
                  <a:srgbClr val="005A85"/>
                </a:solidFill>
              </a:rPr>
              <a:t>Security: Seen in context</a:t>
            </a:r>
            <a:endParaRPr lang="en-US" sz="4267" spc="200" dirty="0">
              <a:solidFill>
                <a:srgbClr val="6EA5C8"/>
              </a:solidFill>
            </a:endParaRPr>
          </a:p>
        </p:txBody>
      </p:sp>
      <p:sp>
        <p:nvSpPr>
          <p:cNvPr id="6" name="Rectangle 5">
            <a:extLst>
              <a:ext uri="{FF2B5EF4-FFF2-40B4-BE49-F238E27FC236}">
                <a16:creationId xmlns:a16="http://schemas.microsoft.com/office/drawing/2014/main" id="{D48F155E-BA75-433F-9E1D-33A92A9FEDB6}"/>
              </a:ext>
            </a:extLst>
          </p:cNvPr>
          <p:cNvSpPr/>
          <p:nvPr/>
        </p:nvSpPr>
        <p:spPr>
          <a:xfrm>
            <a:off x="3434856" y="6440137"/>
            <a:ext cx="6390852" cy="276999"/>
          </a:xfrm>
          <a:prstGeom prst="rect">
            <a:avLst/>
          </a:prstGeom>
        </p:spPr>
        <p:txBody>
          <a:bodyPr wrap="none">
            <a:spAutoFit/>
          </a:bodyPr>
          <a:lstStyle/>
          <a:p>
            <a:pPr defTabSz="914194"/>
            <a:r>
              <a:rPr lang="en-US" sz="1200" dirty="0">
                <a:solidFill>
                  <a:prstClr val="black">
                    <a:lumMod val="75000"/>
                    <a:lumOff val="25000"/>
                  </a:prstClr>
                </a:solidFill>
                <a:latin typeface="Franklin Gothic Book"/>
              </a:rPr>
              <a:t>Source: 451 Research’s Voice of the Enterprise: Digital Pulse, Workloads and Key Projects 2018</a:t>
            </a:r>
          </a:p>
        </p:txBody>
      </p:sp>
    </p:spTree>
    <p:extLst>
      <p:ext uri="{BB962C8B-B14F-4D97-AF65-F5344CB8AC3E}">
        <p14:creationId xmlns:p14="http://schemas.microsoft.com/office/powerpoint/2010/main" val="19348475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BC657039-D06E-4A47-A28A-2C25A1EAE748}"/>
              </a:ext>
            </a:extLst>
          </p:cNvPr>
          <p:cNvSpPr txBox="1">
            <a:spLocks/>
          </p:cNvSpPr>
          <p:nvPr/>
        </p:nvSpPr>
        <p:spPr>
          <a:xfrm>
            <a:off x="0" y="280421"/>
            <a:ext cx="12192000" cy="1452471"/>
          </a:xfrm>
          <a:prstGeom prst="rect">
            <a:avLst/>
          </a:prstGeom>
          <a:noFill/>
          <a:ln>
            <a:noFill/>
          </a:ln>
        </p:spPr>
        <p:txBody>
          <a:bodyPr vert="horz" lIns="121920" tIns="60960" rIns="121920" bIns="60960" rtlCol="0" anchor="ctr">
            <a:normAutofit fontScale="92500"/>
          </a:bodyPr>
          <a:lstStyle>
            <a:lvl1pPr algn="ctr" defTabSz="685783" rtl="0" eaLnBrk="1" latinLnBrk="0" hangingPunct="1">
              <a:lnSpc>
                <a:spcPct val="80000"/>
              </a:lnSpc>
              <a:spcBef>
                <a:spcPct val="0"/>
              </a:spcBef>
              <a:buNone/>
              <a:defRPr sz="3200" kern="1200" spc="150" baseline="0">
                <a:solidFill>
                  <a:schemeClr val="accent1"/>
                </a:solidFill>
                <a:latin typeface="Franklin Gothic Medium" panose="020B0603020102020204" pitchFamily="34" charset="0"/>
                <a:ea typeface="+mj-ea"/>
                <a:cs typeface="+mj-cs"/>
              </a:defRPr>
            </a:lvl1pPr>
          </a:lstStyle>
          <a:p>
            <a:pPr defTabSz="914354"/>
            <a:r>
              <a:rPr lang="en-US" sz="4267" spc="133" dirty="0">
                <a:solidFill>
                  <a:srgbClr val="005A85"/>
                </a:solidFill>
              </a:rPr>
              <a:t>Security inhibitors toward deploying high-risk, </a:t>
            </a:r>
            <a:r>
              <a:rPr lang="en-US" sz="4267" spc="0" dirty="0">
                <a:solidFill>
                  <a:srgbClr val="005A85"/>
                </a:solidFill>
              </a:rPr>
              <a:t>mission-critical applications to the cloud are dropping</a:t>
            </a:r>
            <a:endParaRPr lang="en-US" sz="4267" spc="0" dirty="0">
              <a:solidFill>
                <a:srgbClr val="6EA5C8"/>
              </a:solidFill>
            </a:endParaRPr>
          </a:p>
        </p:txBody>
      </p:sp>
      <p:pic>
        <p:nvPicPr>
          <p:cNvPr id="3" name="Picture 2">
            <a:extLst>
              <a:ext uri="{FF2B5EF4-FFF2-40B4-BE49-F238E27FC236}">
                <a16:creationId xmlns:a16="http://schemas.microsoft.com/office/drawing/2014/main" id="{FD85C9C5-51D2-4B14-BCC5-DD2F21E6299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98395" y="1771487"/>
            <a:ext cx="10795211" cy="4372635"/>
          </a:xfrm>
          <a:prstGeom prst="rect">
            <a:avLst/>
          </a:prstGeom>
        </p:spPr>
      </p:pic>
      <p:graphicFrame>
        <p:nvGraphicFramePr>
          <p:cNvPr id="5" name="Table 4">
            <a:extLst>
              <a:ext uri="{FF2B5EF4-FFF2-40B4-BE49-F238E27FC236}">
                <a16:creationId xmlns:a16="http://schemas.microsoft.com/office/drawing/2014/main" id="{64F990EF-5EA7-48EF-AF04-996EE448E57B}"/>
              </a:ext>
            </a:extLst>
          </p:cNvPr>
          <p:cNvGraphicFramePr>
            <a:graphicFrameLocks noGrp="1"/>
          </p:cNvGraphicFramePr>
          <p:nvPr/>
        </p:nvGraphicFramePr>
        <p:xfrm>
          <a:off x="698394" y="1848679"/>
          <a:ext cx="4001833" cy="4295444"/>
        </p:xfrm>
        <a:graphic>
          <a:graphicData uri="http://schemas.openxmlformats.org/drawingml/2006/table">
            <a:tbl>
              <a:tblPr>
                <a:tableStyleId>{5C22544A-7EE6-4342-B048-85BDC9FD1C3A}</a:tableStyleId>
              </a:tblPr>
              <a:tblGrid>
                <a:gridCol w="4001833">
                  <a:extLst>
                    <a:ext uri="{9D8B030D-6E8A-4147-A177-3AD203B41FA5}">
                      <a16:colId xmlns:a16="http://schemas.microsoft.com/office/drawing/2014/main" val="4022455774"/>
                    </a:ext>
                  </a:extLst>
                </a:gridCol>
              </a:tblGrid>
              <a:tr h="1073861">
                <a:tc>
                  <a:txBody>
                    <a:bodyPr/>
                    <a:lstStyle/>
                    <a:p>
                      <a:pPr algn="r">
                        <a:lnSpc>
                          <a:spcPct val="80000"/>
                        </a:lnSpc>
                      </a:pPr>
                      <a:r>
                        <a:rPr lang="en-US" sz="1900" dirty="0">
                          <a:solidFill>
                            <a:schemeClr val="tx1">
                              <a:lumMod val="75000"/>
                              <a:lumOff val="25000"/>
                            </a:schemeClr>
                          </a:solidFill>
                          <a:latin typeface="+mj-lt"/>
                        </a:rPr>
                        <a:t>Hosted cloud solutions are limited </a:t>
                      </a:r>
                    </a:p>
                    <a:p>
                      <a:pPr algn="r">
                        <a:lnSpc>
                          <a:spcPct val="80000"/>
                        </a:lnSpc>
                      </a:pPr>
                      <a:r>
                        <a:rPr lang="en-US" sz="1900" dirty="0">
                          <a:solidFill>
                            <a:schemeClr val="tx1">
                              <a:lumMod val="75000"/>
                              <a:lumOff val="25000"/>
                            </a:schemeClr>
                          </a:solidFill>
                          <a:latin typeface="+mj-lt"/>
                        </a:rPr>
                        <a:t>to lower-risk, non-mission-</a:t>
                      </a:r>
                    </a:p>
                    <a:p>
                      <a:pPr algn="r">
                        <a:lnSpc>
                          <a:spcPct val="80000"/>
                        </a:lnSpc>
                      </a:pPr>
                      <a:r>
                        <a:rPr lang="en-US" sz="1900" dirty="0">
                          <a:solidFill>
                            <a:schemeClr val="tx1">
                              <a:lumMod val="75000"/>
                              <a:lumOff val="25000"/>
                            </a:schemeClr>
                          </a:solidFill>
                          <a:latin typeface="+mj-lt"/>
                        </a:rPr>
                        <a:t>critical applications</a:t>
                      </a:r>
                      <a:endParaRPr lang="en-US" sz="1900" dirty="0">
                        <a:solidFill>
                          <a:schemeClr val="tx1">
                            <a:lumMod val="75000"/>
                            <a:lumOff val="25000"/>
                          </a:schemeClr>
                        </a:solidFill>
                        <a:latin typeface="+mn-lt"/>
                      </a:endParaRPr>
                    </a:p>
                  </a:txBody>
                  <a:tcPr marL="121920" marR="121920" marT="60960" marB="60960" anchor="ctr">
                    <a:solidFill>
                      <a:schemeClr val="bg1"/>
                    </a:solidFill>
                  </a:tcPr>
                </a:tc>
                <a:extLst>
                  <a:ext uri="{0D108BD9-81ED-4DB2-BD59-A6C34878D82A}">
                    <a16:rowId xmlns:a16="http://schemas.microsoft.com/office/drawing/2014/main" val="127697503"/>
                  </a:ext>
                </a:extLst>
              </a:tr>
              <a:tr h="1073861">
                <a:tc>
                  <a:txBody>
                    <a:bodyPr/>
                    <a:lstStyle/>
                    <a:p>
                      <a:pPr algn="r">
                        <a:lnSpc>
                          <a:spcPct val="80000"/>
                        </a:lnSpc>
                      </a:pPr>
                      <a:r>
                        <a:rPr lang="en-US" sz="1900" dirty="0">
                          <a:solidFill>
                            <a:schemeClr val="tx1">
                              <a:lumMod val="75000"/>
                              <a:lumOff val="25000"/>
                            </a:schemeClr>
                          </a:solidFill>
                          <a:latin typeface="+mj-lt"/>
                        </a:rPr>
                        <a:t>Hosted cloud solutions can be used for any application including high-risk, mission-critical applications</a:t>
                      </a:r>
                      <a:endParaRPr lang="en-US" sz="1900" kern="1200" dirty="0">
                        <a:solidFill>
                          <a:schemeClr val="tx1">
                            <a:lumMod val="75000"/>
                            <a:lumOff val="25000"/>
                          </a:schemeClr>
                        </a:solidFill>
                        <a:latin typeface="+mn-lt"/>
                        <a:ea typeface="+mn-ea"/>
                        <a:cs typeface="+mn-cs"/>
                      </a:endParaRPr>
                    </a:p>
                  </a:txBody>
                  <a:tcPr marL="121920" marR="121920" marT="60960" marB="60960" anchor="ctr">
                    <a:solidFill>
                      <a:schemeClr val="bg1"/>
                    </a:solidFill>
                  </a:tcPr>
                </a:tc>
                <a:extLst>
                  <a:ext uri="{0D108BD9-81ED-4DB2-BD59-A6C34878D82A}">
                    <a16:rowId xmlns:a16="http://schemas.microsoft.com/office/drawing/2014/main" val="326547508"/>
                  </a:ext>
                </a:extLst>
              </a:tr>
              <a:tr h="1073861">
                <a:tc>
                  <a:txBody>
                    <a:bodyPr/>
                    <a:lstStyle/>
                    <a:p>
                      <a:pPr algn="r">
                        <a:lnSpc>
                          <a:spcPct val="80000"/>
                        </a:lnSpc>
                      </a:pPr>
                      <a:r>
                        <a:rPr lang="en-US" sz="1900" dirty="0">
                          <a:solidFill>
                            <a:schemeClr val="tx1">
                              <a:lumMod val="75000"/>
                              <a:lumOff val="25000"/>
                            </a:schemeClr>
                          </a:solidFill>
                          <a:latin typeface="+mj-lt"/>
                        </a:rPr>
                        <a:t>We don’t have a policy toward hosted cloud computing solutions</a:t>
                      </a:r>
                      <a:endParaRPr lang="en-US" sz="1900" kern="1200" dirty="0">
                        <a:solidFill>
                          <a:schemeClr val="tx1">
                            <a:lumMod val="75000"/>
                            <a:lumOff val="25000"/>
                          </a:schemeClr>
                        </a:solidFill>
                        <a:latin typeface="+mn-lt"/>
                        <a:ea typeface="+mn-ea"/>
                        <a:cs typeface="+mn-cs"/>
                      </a:endParaRPr>
                    </a:p>
                  </a:txBody>
                  <a:tcPr marL="121920" marR="121920" marT="60960" marB="60960" anchor="ctr">
                    <a:solidFill>
                      <a:schemeClr val="bg1"/>
                    </a:solidFill>
                  </a:tcPr>
                </a:tc>
                <a:extLst>
                  <a:ext uri="{0D108BD9-81ED-4DB2-BD59-A6C34878D82A}">
                    <a16:rowId xmlns:a16="http://schemas.microsoft.com/office/drawing/2014/main" val="762463368"/>
                  </a:ext>
                </a:extLst>
              </a:tr>
              <a:tr h="1073861">
                <a:tc>
                  <a:txBody>
                    <a:bodyPr/>
                    <a:lstStyle/>
                    <a:p>
                      <a:pPr algn="r">
                        <a:lnSpc>
                          <a:spcPct val="80000"/>
                        </a:lnSpc>
                      </a:pPr>
                      <a:r>
                        <a:rPr lang="en-US" sz="1900" dirty="0">
                          <a:solidFill>
                            <a:schemeClr val="tx1">
                              <a:lumMod val="75000"/>
                              <a:lumOff val="25000"/>
                            </a:schemeClr>
                          </a:solidFill>
                          <a:latin typeface="+mj-lt"/>
                        </a:rPr>
                        <a:t>We do not use hosted cloud computing solutions</a:t>
                      </a:r>
                      <a:endParaRPr lang="en-US" sz="1900" kern="1200" dirty="0">
                        <a:solidFill>
                          <a:schemeClr val="tx1">
                            <a:lumMod val="75000"/>
                            <a:lumOff val="25000"/>
                          </a:schemeClr>
                        </a:solidFill>
                        <a:latin typeface="+mn-lt"/>
                        <a:ea typeface="+mn-ea"/>
                        <a:cs typeface="+mn-cs"/>
                      </a:endParaRPr>
                    </a:p>
                  </a:txBody>
                  <a:tcPr marL="121920" marR="121920" marT="60960" marB="60960" anchor="ctr">
                    <a:solidFill>
                      <a:schemeClr val="bg1"/>
                    </a:solidFill>
                  </a:tcPr>
                </a:tc>
                <a:extLst>
                  <a:ext uri="{0D108BD9-81ED-4DB2-BD59-A6C34878D82A}">
                    <a16:rowId xmlns:a16="http://schemas.microsoft.com/office/drawing/2014/main" val="487519279"/>
                  </a:ext>
                </a:extLst>
              </a:tr>
            </a:tbl>
          </a:graphicData>
        </a:graphic>
      </p:graphicFrame>
      <p:sp>
        <p:nvSpPr>
          <p:cNvPr id="6" name="Rectangle 5">
            <a:extLst>
              <a:ext uri="{FF2B5EF4-FFF2-40B4-BE49-F238E27FC236}">
                <a16:creationId xmlns:a16="http://schemas.microsoft.com/office/drawing/2014/main" id="{4F2A3082-5668-45EE-9390-928721A9B031}"/>
              </a:ext>
            </a:extLst>
          </p:cNvPr>
          <p:cNvSpPr/>
          <p:nvPr/>
        </p:nvSpPr>
        <p:spPr>
          <a:xfrm>
            <a:off x="3434858" y="6089753"/>
            <a:ext cx="7475420" cy="646331"/>
          </a:xfrm>
          <a:prstGeom prst="rect">
            <a:avLst/>
          </a:prstGeom>
        </p:spPr>
        <p:txBody>
          <a:bodyPr wrap="square">
            <a:spAutoFit/>
          </a:bodyPr>
          <a:lstStyle/>
          <a:p>
            <a:pPr defTabSz="914194"/>
            <a:r>
              <a:rPr lang="en-US" sz="1200" dirty="0">
                <a:solidFill>
                  <a:prstClr val="black">
                    <a:lumMod val="75000"/>
                    <a:lumOff val="25000"/>
                  </a:prstClr>
                </a:solidFill>
                <a:latin typeface="Franklin Gothic Book"/>
              </a:rPr>
              <a:t>Q. How would you best describe your organization’s policy toward usage of hosted cloud computing solutions (hosted private cloud, IaaS or PaaS) today?</a:t>
            </a:r>
          </a:p>
          <a:p>
            <a:pPr defTabSz="914194"/>
            <a:r>
              <a:rPr lang="en-US" sz="1200" dirty="0">
                <a:solidFill>
                  <a:prstClr val="black">
                    <a:lumMod val="75000"/>
                    <a:lumOff val="25000"/>
                  </a:prstClr>
                </a:solidFill>
                <a:latin typeface="Franklin Gothic Book"/>
              </a:rPr>
              <a:t>Source: 451 Research’s Voice of the Enterprise: Information Security, Budgets &amp; Outlook, published Q1 2018</a:t>
            </a:r>
          </a:p>
        </p:txBody>
      </p:sp>
    </p:spTree>
    <p:extLst>
      <p:ext uri="{BB962C8B-B14F-4D97-AF65-F5344CB8AC3E}">
        <p14:creationId xmlns:p14="http://schemas.microsoft.com/office/powerpoint/2010/main" val="290589743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PROJECT_OPEN" val="0"/>
  <p:tag name="ARTICULATE_SLIDE_COUNT" val="40"/>
</p:tagLst>
</file>

<file path=ppt/tags/tag10.xml><?xml version="1.0" encoding="utf-8"?>
<p:tagLst xmlns:a="http://schemas.openxmlformats.org/drawingml/2006/main" xmlns:r="http://schemas.openxmlformats.org/officeDocument/2006/relationships" xmlns:p="http://schemas.openxmlformats.org/presentationml/2006/main">
  <p:tag name="CHART TITLE RIGHT" val="Chart Title RIGHT"/>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SLIDE NUMBER PLACEHOLDER 3" val="Slide Number Placeholder 3"/>
</p:tagLst>
</file>

<file path=ppt/tags/tag7.xml><?xml version="1.0" encoding="utf-8"?>
<p:tagLst xmlns:a="http://schemas.openxmlformats.org/drawingml/2006/main" xmlns:r="http://schemas.openxmlformats.org/officeDocument/2006/relationships" xmlns:p="http://schemas.openxmlformats.org/presentationml/2006/main">
  <p:tag name="CHART LEFT" val="Chart LEFT"/>
</p:tagLst>
</file>

<file path=ppt/tags/tag8.xml><?xml version="1.0" encoding="utf-8"?>
<p:tagLst xmlns:a="http://schemas.openxmlformats.org/drawingml/2006/main" xmlns:r="http://schemas.openxmlformats.org/officeDocument/2006/relationships" xmlns:p="http://schemas.openxmlformats.org/presentationml/2006/main">
  <p:tag name="CHART RIGHT" val="Chart RIGHT"/>
</p:tagLst>
</file>

<file path=ppt/tags/tag9.xml><?xml version="1.0" encoding="utf-8"?>
<p:tagLst xmlns:a="http://schemas.openxmlformats.org/drawingml/2006/main" xmlns:r="http://schemas.openxmlformats.org/officeDocument/2006/relationships" xmlns:p="http://schemas.openxmlformats.org/presentationml/2006/main">
  <p:tag name="CHART TITLE LEFT" val="Chart Title LEFT"/>
</p:tagLst>
</file>

<file path=ppt/theme/theme1.xml><?xml version="1.0" encoding="utf-8"?>
<a:theme xmlns:a="http://schemas.openxmlformats.org/drawingml/2006/main" name="Sectigo Gartner PPT">
  <a:themeElements>
    <a:clrScheme name="Sectigo">
      <a:dk1>
        <a:srgbClr val="041C2C"/>
      </a:dk1>
      <a:lt1>
        <a:srgbClr val="FFFFFF"/>
      </a:lt1>
      <a:dk2>
        <a:srgbClr val="041C2C"/>
      </a:dk2>
      <a:lt2>
        <a:srgbClr val="F6F6F6"/>
      </a:lt2>
      <a:accent1>
        <a:srgbClr val="00B373"/>
      </a:accent1>
      <a:accent2>
        <a:srgbClr val="041C2C"/>
      </a:accent2>
      <a:accent3>
        <a:srgbClr val="D9D9D6"/>
      </a:accent3>
      <a:accent4>
        <a:srgbClr val="69B3E7"/>
      </a:accent4>
      <a:accent5>
        <a:srgbClr val="F1B334"/>
      </a:accent5>
      <a:accent6>
        <a:srgbClr val="FDD757"/>
      </a:accent6>
      <a:hlink>
        <a:srgbClr val="00B373"/>
      </a:hlink>
      <a:folHlink>
        <a:srgbClr val="00B37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51 Default">
  <a:themeElements>
    <a:clrScheme name="451 Corporate">
      <a:dk1>
        <a:sysClr val="windowText" lastClr="000000"/>
      </a:dk1>
      <a:lt1>
        <a:sysClr val="window" lastClr="FFFFFF"/>
      </a:lt1>
      <a:dk2>
        <a:srgbClr val="F5823D"/>
      </a:dk2>
      <a:lt2>
        <a:srgbClr val="FFFFFF"/>
      </a:lt2>
      <a:accent1>
        <a:srgbClr val="005A85"/>
      </a:accent1>
      <a:accent2>
        <a:srgbClr val="3A97B5"/>
      </a:accent2>
      <a:accent3>
        <a:srgbClr val="D2D2D2"/>
      </a:accent3>
      <a:accent4>
        <a:srgbClr val="6EA5C8"/>
      </a:accent4>
      <a:accent5>
        <a:srgbClr val="9BAAAF"/>
      </a:accent5>
      <a:accent6>
        <a:srgbClr val="4A8F6E"/>
      </a:accent6>
      <a:hlink>
        <a:srgbClr val="F5823D"/>
      </a:hlink>
      <a:folHlink>
        <a:srgbClr val="D36128"/>
      </a:folHlink>
    </a:clrScheme>
    <a:fontScheme name="2019 451 Corporate">
      <a:majorFont>
        <a:latin typeface="Franklin Gothic Medium"/>
        <a:ea typeface=""/>
        <a:cs typeface=""/>
      </a:majorFont>
      <a:minorFont>
        <a:latin typeface="Franklin Gothic Book"/>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A53E9620-B9C2-4680-AB23-305597B7197F}" vid="{764492D9-5533-4001-809E-2331A65DA51B}"/>
    </a:ext>
  </a:extLst>
</a:theme>
</file>

<file path=ppt/theme/theme3.xml><?xml version="1.0" encoding="utf-8"?>
<a:theme xmlns:a="http://schemas.openxmlformats.org/drawingml/2006/main" name="1_Office Theme">
  <a:themeElements>
    <a:clrScheme name="Sectigo">
      <a:dk1>
        <a:srgbClr val="041C2C"/>
      </a:dk1>
      <a:lt1>
        <a:srgbClr val="FFFFFF"/>
      </a:lt1>
      <a:dk2>
        <a:srgbClr val="041C2C"/>
      </a:dk2>
      <a:lt2>
        <a:srgbClr val="F6F6F6"/>
      </a:lt2>
      <a:accent1>
        <a:srgbClr val="00B373"/>
      </a:accent1>
      <a:accent2>
        <a:srgbClr val="041C2C"/>
      </a:accent2>
      <a:accent3>
        <a:srgbClr val="D9D9D6"/>
      </a:accent3>
      <a:accent4>
        <a:srgbClr val="69B3E7"/>
      </a:accent4>
      <a:accent5>
        <a:srgbClr val="F1B334"/>
      </a:accent5>
      <a:accent6>
        <a:srgbClr val="FDD757"/>
      </a:accent6>
      <a:hlink>
        <a:srgbClr val="00B373"/>
      </a:hlink>
      <a:folHlink>
        <a:srgbClr val="00B37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wrap="square" rtlCol="0" anchor="ctr">
        <a:noAutofit/>
      </a:bodyPr>
      <a:lstStyle>
        <a:defPPr algn="ctr">
          <a:defRPr sz="1800" dirty="0" smtClean="0">
            <a:solidFill>
              <a:schemeClr val="bg1"/>
            </a:solidFill>
            <a:latin typeface="Raleway" charset="0"/>
            <a:ea typeface="Raleway" charset="0"/>
            <a:cs typeface="Raleway"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5564</TotalTime>
  <Words>3012</Words>
  <Application>Microsoft Macintosh PowerPoint</Application>
  <PresentationFormat>Widescreen</PresentationFormat>
  <Paragraphs>706</Paragraphs>
  <Slides>64</Slides>
  <Notes>48</Notes>
  <HiddenSlides>0</HiddenSlides>
  <MMClips>0</MMClips>
  <ScaleCrop>false</ScaleCrop>
  <HeadingPairs>
    <vt:vector size="6" baseType="variant">
      <vt:variant>
        <vt:lpstr>Fonts Used</vt:lpstr>
      </vt:variant>
      <vt:variant>
        <vt:i4>20</vt:i4>
      </vt:variant>
      <vt:variant>
        <vt:lpstr>Theme</vt:lpstr>
      </vt:variant>
      <vt:variant>
        <vt:i4>3</vt:i4>
      </vt:variant>
      <vt:variant>
        <vt:lpstr>Slide Titles</vt:lpstr>
      </vt:variant>
      <vt:variant>
        <vt:i4>64</vt:i4>
      </vt:variant>
    </vt:vector>
  </HeadingPairs>
  <TitlesOfParts>
    <vt:vector size="87" baseType="lpstr">
      <vt:lpstr>Franklin Gothic Medium</vt:lpstr>
      <vt:lpstr>Raleway</vt:lpstr>
      <vt:lpstr>Arial</vt:lpstr>
      <vt:lpstr>Calibri Light</vt:lpstr>
      <vt:lpstr>Times New Roman</vt:lpstr>
      <vt:lpstr>Segoe UI</vt:lpstr>
      <vt:lpstr>Franklin Gothic Demi</vt:lpstr>
      <vt:lpstr>Poppins Light</vt:lpstr>
      <vt:lpstr>Gill Sans</vt:lpstr>
      <vt:lpstr>Roboto</vt:lpstr>
      <vt:lpstr>Segoe UI Semibold</vt:lpstr>
      <vt:lpstr>Roboto Medium</vt:lpstr>
      <vt:lpstr>Calibri</vt:lpstr>
      <vt:lpstr>Roboto Bold</vt:lpstr>
      <vt:lpstr>Wingdings</vt:lpstr>
      <vt:lpstr>Roboto Light</vt:lpstr>
      <vt:lpstr>Arial Narrow</vt:lpstr>
      <vt:lpstr>Helvetica</vt:lpstr>
      <vt:lpstr>Segoe UI Semilight</vt:lpstr>
      <vt:lpstr>Franklin Gothic Book</vt:lpstr>
      <vt:lpstr>Sectigo Gartner PPT</vt:lpstr>
      <vt:lpstr>451 Default</vt:lpstr>
      <vt:lpstr>1_Office Theme</vt:lpstr>
      <vt:lpstr>PowerPoint Presentation</vt:lpstr>
      <vt:lpstr>PowerPoint Presentation</vt:lpstr>
      <vt:lpstr>PowerPoint Presentation</vt:lpstr>
      <vt:lpstr>Sweeping changes</vt:lpstr>
      <vt:lpstr>M&amp;A outlook, by tech sector</vt:lpstr>
      <vt:lpstr>PowerPoint Presentation</vt:lpstr>
      <vt:lpstr>Cloud transformations are accelerating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About Sectigo</vt:lpstr>
      <vt:lpstr>PKI in the modern enterprise</vt:lpstr>
      <vt:lpstr>PowerPoint Presentation</vt:lpstr>
      <vt:lpstr>PKI in the modern enterprise</vt:lpstr>
      <vt:lpstr>New use cases introduce new risk factors</vt:lpstr>
      <vt:lpstr>PowerPoint Presentation</vt:lpstr>
      <vt:lpstr>Enterprises face vast risk from certificate failures</vt:lpstr>
      <vt:lpstr>The attack surface now includes all connected devices</vt:lpstr>
      <vt:lpstr>PowerPoint Presentation</vt:lpstr>
      <vt:lpstr>PKI has many advantages as an identity solution</vt:lpstr>
      <vt:lpstr>But PKI had a perception problem</vt:lpstr>
      <vt:lpstr>Purpose-built PKI addresses these concerns</vt:lpstr>
      <vt:lpstr>Qualities of the new PKI</vt:lpstr>
      <vt:lpstr>Common PKI elements serve all varieties of use cases</vt:lpstr>
      <vt:lpstr>PowerPoint Presentation</vt:lpstr>
      <vt:lpstr>Transformational use cases</vt:lpstr>
      <vt:lpstr>Email risks are vast</vt:lpstr>
      <vt:lpstr>Sectigo secure email S/MIME signing architecture</vt:lpstr>
      <vt:lpstr>Mobile/BYOD device certificates</vt:lpstr>
      <vt:lpstr>Mobile/BYOD PKI architecture</vt:lpstr>
      <vt:lpstr>Certificates for DevOps</vt:lpstr>
      <vt:lpstr>PowerPoint Presentation</vt:lpstr>
      <vt:lpstr>DevOps PKI architecture</vt:lpstr>
      <vt:lpstr>Agile multi-cloud / future proof </vt:lpstr>
      <vt:lpstr>Multi-cloud PKI architecture</vt:lpstr>
      <vt:lpstr>PowerPoint Presentation</vt:lpstr>
      <vt:lpstr>IoT risks: identity</vt:lpstr>
      <vt:lpstr>Legislation – Identity Requirements</vt:lpstr>
      <vt:lpstr>NIST IoT Guidance</vt:lpstr>
      <vt:lpstr>IoT risks: integrity</vt:lpstr>
      <vt:lpstr>PKI for IoT identity and integrity</vt:lpstr>
      <vt:lpstr>PKI is the best choice for interoperability</vt:lpstr>
      <vt:lpstr>Recall what I told you earlier about PKI…</vt:lpstr>
      <vt:lpstr>Let a security partner help you</vt:lpstr>
      <vt:lpstr>If you liked this talk…</vt:lpstr>
      <vt:lpstr>PowerPoint Presentation</vt:lpstr>
      <vt:lpstr>PowerPoint Presentation</vt:lpstr>
      <vt:lpstr>Single platform to serve all varieties of use cases</vt:lpstr>
      <vt:lpstr>Augment the Microsoft CA</vt:lpstr>
      <vt:lpstr>DevOps</vt:lpstr>
      <vt:lpstr>Automated SSL Renewal</vt:lpstr>
      <vt:lpstr>SSH Key Management</vt:lpstr>
      <vt:lpstr>Digital Signature</vt:lpstr>
      <vt:lpstr>Customer Premise CA</vt:lpstr>
      <vt:lpstr>Encrypted and Signed email</vt:lpstr>
      <vt:lpstr>Trusted By Leading Brands Globally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Osborn</dc:creator>
  <cp:lastModifiedBy>Laikin Graber</cp:lastModifiedBy>
  <cp:revision>376</cp:revision>
  <cp:lastPrinted>2019-08-29T20:01:51Z</cp:lastPrinted>
  <dcterms:created xsi:type="dcterms:W3CDTF">2019-05-28T09:28:50Z</dcterms:created>
  <dcterms:modified xsi:type="dcterms:W3CDTF">2019-08-29T20:14:55Z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C0FEC627-5AB2-410D-8D60-CD90A81220F6</vt:lpwstr>
  </property>
  <property fmtid="{D5CDD505-2E9C-101B-9397-08002B2CF9AE}" pid="3" name="ArticulatePath">
    <vt:lpwstr>Sectigo_Gartner_June_2019 _Design Concepts WIP_v04</vt:lpwstr>
  </property>
</Properties>
</file>